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81870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Azure DevOps: A Comprehensive Overview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58152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Azure DevOps is a powerful platform that enables seamless collaboration, continuous integration, and delivery. It offers a full suite of development tools and is designed to provide robust support for end-to-end DevOps workflows.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84458"/>
            <a:ext cx="7048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Migrating to Azure DevOps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4312087"/>
            <a:ext cx="2557224" cy="633055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303" y="4312087"/>
            <a:ext cx="2100024" cy="633055"/>
          </a:xfrm>
          <a:prstGeom prst="rect">
            <a:avLst/>
          </a:prstGeom>
        </p:spPr>
      </p:pic>
      <p:pic>
        <p:nvPicPr>
          <p:cNvPr id="9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72201"/>
            <a:ext cx="5920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Planning and Tracking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10915"/>
            <a:ext cx="3370064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73308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Backlog Management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21350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Efficiently manage and prioritize your product backlog using intuitive tools.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510915"/>
            <a:ext cx="3370064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7330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Agile Boards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213503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Visualize and track work items, sprints, and backlogs using Agile project management tools.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510915"/>
            <a:ext cx="3370064" cy="2346365"/>
          </a:xfrm>
          <a:prstGeom prst="roundRect">
            <a:avLst>
              <a:gd name="adj" fmla="val 2841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7330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Scrum Boards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21350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Utilize Scrum methodologies for sprint planning and tracking progress.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563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Code Version Control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04085" y="299180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 Repositories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Collaboratively develop and manage code using Git repositories with unlimited cloud-hosted, private repositories.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7592378" y="299180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Branch Policies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Enforce branch policies to ensure high code quality and implement pull requests for peer reviews.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2204085" y="50105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Code Search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Find and explore code across your repositories using powerful search tools.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7592378" y="501050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Code Reviews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Conduct thorough code reviews to maintain high-quality code and foster knowledge sharing.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Continuous Integration and Deployment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477929"/>
            <a:ext cx="27742" cy="4995624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87563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515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9" name="Text 6"/>
          <p:cNvSpPr/>
          <p:nvPr/>
        </p:nvSpPr>
        <p:spPr>
          <a:xfrm>
            <a:off x="1082576" y="269319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00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Automated Builds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051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Set up automated builds to compile, test, and validate your code.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89894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538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1"/>
          <p:cNvSpPr/>
          <p:nvPr/>
        </p:nvSpPr>
        <p:spPr>
          <a:xfrm>
            <a:off x="1082576" y="419552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02430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Continuous Deployment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8284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Automatically deploy your applications to different environments with minimal manual intervention.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47626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9" name="Text 16"/>
          <p:cNvSpPr/>
          <p:nvPr/>
        </p:nvSpPr>
        <p:spPr>
          <a:xfrm>
            <a:off x="1082576" y="605325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60162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Release Pipelines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Orchestrate your release process with end-to-end traceability and monitoring.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0018"/>
            <a:ext cx="620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Testing and Monitoring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8873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0670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Automated Testing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91088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Execute automated tests to maintain high quality and shorten feedback cycles.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18873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410670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Application Insights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891088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Gain deep insights into your applications' performance and usage.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18873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0670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Live Metrics Stream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91088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Monitor your applications in real-time and troubleshoot issues proactively.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065026"/>
            <a:ext cx="6484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Security and Compliance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734" y="4285059"/>
            <a:ext cx="124897" cy="16656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71249" y="4203740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Security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34" y="4890373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71249" y="4809053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Compliance Auditing</a:t>
            </a:r>
            <a:endParaRPr lang="en-US" sz="1750" dirty="0"/>
          </a:p>
        </p:txBody>
      </p:sp>
      <p:pic>
        <p:nvPicPr>
          <p:cNvPr id="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6686"/>
            <a:ext cx="8740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Integration with Azure Services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333625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Azure Boards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33625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Seamless tracking and planning integration with Azure Boards.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187904"/>
            <a:ext cx="10554414" cy="992505"/>
          </a:xfrm>
          <a:prstGeom prst="rect">
            <a:avLst/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432875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Azure Repos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328755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Effortless code and repository management through Azure Repos integration.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532126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Azure Pipelines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32126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Streamlined CI/CD pipelines with Azure Pipelines integration.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77478"/>
            <a:ext cx="7612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Collaboration and Reporting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27277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95%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3358753" y="5204817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Team Collaboration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7481768" y="3927277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99%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8528328" y="5204817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Reporting Capabilities</a:t>
            </a:r>
            <a:endParaRPr lang="en-US" sz="2187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20942"/>
            <a:ext cx="8740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Customization and Extensibility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70741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Custom Work Item Types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40098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custom work item types tailored to your team's unique processes and methodologies.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573072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Extensions Marketplace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037993" y="514242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a rich ecosystem of extensions to enhance and customize Azure DevOps with specialized tools and integrations.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806" y="3098483"/>
            <a:ext cx="5006221" cy="3035856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2024-01-22T09:16:31Z</dcterms:created>
  <dcterms:modified xsi:type="dcterms:W3CDTF">2024-01-22T09:16:31Z</dcterms:modified>
</cp:coreProperties>
</file>