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10287000" cy="1828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93760" y="1389600"/>
            <a:ext cx="9698760" cy="685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28520" y="8686440"/>
            <a:ext cx="8229600" cy="822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800" spc="-1" strike="noStrike">
                <a:latin typeface="Arial"/>
              </a:rPr>
              <a:t>Click to edit the notes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4464360" cy="913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5822640" y="0"/>
            <a:ext cx="4464360" cy="913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7373960"/>
            <a:ext cx="4464360" cy="913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5822640" y="17373960"/>
            <a:ext cx="4464360" cy="913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9DDBC98-8320-4738-9E41-B7D44A0AD9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22640" y="17373960"/>
            <a:ext cx="44636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21E836-0731-45A5-B6F0-B92802B10866}" type="slidenum">
              <a:rPr b="0" lang="ru-RU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1507680" y="1390320"/>
            <a:ext cx="7270920" cy="6856200"/>
          </a:xfrm>
          <a:prstGeom prst="rect">
            <a:avLst/>
          </a:prstGeom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028520" y="8686440"/>
            <a:ext cx="8228880" cy="822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48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92F585-E116-49AF-9778-0CDB6B0373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2F5B4E-220F-41F5-B068-6B30F7BE7A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06FA31-5592-499A-8D69-07B435CD4B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822640" y="17373960"/>
            <a:ext cx="44636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74552B-751F-4B24-BE94-93E03EFE0566}" type="slidenum">
              <a:rPr b="0" lang="ru-RU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1507680" y="1390320"/>
            <a:ext cx="7270920" cy="6856200"/>
          </a:xfrm>
          <a:prstGeom prst="rect">
            <a:avLst/>
          </a:prstGeom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028520" y="8686440"/>
            <a:ext cx="8228880" cy="822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48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22640" y="17373960"/>
            <a:ext cx="44636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843E01-1A6B-430C-A7B7-6544D089039C}" type="slidenum">
              <a:rPr b="0" lang="ru-RU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1507680" y="1390320"/>
            <a:ext cx="7270920" cy="6856200"/>
          </a:xfrm>
          <a:prstGeom prst="rect">
            <a:avLst/>
          </a:prstGeom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028520" y="8686440"/>
            <a:ext cx="8228880" cy="822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48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96761C-CD5E-4396-BADE-2767AE0F93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7CA83E-41C4-44BF-8513-FC5808A475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3377B5-AA09-4C96-9618-DED38A66F5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EC67F2-A230-4E31-A2A6-BBD3BC05E9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BA0A3D-A21F-4496-BEE7-518EDF6EB4E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785728-C365-4482-B0F9-A5E352E72B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7C4CA5-145A-4FA4-A049-45BE019247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23F74F-E80D-4DB2-9946-DB3BC0F037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8D55BF-2D56-4F5A-AB6A-9405DB6984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32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3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8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77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7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7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7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7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7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7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7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7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7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/>
          </p:nvPr>
        </p:nvSpPr>
        <p:spPr>
          <a:xfrm>
            <a:off x="692640" y="7006320"/>
            <a:ext cx="226764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3338640" y="7006320"/>
            <a:ext cx="340164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7118640" y="7006320"/>
            <a:ext cx="2267640" cy="40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2FFBEC-4407-496F-8919-9BD8584606BE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89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09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309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1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21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9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9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7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9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9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6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66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6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66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6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6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300240"/>
            <a:ext cx="10079640" cy="126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Министерство науки и высшего образования Российской Федерации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ФГАОУ ВО «Северо-Восточный федеральный университет имени М.К. Аммосова»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Институт математики и информатики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Кафедра «Информационные технологии»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3360" y="2073960"/>
            <a:ext cx="99950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РАЗРАБОТКА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ПРИЛОЖЕНИЯ ДЛЯ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РАСЧЕТА 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КОМПЛЕКСНОГО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ПОКАЗАТЕЛЯ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ПОЖАРООПАСНОСТИ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БАКАЛАВРСКАЯ РАБОТА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направление 09.03.01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«Информатика и вычислительная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техника»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486400" y="4082400"/>
            <a:ext cx="4592520" cy="25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Выполнил: студент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IV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курса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группы Б-ИВТ-19 ИМИ СВФУ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Федоров Дьулуур Андрианович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 старший преподаватель кафедры ИТ, ИМИ СВФУ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Петрова Е.А.</a:t>
            </a: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0" y="6762960"/>
            <a:ext cx="100796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Якутск,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2023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016160" y="3877200"/>
            <a:ext cx="2103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4751280" y="6554880"/>
            <a:ext cx="63180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876"/>
              </a:lnSpc>
              <a:spcAft>
                <a:spcPts val="975"/>
              </a:spcAft>
              <a:tabLst>
                <a:tab algn="l" pos="0"/>
              </a:tabLst>
            </a:pPr>
            <a:r>
              <a:rPr b="0" lang="en-US" sz="980" spc="-1" strike="noStrike">
                <a:solidFill>
                  <a:srgbClr val="a0aec0"/>
                </a:solidFill>
                <a:latin typeface="SF Compact Display Semibold"/>
                <a:ea typeface="SF Compact Display Semibold"/>
              </a:rPr>
              <a:t>Macbook Pro</a:t>
            </a:r>
            <a:endParaRPr b="0" lang="en-US" sz="98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333080" y="321840"/>
            <a:ext cx="72028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Главное окно</a:t>
            </a:r>
            <a:endParaRPr b="1" lang="en-US" sz="3200" spc="-1" strike="noStrike"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14400" y="1362600"/>
            <a:ext cx="8448480" cy="57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33080" y="321840"/>
            <a:ext cx="72028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Окно настроек</a:t>
            </a:r>
            <a:endParaRPr b="1" lang="en-US" sz="3200" spc="-1" strike="noStrike"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143000" y="1597320"/>
            <a:ext cx="8004960" cy="52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33080" y="321840"/>
            <a:ext cx="72028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Окно выгрузки данных</a:t>
            </a:r>
            <a:endParaRPr b="1" lang="en-US" sz="3200" spc="-1" strike="noStrike"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rcRect l="0" t="0" r="26181" b="44004"/>
          <a:stretch/>
        </p:blipFill>
        <p:spPr>
          <a:xfrm>
            <a:off x="158400" y="1528920"/>
            <a:ext cx="9743400" cy="52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300240"/>
            <a:ext cx="10079640" cy="126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Министерство науки и высшего образования Российской Федерации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ФГАОУ ВО «Северо-Восточный федеральный университет имени М.К. Аммосова»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Институт математики и информатики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Кафедра «Информационные технологии»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3360" y="2037960"/>
            <a:ext cx="99950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РАЗРАБОТКА ПРИЛОЖЕНИЯ ДЛЯ РАСЧЕТА 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КОМПЛЕКСНОГО ПОКАЗАТЕЛЯ ПОЖАРООПАСНОСТИ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БАКАЛАВРСКАЯ РАБОТА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направление 09.03.01 «Информатика и вычислительная техника»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486400" y="4082400"/>
            <a:ext cx="4592520" cy="25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Выполнил: студент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IV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курса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группы Б-ИВТ-19 ИМИ СВФУ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Федоров Дьулуур Андрианович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 старший преподаватель кафедры ИТ, ИМИ СВФУ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Петрова Е.А.</a:t>
            </a: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0" y="6762960"/>
            <a:ext cx="100796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Якутск, 2023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29560" y="2237400"/>
            <a:ext cx="9094320" cy="4382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99880" indent="-285480">
              <a:lnSpc>
                <a:spcPct val="115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Рассмотрены причины возникновения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возникновения и их связь с метеоусловиями.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99880" indent="-285480">
              <a:lnSpc>
                <a:spcPct val="115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Проведен анализ приложений-аналогов.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99880" indent="-285480">
              <a:lnSpc>
                <a:spcPct val="115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Определены основные функции приложения.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99880" indent="-285480">
              <a:lnSpc>
                <a:spcPct val="115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Разработана база данных и приложение.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0" y="300240"/>
            <a:ext cx="1007964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1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57600" y="567000"/>
            <a:ext cx="274320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2999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Прототип</a:t>
            </a:r>
            <a:endParaRPr b="1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02040" y="630000"/>
            <a:ext cx="72028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Актуальность</a:t>
            </a:r>
            <a:endParaRPr b="1" lang="en-US" sz="3200" spc="-1" strike="noStrike">
              <a:latin typeface="Times New Roman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65040" y="1008000"/>
            <a:ext cx="7722360" cy="60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ora Bold"/>
              </a:rPr>
              <a:t>Заказчик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: Петрова Александра Николаевна, научный сотрудник лаборатории криогенных ландшафтов Института мерзлотоведения СО РАН</a:t>
            </a:r>
            <a:endParaRPr b="0" lang="en-US" sz="2400" spc="-1" strike="noStrike">
              <a:latin typeface="Times New Roman"/>
            </a:endParaRPr>
          </a:p>
          <a:p>
            <a:endParaRPr b="0" lang="en-US" sz="2400" spc="-1" strike="noStrike"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ora Bold"/>
              </a:rPr>
              <a:t>Разработка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 данного приложения необходима для проведения исследований климатических и экологических изменений и их взаимосвязей с данными метеорологии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ts val="674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ora Bold"/>
              </a:rPr>
              <a:t>Пользователи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: экологи, биологи, гидрологи и т.д</a:t>
            </a:r>
            <a:endParaRPr b="0" lang="en-US" sz="2400" spc="-1" strike="noStrike">
              <a:latin typeface="Times New Roman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02040" y="630000"/>
            <a:ext cx="72028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Цель и задачи исследования</a:t>
            </a:r>
            <a:endParaRPr b="1" lang="en-US" sz="3200" spc="-1" strike="noStrike">
              <a:latin typeface="Times New Roman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88440" y="2022840"/>
            <a:ext cx="7906320" cy="39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Lora Bold"/>
              </a:rPr>
              <a:t>Цель бакалаврской работы: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Lora Bold"/>
              </a:rPr>
              <a:t>разработка приложения для расчета комплексного показателя пожароопасности</a:t>
            </a:r>
            <a:endParaRPr b="0" lang="en-US" sz="2600" spc="-1" strike="noStrike">
              <a:latin typeface="Times New Roman"/>
            </a:endParaRPr>
          </a:p>
          <a:p>
            <a:endParaRPr b="0" lang="en-US" sz="2600" spc="-1" strike="noStrike">
              <a:latin typeface="Times New Roman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Lora Bold"/>
              </a:rPr>
              <a:t>Задачи работы:</a:t>
            </a:r>
            <a:endParaRPr b="0" lang="en-US" sz="2600" spc="-1" strike="noStrike">
              <a:latin typeface="Times New Roman"/>
            </a:endParaRPr>
          </a:p>
          <a:p>
            <a:endParaRPr b="0" lang="en-US" sz="26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Lora Bold"/>
              </a:rPr>
              <a:t>Изучить причины возникновение пожаров и степень влияния природных факторов на их возникновение</a:t>
            </a:r>
            <a:endParaRPr b="0" lang="en-US" sz="26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Lora Bold"/>
              </a:rPr>
              <a:t>Спроектировать структуру и разработать приложение</a:t>
            </a:r>
            <a:endParaRPr b="0" lang="en-US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2" descr="preencoded.png"/>
          <p:cNvPicPr/>
          <p:nvPr/>
        </p:nvPicPr>
        <p:blipFill>
          <a:blip r:embed="rId1"/>
          <a:stretch/>
        </p:blipFill>
        <p:spPr>
          <a:xfrm>
            <a:off x="2656800" y="3657600"/>
            <a:ext cx="4887000" cy="7920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202040" y="630000"/>
            <a:ext cx="720288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Постановка задачи</a:t>
            </a:r>
            <a:endParaRPr b="1" lang="en-US" sz="3200" spc="-1" strike="noStrike">
              <a:latin typeface="Times New Roman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901160" y="127800"/>
            <a:ext cx="7906320" cy="50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ora SemiBold"/>
              </a:rPr>
              <a:t>Разработать модуль приложения для анализа  пожароопасности объектов РС(Я)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ts val="6749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ora SemiBold"/>
              </a:rPr>
              <a:t>Индекс пожароопасности (по Нестерову):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828800" y="5029200"/>
            <a:ext cx="6858000" cy="143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K (R) - коэффициент (осадки)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 </a:t>
            </a:r>
            <a:r>
              <a:rPr b="0" lang="en-US" sz="2400" spc="-1" strike="noStrike">
                <a:latin typeface="Times New Roman"/>
              </a:rPr>
              <a:t>R - размах между макс. и мин. Температуры  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T- температуры 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d - дефицит точки росы</a:t>
            </a:r>
            <a:r>
              <a:rPr b="0" lang="en-US" sz="1800" spc="-1" strike="noStrike">
                <a:latin typeface="Times New Roman"/>
              </a:rPr>
              <a:t> 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2" descr="preencoded.png"/>
          <p:cNvPicPr/>
          <p:nvPr/>
        </p:nvPicPr>
        <p:blipFill>
          <a:blip r:embed="rId1"/>
          <a:stretch/>
        </p:blipFill>
        <p:spPr>
          <a:xfrm>
            <a:off x="5396760" y="3192840"/>
            <a:ext cx="3008160" cy="1504800"/>
          </a:xfrm>
          <a:prstGeom prst="rect">
            <a:avLst/>
          </a:prstGeom>
          <a:ln w="0">
            <a:noFill/>
          </a:ln>
        </p:spPr>
      </p:pic>
      <p:pic>
        <p:nvPicPr>
          <p:cNvPr id="98" name="Image 3" descr="preencoded.png"/>
          <p:cNvPicPr/>
          <p:nvPr/>
        </p:nvPicPr>
        <p:blipFill>
          <a:blip r:embed="rId2"/>
          <a:stretch/>
        </p:blipFill>
        <p:spPr>
          <a:xfrm>
            <a:off x="1899000" y="2660760"/>
            <a:ext cx="2568240" cy="230976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3024000" y="692640"/>
            <a:ext cx="429444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Инструменты</a:t>
            </a:r>
            <a:endParaRPr b="1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0600" y="2379960"/>
            <a:ext cx="7192440" cy="47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Импорт данных из внешних источников</a:t>
            </a: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Хранение данных в базе данных </a:t>
            </a: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Визуализация данных</a:t>
            </a: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Lora Regular"/>
              </a:rPr>
              <a:t>Выполнение вычислений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939760" y="629640"/>
            <a:ext cx="429444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Функции приложения</a:t>
            </a:r>
            <a:endParaRPr b="1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577600" y="342000"/>
            <a:ext cx="4725000" cy="7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Структура</a:t>
            </a:r>
            <a:endParaRPr b="1" lang="en-US" sz="3200" spc="-1" strike="noStrike"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143000" y="1442880"/>
            <a:ext cx="8001000" cy="587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058280" y="650880"/>
            <a:ext cx="226764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7040" y="1467000"/>
            <a:ext cx="9698760" cy="5715000"/>
          </a:xfrm>
          <a:prstGeom prst="rect">
            <a:avLst/>
          </a:prstGeom>
          <a:ln w="0"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3200400" y="336600"/>
            <a:ext cx="365760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3200" spc="-1" strike="noStrike">
                <a:latin typeface="Times New Roman"/>
              </a:rPr>
              <a:t>Обзор аналогов</a:t>
            </a:r>
            <a:endParaRPr b="1" lang="en-US" sz="3200" spc="-1" strike="noStrike">
              <a:latin typeface="Times New Roman"/>
            </a:endParaRPr>
          </a:p>
          <a:p>
            <a:pPr algn="ctr"/>
            <a:endParaRPr b="1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317600" y="212760"/>
            <a:ext cx="720288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ts val="6151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Lora Bold"/>
              </a:rPr>
              <a:t>Основной источник данных</a:t>
            </a:r>
            <a:endParaRPr b="1" lang="en-US" sz="3200" spc="-1" strike="noStrike">
              <a:latin typeface="Times New Roman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86880" y="1257840"/>
            <a:ext cx="267912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45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355269"/>
                </a:solidFill>
                <a:latin typeface="Times New Roman"/>
                <a:ea typeface="Lora Bold"/>
              </a:rPr>
              <a:t>Aisori-m-meteo.ru</a:t>
            </a:r>
            <a:endParaRPr b="1" lang="en-US" sz="2400" spc="-1" strike="noStrike">
              <a:solidFill>
                <a:srgbClr val="355269"/>
              </a:solidFill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rcRect l="0" t="0" r="8005" b="40426"/>
          <a:stretch/>
        </p:blipFill>
        <p:spPr>
          <a:xfrm>
            <a:off x="119880" y="1949400"/>
            <a:ext cx="9817920" cy="53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LibreOffice/7.0.4.2$Linux_X86_64 LibreOffice_project/00$Build-2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2023-06-05T12:43:50Z</dcterms:created>
  <dc:creator>PptxGenJS</dc:creator>
  <dc:description/>
  <dc:language>en-US</dc:language>
  <cp:lastModifiedBy/>
  <dcterms:modified xsi:type="dcterms:W3CDTF">2023-06-05T23:35:33Z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15</vt:i4>
  </property>
</Properties>
</file>