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F9EE9-F0EB-4787-9E18-0B63772B3100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0FB34-5F21-4726-BA2A-8F8C96053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4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302F-7AF1-4062-AF2B-5B789B3BBB3E}" type="datetime1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PRITISH KUMAR TRIPATHY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83F2-C63E-49B3-AB60-E40B1594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1A0B-DF1E-4E86-A76D-099267C9DD38}" type="datetime1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PRITISH KUMAR TRIPATHY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83F2-C63E-49B3-AB60-E40B1594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33641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1A0B-DF1E-4E86-A76D-099267C9DD38}" type="datetime1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PRITISH KUMAR TRIPATHY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83F2-C63E-49B3-AB60-E40B1594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05844"/>
      </p:ext>
    </p:extLst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1A0B-DF1E-4E86-A76D-099267C9DD38}" type="datetime1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PRITISH KUMAR TRIPATHY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83F2-C63E-49B3-AB60-E40B159450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7748543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1A0B-DF1E-4E86-A76D-099267C9DD38}" type="datetime1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PRITISH KUMAR TRIPATHY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83F2-C63E-49B3-AB60-E40B1594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6663"/>
      </p:ext>
    </p:extLst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1A0B-DF1E-4E86-A76D-099267C9DD38}" type="datetime1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PRITISH KUMAR TRIPATHY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83F2-C63E-49B3-AB60-E40B1594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30325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1A0B-DF1E-4E86-A76D-099267C9DD38}" type="datetime1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PRITISH KUMAR TRIPATHY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83F2-C63E-49B3-AB60-E40B1594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35749"/>
      </p:ext>
    </p:extLst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A33-62E9-4BF5-B9D2-ED95AF137A8D}" type="datetime1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PRITISH KUMAR TRIPATHY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83F2-C63E-49B3-AB60-E40B1594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7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849D-841C-4E25-87F8-0D7BD69D4003}" type="datetime1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PRITISH KUMAR TRIPATHY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83F2-C63E-49B3-AB60-E40B1594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2667-2BCD-45D5-BBDF-A76FA379A5C3}" type="datetime1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PRITISH KUMAR TRIPATHY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83F2-C63E-49B3-AB60-E40B1594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9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7D9-0EB9-43A4-9728-68D87C65F9FB}" type="datetime1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PRITISH KUMAR TRIPATHY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83F2-C63E-49B3-AB60-E40B1594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0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0C62-955B-4FBB-8B1A-766D9C1EBABF}" type="datetime1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PRITISH KUMAR TRIPATHY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83F2-C63E-49B3-AB60-E40B1594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6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2E5C-52E4-4779-8C02-20C72AAAA7E1}" type="datetime1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PRITISH KUMAR TRIPATHY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83F2-C63E-49B3-AB60-E40B1594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3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006C-F111-446A-A5BB-DF3C638AA6E5}" type="datetime1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PRITISH KUMAR TRIPATHY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83F2-C63E-49B3-AB60-E40B1594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4B8-AC0C-4955-9865-DCA1D5539C43}" type="datetime1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PRITISH KUMAR TRIPATHY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83F2-C63E-49B3-AB60-E40B1594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DF-B246-44C7-A83C-0ED3568F35B3}" type="datetime1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PRITISH KUMAR TRIPATHY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83F2-C63E-49B3-AB60-E40B1594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5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8D22-B9D4-4C8A-B576-16A444C43B54}" type="datetime1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PRITISH KUMAR TRIPATHY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83F2-C63E-49B3-AB60-E40B1594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8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4A1A0B-DF1E-4E86-A76D-099267C9DD38}" type="datetime1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PRITISH KUMAR TRIPATHY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83F2-C63E-49B3-AB60-E40B1594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0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E9FED9-A778-ED88-BB28-8B8F874A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1" y="-104402"/>
            <a:ext cx="102920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white cloud with red text&#10;&#10;Description automatically generated">
            <a:extLst>
              <a:ext uri="{FF2B5EF4-FFF2-40B4-BE49-F238E27FC236}">
                <a16:creationId xmlns:a16="http://schemas.microsoft.com/office/drawing/2014/main" id="{4220423A-D3BF-E8F1-7AAD-ACAB70BC9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80" y="4470400"/>
            <a:ext cx="1270000" cy="1188720"/>
          </a:xfrm>
          <a:prstGeom prst="rect">
            <a:avLst/>
          </a:prstGeom>
        </p:spPr>
      </p:pic>
      <p:pic>
        <p:nvPicPr>
          <p:cNvPr id="6" name="Picture 5" descr="A white cloud with red text&#10;&#10;Description automatically generated">
            <a:extLst>
              <a:ext uri="{FF2B5EF4-FFF2-40B4-BE49-F238E27FC236}">
                <a16:creationId xmlns:a16="http://schemas.microsoft.com/office/drawing/2014/main" id="{1DFBF890-362E-E2AE-B200-F82AEE9CB1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160" y="4470400"/>
            <a:ext cx="1270000" cy="11887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6A062A-2C79-B6A5-0BF1-C8908D5353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12753" y="5633759"/>
            <a:ext cx="26981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PKT </a:t>
            </a:r>
            <a:r>
              <a:rPr lang="en-US" sz="32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CloudInfra</a:t>
            </a:r>
            <a:endParaRPr lang="en-US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E77E8C-4EB3-727F-D17D-1C422AF6A1E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65800" y="5633760"/>
            <a:ext cx="37287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PKT </a:t>
            </a:r>
            <a:r>
              <a:rPr lang="en-US" sz="32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CloudInfra</a:t>
            </a:r>
            <a:endParaRPr lang="en-US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4BEA009-8860-C584-C87E-C3D4BF3B1BA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V="1">
            <a:off x="3515360" y="2346960"/>
            <a:ext cx="2479040" cy="97536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E6BA10D-3916-7122-DF65-BC57ED3A698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6294119" y="2646681"/>
            <a:ext cx="914402" cy="31496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E97E31-56B2-06A1-635D-056435B332C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910928" y="965200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66850B-AE73-40DF-6FA8-D3811173877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172201" y="965200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57E555-8CFB-9C0C-3547-63CE5ED16F8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61760" y="965200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24EE01-1A9B-DA02-79ED-E0648BD1875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05600" y="965200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1224AC3-2EC2-A764-45FF-8B266405D6E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6200000" flipH="1">
            <a:off x="2958552" y="3964392"/>
            <a:ext cx="1249680" cy="39225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DDDC795-B2B3-1BE9-341D-E9841CF442A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6200000" flipH="1">
            <a:off x="6182360" y="3947160"/>
            <a:ext cx="1137920" cy="3149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Arrow: U-Turn 36">
            <a:extLst>
              <a:ext uri="{FF2B5EF4-FFF2-40B4-BE49-F238E27FC236}">
                <a16:creationId xmlns:a16="http://schemas.microsoft.com/office/drawing/2014/main" id="{2C112EF0-7B12-8C4D-6E46-96054C22435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72960" y="3596638"/>
            <a:ext cx="822960" cy="1097280"/>
          </a:xfrm>
          <a:prstGeom prst="utur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8" name="Arrow: U-Turn 37">
            <a:extLst>
              <a:ext uri="{FF2B5EF4-FFF2-40B4-BE49-F238E27FC236}">
                <a16:creationId xmlns:a16="http://schemas.microsoft.com/office/drawing/2014/main" id="{3CCDF81B-78C1-BCD2-6AE4-8A1817F58B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8600" y="3611880"/>
            <a:ext cx="822960" cy="1097280"/>
          </a:xfrm>
          <a:prstGeom prst="utur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Date Placeholder 38" hidden="1">
            <a:extLst>
              <a:ext uri="{FF2B5EF4-FFF2-40B4-BE49-F238E27FC236}">
                <a16:creationId xmlns:a16="http://schemas.microsoft.com/office/drawing/2014/main" id="{15255A19-685B-6925-14A0-FEC7F8CCB8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fld id="{234E8F41-C85B-49DC-88D5-373DF3FBE77D}" type="datetime1">
              <a:rPr lang="en-US" smtClean="0"/>
              <a:t>9/2/2023</a:t>
            </a:fld>
            <a:endParaRPr lang="en-US"/>
          </a:p>
        </p:txBody>
      </p:sp>
      <p:sp>
        <p:nvSpPr>
          <p:cNvPr id="40" name="Footer Placeholder 39" hidden="1">
            <a:extLst>
              <a:ext uri="{FF2B5EF4-FFF2-40B4-BE49-F238E27FC236}">
                <a16:creationId xmlns:a16="http://schemas.microsoft.com/office/drawing/2014/main" id="{027C04B5-BBC0-A8F0-E662-BC41137FAA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PRITISH KUMAR TRIPATHY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1FE30F-3F08-9A3B-FA9F-A37415E090D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2559" y="136525"/>
            <a:ext cx="459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BY:-Pritish Kumar Tripathy</a:t>
            </a:r>
          </a:p>
        </p:txBody>
      </p:sp>
      <p:pic>
        <p:nvPicPr>
          <p:cNvPr id="44" name="Picture 43" descr="A white cloud with red text&#10;&#10;Description automatically generated">
            <a:extLst>
              <a:ext uri="{FF2B5EF4-FFF2-40B4-BE49-F238E27FC236}">
                <a16:creationId xmlns:a16="http://schemas.microsoft.com/office/drawing/2014/main" id="{D9638D90-8CCD-DE35-9B44-B3101F532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2" y="505857"/>
            <a:ext cx="2522568" cy="875904"/>
          </a:xfrm>
          <a:prstGeom prst="rect">
            <a:avLst/>
          </a:prstGeom>
        </p:spPr>
      </p:pic>
      <p:pic>
        <p:nvPicPr>
          <p:cNvPr id="45" name="Picture 44" descr="A white cloud with red text&#10;&#10;Description automatically generated">
            <a:extLst>
              <a:ext uri="{FF2B5EF4-FFF2-40B4-BE49-F238E27FC236}">
                <a16:creationId xmlns:a16="http://schemas.microsoft.com/office/drawing/2014/main" id="{F47EFBAC-CA48-45FD-6A0A-EEECE9C94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27248"/>
            <a:ext cx="2522568" cy="87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03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Tripathy, Pritish Kumar (Cognizant)</dc:creator>
  <cp:lastModifiedBy>Tripathy, Pritish Kumar (Cognizant)</cp:lastModifiedBy>
  <cp:revision>2</cp:revision>
  <dcterms:created xsi:type="dcterms:W3CDTF">2023-09-01T21:51:56Z</dcterms:created>
  <dcterms:modified xsi:type="dcterms:W3CDTF">2023-09-01T22:11:30Z</dcterms:modified>
</cp:coreProperties>
</file>