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389" r:id="rId6"/>
    <p:sldId id="384" r:id="rId7"/>
    <p:sldId id="317" r:id="rId8"/>
    <p:sldId id="277" r:id="rId9"/>
    <p:sldId id="278" r:id="rId10"/>
    <p:sldId id="279" r:id="rId11"/>
    <p:sldId id="268" r:id="rId12"/>
    <p:sldId id="272" r:id="rId13"/>
    <p:sldId id="270" r:id="rId14"/>
    <p:sldId id="281" r:id="rId15"/>
    <p:sldId id="321" r:id="rId16"/>
    <p:sldId id="3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63" d="100"/>
          <a:sy n="63" d="100"/>
        </p:scale>
        <p:origin x="804" y="5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9/4/2023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9/4/2023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9</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561780" y="92467"/>
            <a:ext cx="4630220" cy="3932995"/>
          </a:xfrm>
        </p:spPr>
        <p:txBody>
          <a:bodyPr anchor="b" anchorCtr="0">
            <a:normAutofit/>
          </a:bodyPr>
          <a:lstStyle/>
          <a:p>
            <a:pPr algn="ctr"/>
            <a:r>
              <a:rPr lang="en-US" dirty="0"/>
              <a:t>Web-Server Hosting the Linux Platform</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1096" y="-2055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411264" y="5044965"/>
            <a:ext cx="5043495" cy="1813035"/>
          </a:xfrm>
        </p:spPr>
        <p:txBody>
          <a:bodyPr>
            <a:normAutofit fontScale="92500" lnSpcReduction="20000"/>
          </a:bodyPr>
          <a:lstStyle/>
          <a:p>
            <a:r>
              <a:rPr lang="en-US" dirty="0"/>
              <a:t>PKT </a:t>
            </a:r>
            <a:r>
              <a:rPr lang="en-US" dirty="0" err="1"/>
              <a:t>CloudInfra</a:t>
            </a:r>
            <a:endParaRPr lang="en-US" dirty="0"/>
          </a:p>
          <a:p>
            <a:r>
              <a:rPr lang="en-US" dirty="0"/>
              <a:t>Pritish Kumar Tripathy</a:t>
            </a:r>
          </a:p>
          <a:p>
            <a:r>
              <a:rPr lang="en-US" dirty="0"/>
              <a:t>From IIT Jodhpur.</a:t>
            </a:r>
            <a:br>
              <a:rPr lang="en-US" dirty="0"/>
            </a:br>
            <a:br>
              <a:rPr lang="en-US" dirty="0"/>
            </a:br>
            <a:endParaRPr lang="en-US" dirty="0"/>
          </a:p>
        </p:txBody>
      </p:sp>
      <p:pic>
        <p:nvPicPr>
          <p:cNvPr id="13" name="Picture 12" descr="A person sitting at a table&#10;&#10;Description automatically generated">
            <a:extLst>
              <a:ext uri="{FF2B5EF4-FFF2-40B4-BE49-F238E27FC236}">
                <a16:creationId xmlns:a16="http://schemas.microsoft.com/office/drawing/2014/main" id="{F3C5094A-3C0F-F663-1B6D-8AA08C388F2E}"/>
              </a:ext>
            </a:extLst>
          </p:cNvPr>
          <p:cNvPicPr>
            <a:picLocks noChangeAspect="1"/>
          </p:cNvPicPr>
          <p:nvPr/>
        </p:nvPicPr>
        <p:blipFill>
          <a:blip r:embed="rId4"/>
          <a:stretch>
            <a:fillRect/>
          </a:stretch>
        </p:blipFill>
        <p:spPr>
          <a:xfrm>
            <a:off x="1211745" y="1199992"/>
            <a:ext cx="4219048" cy="5361905"/>
          </a:xfrm>
          <a:prstGeom prst="rect">
            <a:avLst/>
          </a:prstGeom>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1420547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52156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Topic one</a:t>
            </a:r>
          </a:p>
          <a:p>
            <a:r>
              <a:rPr lang="en-US" dirty="0"/>
              <a:t>Topic two</a:t>
            </a:r>
          </a:p>
          <a:p>
            <a:r>
              <a:rPr lang="en-US" dirty="0"/>
              <a:t>Topic three</a:t>
            </a:r>
          </a:p>
          <a:p>
            <a:r>
              <a:rPr lang="en-US" dirty="0"/>
              <a:t>Topic four</a:t>
            </a:r>
          </a:p>
          <a:p>
            <a:r>
              <a:rPr lang="en-US" dirty="0"/>
              <a:t>Topic five</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Topic one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297987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262463006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{05527321-43ED-4FA6-A6F0-D539FDA7F75A}tf33713516_win32</Template>
  <TotalTime>9</TotalTime>
  <Words>708</Words>
  <Application>Microsoft Office PowerPoint</Application>
  <PresentationFormat>Widescreen</PresentationFormat>
  <Paragraphs>139</Paragraphs>
  <Slides>13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Gill Sans MT</vt:lpstr>
      <vt:lpstr>Symbol</vt:lpstr>
      <vt:lpstr>Walbaum Display</vt:lpstr>
      <vt:lpstr>3DFloatVTI</vt:lpstr>
      <vt:lpstr>Web-Server Hosting the Linux Platform</vt:lpstr>
      <vt:lpstr>Agenda</vt:lpstr>
      <vt:lpstr>Introduction</vt:lpstr>
      <vt:lpstr>Topic one</vt:lpstr>
      <vt:lpstr>Chart</vt:lpstr>
      <vt:lpstr>Table</vt:lpstr>
      <vt:lpstr>The way to get started is to quit talking and begin doing.</vt:lpstr>
      <vt:lpstr>Team</vt:lpstr>
      <vt:lpstr>Timeline</vt:lpstr>
      <vt:lpstr>Content </vt:lpstr>
      <vt:lpstr>Content 2 </vt:lpstr>
      <vt:lpstr>Summary</vt:lpstr>
      <vt:lpstr>Thank You</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Web-Server Hosting the Linux Platform</dc:title>
  <dc:creator>Tripathy, Pritish Kumar (Cognizant)</dc:creator>
  <cp:lastModifiedBy>Tripathy, Pritish Kumar (Cognizant)</cp:lastModifiedBy>
  <cp:revision>1</cp:revision>
  <dcterms:created xsi:type="dcterms:W3CDTF">2023-09-04T12:03:58Z</dcterms:created>
  <dcterms:modified xsi:type="dcterms:W3CDTF">2023-09-04T12:13:37Z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