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422C-3C4F-2CB7-1C4C-1AEB87ABE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B4D00-31E8-A76F-BF32-CBA9ED480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2F19-BABA-E6BE-88B7-E60F724D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23E5-B5DA-D0F3-7CA1-D695F99D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F913-FEDE-E405-3AAF-B8DF0D94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8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E3CB-C150-19BC-76A8-F34C134B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7AE23-5831-282A-E119-CA8C149C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A6A5-C335-2681-2F3D-B7F8282C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BB34-00B5-5FDE-614B-BA89C634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FF0D1-7538-CD27-5594-7869A3D3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8C143-F060-AA2B-B013-A4AB30383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7B5CD-7E67-E9FD-ABB0-86BA7949F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9F2D-8EAB-70EB-E7BE-6A974B33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6D81-EAE3-EF8A-910F-FA202A1A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58E2-2C04-C75E-AE3F-3728D0D8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E99-2609-0D9C-DB19-051944C2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EA1C-EEA7-0946-2CEF-64780B16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2BA5-491A-AAE6-70E3-F332684E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D0FCB-EFB7-450C-E9BF-D6C94FE3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4D56-88DB-365A-E0E3-B1B72CBC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B068-C03A-E018-3C01-2435AE40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CB263-344D-7C1F-E701-40B23DB2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9229-19E4-3973-580C-CD5DF145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68907-A350-CC88-86A2-8B487297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7FB0-014C-9711-E09C-526CEA85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942B-EB5B-93C6-5E69-7F77D948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C4AA-7E74-A2BC-6712-6751E947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5C836-7146-A6B1-3DB8-9870F852E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291D-301B-1FA8-2B3C-100498BC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86BA-54FF-E3B7-B043-72E45508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45C4-F2F8-7924-FF03-ADDA1504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9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0959-22BD-4419-ABFC-10CAE22B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8A17B-382C-B9ED-14D5-682BB5790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EFC40-D4F8-FE8A-156C-7C11C98B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312CD-2449-55A5-46F7-D86A04A1C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4BEAA-17CA-BE6E-5085-2A40602F7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70F77-3947-83B7-3F22-19E4D4EC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674C1-B58B-87C6-4933-EE774E5F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9FCDC-CFE1-7789-C6B6-1ED1D2CA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9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0F54-1AA5-AB15-A714-86F5D8EA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4BD13-FBD4-584A-AF51-E1A619C7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0BB4E-994D-6A2C-837E-B7F413C8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8C1D5-1E3C-7032-9508-B08989EB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4DD49-B246-F847-D926-87C731AF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F29B2-5F63-D8B5-E6A5-3B257EC0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282C4-4C0E-6B84-6926-18B580B4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F9E3-D0A6-92E6-AE93-A2136DD5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AAFD-96A1-CB13-4BF2-3625679AD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1A27C-7D0B-EDF3-6448-A39A41DD9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B480B-0715-FABA-5D57-A433B822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4E4E-D294-A7E9-00C3-D2649AA2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EFFB5-7ECE-159C-0ABC-E912E819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4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2E98-A732-25EF-B5D5-6DC178E4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F0F61-C3EF-AB20-3FC6-092A56906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424CC-84CB-D98E-F0B3-F7E13177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CA02D-48F3-6F6E-755A-95232C62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3D5C-D468-70F4-97AE-F49932E6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1F04A-C1F1-B32F-41FF-97A1C6EB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3757D-C61B-8453-8F85-CF9A7385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0BE49-F618-AA0F-92EA-0B4E11903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768A-13FB-AA41-9922-DE2D6E349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28B3A-A674-4D02-AF5E-9C481E92C84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3CB0-DDB0-9E20-A3FE-AE7D9D438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09E31-C7CA-CE05-0B0B-F3196D438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6871-9297-9ACD-ABBE-487AB7F66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7747"/>
            <a:ext cx="9144000" cy="109706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400" spc="-50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A.S.T.R.O.COM.</a:t>
            </a:r>
            <a:br>
              <a:rPr lang="en-US" sz="1800" b="1" kern="1400" spc="-50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dvanced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olar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racking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bservation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ommunication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689CE-DFBA-F6BE-450C-7CD3F155B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6742"/>
            <a:ext cx="9144000" cy="1655762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Authors: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7BF2AF-7252-F4D7-7C48-115C39629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78886"/>
              </p:ext>
            </p:extLst>
          </p:nvPr>
        </p:nvGraphicFramePr>
        <p:xfrm>
          <a:off x="2032000" y="4891846"/>
          <a:ext cx="83759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76">
                  <a:extLst>
                    <a:ext uri="{9D8B030D-6E8A-4147-A177-3AD203B41FA5}">
                      <a16:colId xmlns:a16="http://schemas.microsoft.com/office/drawing/2014/main" val="3266055870"/>
                    </a:ext>
                  </a:extLst>
                </a:gridCol>
                <a:gridCol w="2093976">
                  <a:extLst>
                    <a:ext uri="{9D8B030D-6E8A-4147-A177-3AD203B41FA5}">
                      <a16:colId xmlns:a16="http://schemas.microsoft.com/office/drawing/2014/main" val="4061370399"/>
                    </a:ext>
                  </a:extLst>
                </a:gridCol>
                <a:gridCol w="2093976">
                  <a:extLst>
                    <a:ext uri="{9D8B030D-6E8A-4147-A177-3AD203B41FA5}">
                      <a16:colId xmlns:a16="http://schemas.microsoft.com/office/drawing/2014/main" val="3320389386"/>
                    </a:ext>
                  </a:extLst>
                </a:gridCol>
                <a:gridCol w="2093976">
                  <a:extLst>
                    <a:ext uri="{9D8B030D-6E8A-4147-A177-3AD203B41FA5}">
                      <a16:colId xmlns:a16="http://schemas.microsoft.com/office/drawing/2014/main" val="38264081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Fiset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Pedro Kasprzykowski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Stephen Martin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Binh Pham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5757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Electrical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Computer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939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Engineering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56471"/>
                  </a:ext>
                </a:extLst>
              </a:tr>
            </a:tbl>
          </a:graphicData>
        </a:graphic>
      </p:graphicFrame>
      <p:pic>
        <p:nvPicPr>
          <p:cNvPr id="8" name="Picture 7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4656AF54-8043-A751-04D0-30C8D58EF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796054"/>
            <a:ext cx="2095792" cy="2095792"/>
          </a:xfrm>
          <a:prstGeom prst="rect">
            <a:avLst/>
          </a:prstGeom>
        </p:spPr>
      </p:pic>
      <p:pic>
        <p:nvPicPr>
          <p:cNvPr id="10" name="Picture 9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954853C9-9335-6C4D-D846-B9E846CEE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792" y="2796054"/>
            <a:ext cx="2095792" cy="2095792"/>
          </a:xfrm>
          <a:prstGeom prst="rect">
            <a:avLst/>
          </a:prstGeom>
        </p:spPr>
      </p:pic>
      <p:pic>
        <p:nvPicPr>
          <p:cNvPr id="12" name="Picture 11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F16865DB-1C9C-12C1-E25F-3D898036C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84" y="2796054"/>
            <a:ext cx="209579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9BC0-1D64-B028-52EC-230DDAD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D82-FB72-5411-B718-C96AC28D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169-67A3-ECF7-7B7A-B1A2F508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4EEB-BB2E-6B59-B1EB-B72F95D8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9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73B3-B7D9-BACE-F5AA-26F658EB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348F-6FB1-1830-5914-5D406467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9C580C1C-B408-B885-81DD-D857D541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08" y="361950"/>
            <a:ext cx="209579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6CAD-D223-E134-BE90-04E0892D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82D4-3529-4BE2-B7AB-9768304D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5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03BF-606F-F07E-77CA-D910078C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76E0-75DF-9798-811F-447A7B01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968F-6822-94D9-AFFB-10E96EFF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Selection of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87DD-A2DE-8400-6C19-5BA9DC84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7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B88F-A920-F17D-DA16-AFE2F81D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9E65-35BC-5E3A-C062-0187642D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723B-6E52-CA05-CB13-3E45C371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Selection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44A8-AA20-1B0E-DB4C-19B7DCC3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3548-BAA2-9628-D15F-2F7BCC0F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C7E0-E2D1-A093-EF2C-C3EEDD0FC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0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8C94-A8E4-C70C-5708-006B7AE4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D455-54D5-2FCC-C64A-A7AB7486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70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A.S.T.R.O.COM.   Advanced Solar Tracking and Rover Observation Communication </vt:lpstr>
      <vt:lpstr>Motivation and Background</vt:lpstr>
      <vt:lpstr>Goals &amp; Objectives</vt:lpstr>
      <vt:lpstr>Engineer Specifications</vt:lpstr>
      <vt:lpstr>Comparison and Selection of Hardware</vt:lpstr>
      <vt:lpstr>PowerPoint Presentation</vt:lpstr>
      <vt:lpstr>Comparison and Selection of Software</vt:lpstr>
      <vt:lpstr>Hardware Design</vt:lpstr>
      <vt:lpstr>Software Design</vt:lpstr>
      <vt:lpstr>PCB Design</vt:lpstr>
      <vt:lpstr>Administrative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A.S.T.R.O.COM.   Advanced Solar Tracking and Rover Observation Communication </dc:title>
  <dc:creator>Binh Pham</dc:creator>
  <cp:lastModifiedBy>Binh Pham</cp:lastModifiedBy>
  <cp:revision>1</cp:revision>
  <dcterms:created xsi:type="dcterms:W3CDTF">2024-01-16T20:40:47Z</dcterms:created>
  <dcterms:modified xsi:type="dcterms:W3CDTF">2024-01-17T02:02:03Z</dcterms:modified>
</cp:coreProperties>
</file>