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元绪老师建议：第一个任务不是很重要；第二个和第三个任务要侧重于发现新的关系；第四个任务预测的新代谢物，需要从化学层面提出支撑；第五个任务需要结合具体下游任务，从具体疾病</a:t>
            </a:r>
            <a:r>
              <a:rPr lang="zh-CN" altLang="en-US"/>
              <a:t>切入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tags" Target="../tags/tag8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8.png"/><Relationship Id="rId7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tags" Target="../tags/tag12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11" Type="http://schemas.openxmlformats.org/officeDocument/2006/relationships/tags" Target="../tags/tag15.xml"/><Relationship Id="rId10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600"/>
              <a:t>0110</a:t>
            </a:r>
            <a:r>
              <a:rPr lang="en-US" altLang="zh-CN"/>
              <a:t> </a:t>
            </a:r>
            <a:r>
              <a:rPr lang="zh-CN" altLang="en-US"/>
              <a:t>汇报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2023.1.10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汇报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4855" y="1825625"/>
            <a:ext cx="5388610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宇星师兄基于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KG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Json </a:t>
            </a:r>
            <a:r>
              <a:rPr lang="zh-CN" altLang="en-US">
                <a:sym typeface="+mn-ea"/>
              </a:rPr>
              <a:t>格式代码完善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修改一下展示方式和输出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探索</a:t>
            </a:r>
            <a:r>
              <a:rPr lang="en-US" altLang="zh-CN">
                <a:sym typeface="+mn-ea"/>
              </a:rPr>
              <a:t>Pykeen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跳过</a:t>
            </a:r>
            <a:r>
              <a:rPr lang="en-US" altLang="zh-CN">
                <a:sym typeface="+mn-ea"/>
              </a:rPr>
              <a:t>Neo4j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Pykeen</a:t>
            </a:r>
            <a:r>
              <a:rPr lang="zh-CN" altLang="en-US">
                <a:sym typeface="+mn-ea"/>
              </a:rPr>
              <a:t>相关模型和方法的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HMDB</a:t>
            </a:r>
            <a:r>
              <a:rPr lang="zh-CN" altLang="en-US">
                <a:sym typeface="+mn-ea"/>
              </a:rPr>
              <a:t>数据分析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跳过</a:t>
            </a:r>
            <a:r>
              <a:rPr lang="en-US" altLang="zh-CN">
                <a:sym typeface="+mn-ea"/>
              </a:rPr>
              <a:t>neo4j</a:t>
            </a:r>
            <a:r>
              <a:rPr lang="zh-CN" altLang="en-US">
                <a:sym typeface="+mn-ea"/>
              </a:rPr>
              <a:t>，直接获取三元组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基于规则的特征提取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版代码</a:t>
            </a:r>
            <a:r>
              <a:rPr lang="en-US" altLang="zh-CN"/>
              <a:t>(</a:t>
            </a:r>
            <a:r>
              <a:rPr lang="zh-CN" altLang="en-US"/>
              <a:t>宇星师兄编写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116570" y="1268095"/>
            <a:ext cx="286258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en-US" sz="1700" b="1"/>
              <a:t>secondary_accessions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synonyms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taxonomy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substituents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external_descriptors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experimental_properties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predicted_properties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spectra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biological_properties（</a:t>
            </a:r>
            <a:r>
              <a:rPr lang="en-US" altLang="zh-CN" sz="1700" b="1"/>
              <a:t>M</a:t>
            </a:r>
            <a:r>
              <a:rPr lang="zh-CN" altLang="en-US" sz="1700" b="1"/>
              <a:t>）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normal_concentrations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abnormal_concentrations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diseases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general_references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protein_associations</a:t>
            </a:r>
            <a:endParaRPr lang="zh-CN" altLang="en-US" sz="1700" b="1"/>
          </a:p>
          <a:p>
            <a:pPr fontAlgn="auto">
              <a:lnSpc>
                <a:spcPct val="100000"/>
              </a:lnSpc>
            </a:pPr>
            <a:r>
              <a:rPr lang="zh-CN" altLang="en-US" sz="1700" b="1"/>
              <a:t>ontology</a:t>
            </a:r>
            <a:endParaRPr lang="zh-CN" altLang="en-US" sz="17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14570" y="1691640"/>
            <a:ext cx="3057525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可视化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255" y="2463800"/>
            <a:ext cx="3368040" cy="3062605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776605" y="1691005"/>
            <a:ext cx="3028950" cy="709295"/>
          </a:xfrm>
        </p:spPr>
        <p:txBody>
          <a:bodyPr/>
          <a:p>
            <a:r>
              <a:rPr lang="en-US" altLang="zh-CN"/>
              <a:t>Json</a:t>
            </a:r>
            <a:r>
              <a:rPr lang="zh-CN" altLang="en-US"/>
              <a:t>数据</a:t>
            </a:r>
            <a:r>
              <a:rPr lang="zh-CN" altLang="en-US"/>
              <a:t>格式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26160"/>
          <a:stretch>
            <a:fillRect/>
          </a:stretch>
        </p:blipFill>
        <p:spPr>
          <a:xfrm>
            <a:off x="4848225" y="2367280"/>
            <a:ext cx="2225675" cy="3315970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116570" y="673735"/>
            <a:ext cx="3057525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选用</a:t>
            </a:r>
            <a:r>
              <a:rPr lang="zh-CN" altLang="en-US"/>
              <a:t>指标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版代码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下一步修改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78070" cy="4351655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Neo4j</a:t>
            </a:r>
            <a:r>
              <a:rPr lang="zh-CN" altLang="en-US"/>
              <a:t>的进一步</a:t>
            </a:r>
            <a:r>
              <a:rPr lang="zh-CN" altLang="en-US"/>
              <a:t>可视化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64275" y="1826895"/>
            <a:ext cx="6443980" cy="62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跳开</a:t>
            </a:r>
            <a:r>
              <a:rPr lang="en-US" altLang="zh-CN"/>
              <a:t>Neo4j</a:t>
            </a:r>
            <a:r>
              <a:rPr lang="zh-CN" altLang="en-US"/>
              <a:t>，导出</a:t>
            </a:r>
            <a:r>
              <a:rPr lang="zh-CN" altLang="en-US"/>
              <a:t>三元组后的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5680" y="2445385"/>
            <a:ext cx="3704590" cy="1967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5680" y="4638040"/>
            <a:ext cx="3619500" cy="18986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12890" y="2701290"/>
            <a:ext cx="5579110" cy="331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三元组：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头节点、关系、尾</a:t>
            </a:r>
            <a:r>
              <a:rPr lang="zh-CN" altLang="en-US"/>
              <a:t>节点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是对关联性的一种表征</a:t>
            </a:r>
            <a:r>
              <a:rPr lang="zh-CN" altLang="en-US"/>
              <a:t>方式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得到三元组后，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向量化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聚类等</a:t>
            </a:r>
            <a:r>
              <a:rPr lang="zh-CN" altLang="en-US"/>
              <a:t>任务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Pykeen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en-US" altLang="zh-CN"/>
              <a:t>iokeen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探索</a:t>
            </a:r>
            <a:r>
              <a:rPr lang="en-US" altLang="zh-CN"/>
              <a:t>Pykeen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Pykeen</a:t>
            </a:r>
            <a:r>
              <a:rPr lang="zh-CN" altLang="en-US"/>
              <a:t>用于知识图谱分析，支持三元组作为</a:t>
            </a:r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" y="2608580"/>
            <a:ext cx="3060065" cy="2160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94100" y="2726055"/>
            <a:ext cx="3904615" cy="1925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86725" y="2797175"/>
            <a:ext cx="3749675" cy="185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6525" y="5393055"/>
            <a:ext cx="2908300" cy="784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06190" y="5393055"/>
            <a:ext cx="3330575" cy="586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180070" y="4968240"/>
            <a:ext cx="3677920" cy="1427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HMDB</a:t>
            </a:r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55" y="1825625"/>
            <a:ext cx="11790045" cy="5116830"/>
          </a:xfrm>
        </p:spPr>
        <p:txBody>
          <a:bodyPr>
            <a:normAutofit lnSpcReduction="10000"/>
          </a:bodyPr>
          <a:p>
            <a:r>
              <a:rPr lang="zh-CN" altLang="en-US"/>
              <a:t>这个部分是针对</a:t>
            </a:r>
            <a:r>
              <a:rPr lang="en-US" altLang="zh-CN"/>
              <a:t>HMDB</a:t>
            </a:r>
            <a:r>
              <a:rPr lang="zh-CN" altLang="en-US"/>
              <a:t>做的系统性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在数据库中挖掘到信息，后续用深度学习任务或生物实验方式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目前包含</a:t>
            </a:r>
            <a:r>
              <a:rPr lang="zh-CN" altLang="en-US"/>
              <a:t>模态：</a:t>
            </a:r>
            <a:endParaRPr lang="zh-CN" altLang="en-US"/>
          </a:p>
          <a:p>
            <a:pPr lvl="1"/>
            <a:r>
              <a:rPr lang="zh-CN" altLang="en-US"/>
              <a:t>定量数据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 sz="2160"/>
              <a:t>如分子量、密度（等物理性质）</a:t>
            </a:r>
            <a:endParaRPr lang="zh-CN" altLang="en-US" sz="2160"/>
          </a:p>
          <a:p>
            <a:pPr lvl="2"/>
            <a:r>
              <a:rPr lang="zh-CN" altLang="en-US" sz="2160"/>
              <a:t>这些数据直接比较大小、排序，甚至作为最后聚类的一维</a:t>
            </a:r>
            <a:r>
              <a:rPr lang="zh-CN" altLang="en-US" sz="2160"/>
              <a:t>数据</a:t>
            </a:r>
            <a:endParaRPr lang="zh-CN" altLang="en-US" sz="2160"/>
          </a:p>
          <a:p>
            <a:pPr lvl="1"/>
            <a:r>
              <a:rPr lang="zh-CN" altLang="en-US"/>
              <a:t>指向信息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同种关联，如</a:t>
            </a:r>
            <a:r>
              <a:rPr lang="en-US" altLang="zh-CN">
                <a:sym typeface="+mn-ea"/>
              </a:rPr>
              <a:t>secondary accession</a:t>
            </a:r>
            <a:r>
              <a:rPr lang="zh-CN" altLang="en-US">
                <a:sym typeface="+mn-ea"/>
              </a:rPr>
              <a:t>（代表不同代谢物之间关系），可以转换为关联度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不同关联，如代谢物指向疾病、指向生物样本等</a:t>
            </a:r>
            <a:endParaRPr lang="zh-CN" altLang="en-US"/>
          </a:p>
          <a:p>
            <a:pPr lvl="1"/>
            <a:r>
              <a:rPr lang="zh-CN" altLang="en-US"/>
              <a:t>文本</a:t>
            </a:r>
            <a:r>
              <a:rPr lang="zh-CN" altLang="en-US"/>
              <a:t>描述</a:t>
            </a:r>
            <a:endParaRPr lang="zh-CN" altLang="en-US"/>
          </a:p>
          <a:p>
            <a:pPr lvl="2"/>
            <a:r>
              <a:rPr lang="zh-CN" altLang="en-US"/>
              <a:t>通常是</a:t>
            </a:r>
            <a:r>
              <a:rPr lang="en-US" altLang="zh-CN"/>
              <a:t>description</a:t>
            </a:r>
            <a:r>
              <a:rPr lang="zh-CN" altLang="en-US"/>
              <a:t>为</a:t>
            </a:r>
            <a:r>
              <a:rPr lang="en-US" altLang="zh-CN"/>
              <a:t>key</a:t>
            </a:r>
            <a:r>
              <a:rPr lang="zh-CN" altLang="en-US"/>
              <a:t>，以文本形式出现，如果要用，则要分词、关键词等自然语言</a:t>
            </a:r>
            <a:r>
              <a:rPr lang="zh-CN" altLang="en-US"/>
              <a:t>处理</a:t>
            </a:r>
            <a:endParaRPr lang="zh-CN" altLang="en-US"/>
          </a:p>
          <a:p>
            <a:pPr lvl="1"/>
            <a:r>
              <a:rPr lang="zh-CN" altLang="en-US"/>
              <a:t>其他</a:t>
            </a:r>
            <a:r>
              <a:rPr lang="zh-CN" altLang="en-US"/>
              <a:t>类型</a:t>
            </a:r>
            <a:endParaRPr lang="zh-CN" altLang="en-US"/>
          </a:p>
          <a:p>
            <a:pPr lvl="2"/>
            <a:r>
              <a:rPr lang="zh-CN" altLang="en-US"/>
              <a:t>如</a:t>
            </a:r>
            <a:r>
              <a:rPr lang="en-US" altLang="zh-CN"/>
              <a:t>SMILES</a:t>
            </a:r>
            <a:r>
              <a:rPr lang="zh-CN" altLang="en-US"/>
              <a:t>、</a:t>
            </a:r>
            <a:r>
              <a:rPr lang="en-US" altLang="zh-CN"/>
              <a:t>InChI</a:t>
            </a:r>
            <a:r>
              <a:rPr lang="zh-CN" altLang="en-US"/>
              <a:t>等化学结构式、标记物的生物类别、属性、样本标签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HMDB</a:t>
            </a:r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55" y="1470660"/>
            <a:ext cx="11790045" cy="5533390"/>
          </a:xfrm>
        </p:spPr>
        <p:txBody>
          <a:bodyPr>
            <a:normAutofit fontScale="7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一些初步</a:t>
            </a:r>
            <a:r>
              <a:rPr lang="zh-CN" altLang="en-US"/>
              <a:t>思路：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对</a:t>
            </a:r>
            <a:r>
              <a:rPr lang="zh-CN" altLang="en-US" b="1"/>
              <a:t>特定代谢物</a:t>
            </a:r>
            <a:r>
              <a:rPr lang="en-US" altLang="zh-CN"/>
              <a:t>A</a:t>
            </a:r>
            <a:r>
              <a:rPr lang="zh-CN" altLang="en-US"/>
              <a:t>自身的深入分析，通过性质、特性、共有特点，分析整个图中其他类似</a:t>
            </a:r>
            <a:r>
              <a:rPr lang="en-US" altLang="zh-CN"/>
              <a:t>A</a:t>
            </a:r>
            <a:r>
              <a:rPr lang="zh-CN" altLang="en-US"/>
              <a:t>的代谢物，进行比对分析</a:t>
            </a:r>
            <a:r>
              <a:rPr lang="en-US" altLang="zh-CN"/>
              <a:t>     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对</a:t>
            </a:r>
            <a:r>
              <a:rPr lang="zh-CN" altLang="en-US" b="1"/>
              <a:t>特定生物样本</a:t>
            </a:r>
            <a:r>
              <a:rPr lang="zh-CN" altLang="en-US"/>
              <a:t>进行研究，同时含有多种代谢物，而这些代谢物与不同疾病相关，那可以将这种生物样本同时用于检测这些疾病，如泛癌。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3. </a:t>
            </a:r>
            <a:r>
              <a:rPr lang="zh-CN" altLang="en-US"/>
              <a:t>对</a:t>
            </a:r>
            <a:r>
              <a:rPr lang="zh-CN" altLang="en-US" b="1"/>
              <a:t>特定疾病</a:t>
            </a:r>
            <a:r>
              <a:rPr lang="zh-CN" altLang="en-US"/>
              <a:t>进行研究，归并出所有和该疾病相关的代谢物、生物样本，进行聚类、相关性分析或生物</a:t>
            </a:r>
            <a:r>
              <a:rPr lang="zh-CN" altLang="en-US"/>
              <a:t>实验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（下面这两个可能不靠谱有些</a:t>
            </a:r>
            <a:r>
              <a:rPr lang="zh-CN" altLang="en-US"/>
              <a:t>大胆）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4. </a:t>
            </a:r>
            <a:r>
              <a:rPr lang="zh-CN" altLang="en-US"/>
              <a:t>如果我们可以用图谱结构表示不同代谢物之间关系，那么在这个图谱某些节点（未开发），是不是可以用图谱去预测？预测疾病可能和哪些衍生物有关？甚至直接预测新的衍生物的出现？</a:t>
            </a:r>
            <a:r>
              <a:rPr lang="en-US" altLang="zh-CN"/>
              <a:t> 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5. </a:t>
            </a:r>
            <a:r>
              <a:rPr lang="zh-CN" altLang="en-US"/>
              <a:t>挑战某些现行的分类。也许某些化合物的归类和命名，并不符合实际应用。从机器的视角，可以跳出现有知识的一些约束。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600"/>
              <a:t>0110</a:t>
            </a:r>
            <a:r>
              <a:rPr lang="en-US" altLang="zh-CN"/>
              <a:t> </a:t>
            </a:r>
            <a:r>
              <a:rPr lang="zh-CN" altLang="en-US"/>
              <a:t>汇报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2023.1.10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OGI4NjI5OTBmMDM1ODFlMDkzNDFlZTFiMWNhZWU5ZTMifQ=="/>
  <p:tag name="KSO_WPP_MARK_KEY" val="198f31cf-6252-4828-b6d9-3df5b3a5d85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7500,&quot;width&quot;:825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WPS 演示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0110 汇报</vt:lpstr>
      <vt:lpstr>汇报内容</vt:lpstr>
      <vt:lpstr>Json版代码(宇星师兄编写)</vt:lpstr>
      <vt:lpstr>Json版代码  下一步修改</vt:lpstr>
      <vt:lpstr>探索Pykeen使用</vt:lpstr>
      <vt:lpstr>HMDB数据分析</vt:lpstr>
      <vt:lpstr>HMDB数据分析</vt:lpstr>
      <vt:lpstr>0110 汇报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xiakun</dc:creator>
  <cp:lastModifiedBy>yoke</cp:lastModifiedBy>
  <cp:revision>27</cp:revision>
  <dcterms:created xsi:type="dcterms:W3CDTF">2023-01-09T06:35:00Z</dcterms:created>
  <dcterms:modified xsi:type="dcterms:W3CDTF">2023-01-10T12:52:42Z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FBAA0A30E8FE42CF8DEB029D12211CB5</vt:lpwstr>
  </property>
  <property fmtid="{D5CDD505-2E9C-101B-9397-08002B2CF9AE}" pid="3" name="KSOProductBuildVer">
    <vt:lpwstr>2052-11.1.0.13703</vt:lpwstr>
  </property>
</Properties>
</file>