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1" r:id="rId5"/>
    <p:sldId id="257" r:id="rId6"/>
    <p:sldId id="258" r:id="rId7"/>
    <p:sldId id="262" r:id="rId8"/>
    <p:sldId id="259" r:id="rId9"/>
    <p:sldId id="260" r:id="rId10"/>
    <p:sldId id="265" r:id="rId11"/>
    <p:sldId id="266" r:id="rId12"/>
    <p:sldId id="268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HMKG</a:t>
            </a:r>
            <a:r>
              <a:rPr lang="zh-CN" altLang="en-US" dirty="0">
                <a:effectLst/>
              </a:rPr>
              <a:t>整体思路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HMKG</a:t>
            </a:r>
            <a:r>
              <a:rPr lang="zh-CN" altLang="en-US" dirty="0">
                <a:effectLst/>
              </a:rPr>
              <a:t>整体</a:t>
            </a:r>
            <a:r>
              <a:rPr lang="zh-CN" altLang="en-US" dirty="0">
                <a:effectLst/>
              </a:rPr>
              <a:t>进展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HMKG</a:t>
            </a:r>
            <a:r>
              <a:rPr lang="zh-CN" altLang="en-US"/>
              <a:t>构建（流程跑通，细节</a:t>
            </a:r>
            <a:r>
              <a:rPr lang="zh-CN" altLang="en-US"/>
              <a:t>优化）</a:t>
            </a:r>
            <a:endParaRPr lang="zh-CN" altLang="en-US"/>
          </a:p>
          <a:p>
            <a:r>
              <a:rPr lang="zh-CN" altLang="en-US"/>
              <a:t>向量表示学习（小数据量跑通，模型</a:t>
            </a:r>
            <a:r>
              <a:rPr lang="zh-CN" altLang="en-US"/>
              <a:t>优化）</a:t>
            </a:r>
            <a:endParaRPr lang="zh-CN" altLang="en-US"/>
          </a:p>
          <a:p>
            <a:r>
              <a:rPr lang="zh-CN" altLang="en-US"/>
              <a:t>下游任务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代谢组学研究主要面临的挑战：</a:t>
            </a:r>
            <a:r>
              <a:rPr lang="zh-CN" altLang="en-US" u="sng"/>
              <a:t>化合物种类太多，很难处理</a:t>
            </a:r>
            <a:endParaRPr lang="zh-CN" altLang="en-US"/>
          </a:p>
          <a:p>
            <a:r>
              <a:rPr lang="zh-CN" altLang="en-US"/>
              <a:t>现有的数据库：</a:t>
            </a:r>
            <a:r>
              <a:rPr lang="en-US" altLang="zh-CN"/>
              <a:t>HMDB</a:t>
            </a:r>
            <a:r>
              <a:rPr lang="zh-CN" altLang="en-US"/>
              <a:t>，结构化的数据库，</a:t>
            </a:r>
            <a:r>
              <a:rPr lang="zh-CN" altLang="en-US" u="sng"/>
              <a:t>几乎没有刻画化合物间的关系</a:t>
            </a:r>
            <a:endParaRPr lang="zh-CN" altLang="en-US" u="sng"/>
          </a:p>
          <a:p>
            <a:r>
              <a:rPr lang="zh-CN" altLang="en-US"/>
              <a:t>由于</a:t>
            </a:r>
            <a:r>
              <a:rPr lang="zh-CN" altLang="en-US" u="sng"/>
              <a:t>无法很好的对化合物进行表示</a:t>
            </a:r>
            <a:r>
              <a:rPr lang="zh-CN" altLang="en-US"/>
              <a:t>，</a:t>
            </a:r>
            <a:r>
              <a:rPr lang="en-US" altLang="zh-CN"/>
              <a:t>DL</a:t>
            </a:r>
            <a:r>
              <a:rPr lang="zh-CN" altLang="en-US"/>
              <a:t>在代谢组学中的研究一直难以开展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知识图谱可以建立化合物间、化合物和其他生物学概念间的链接，从而更好地建模化合物间的关系，同时可以对化合物进行表示，从而助力代谢组学研究。</a:t>
            </a:r>
            <a:endParaRPr lang="zh-CN" altLang="en-US" u="sng"/>
          </a:p>
          <a:p>
            <a:endParaRPr lang="zh-CN" altLang="en-US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认识和理解代谢物对代谢组学研究的贡献</a:t>
            </a:r>
            <a:endParaRPr lang="en-US" altLang="zh-CN"/>
          </a:p>
          <a:p>
            <a:r>
              <a:rPr lang="en-US" altLang="zh-CN"/>
              <a:t>2. HMDB</a:t>
            </a:r>
            <a:r>
              <a:rPr lang="zh-CN" altLang="en-US"/>
              <a:t>的影响和</a:t>
            </a:r>
            <a:r>
              <a:rPr lang="zh-CN" altLang="en-US"/>
              <a:t>存在的问题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知识图谱以及图</a:t>
            </a:r>
            <a:r>
              <a:rPr lang="zh-CN" altLang="en-US"/>
              <a:t>的作用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本文的</a:t>
            </a:r>
            <a:r>
              <a:rPr lang="zh-CN" altLang="en-US"/>
              <a:t>工作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zh-CN"/>
              <a:t>Results -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002665"/>
            <a:ext cx="10515600" cy="585470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/>
              <a:t>介绍所有实现的功能（</a:t>
            </a:r>
            <a:r>
              <a:rPr lang="en-US" altLang="zh-CN"/>
              <a:t>API</a:t>
            </a:r>
            <a:r>
              <a:rPr lang="zh-CN" altLang="en-US"/>
              <a:t>）</a:t>
            </a: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/>
              <a:t>-</a:t>
            </a:r>
            <a:r>
              <a:rPr lang="en-US" altLang="zh-CN"/>
              <a:t>Conversion and Process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xml-json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解析数据文件</a:t>
            </a: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/>
              <a:t>-Construction and Generating graph database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构建知识图谱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存取图数据库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抽取子图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导出三元组</a:t>
            </a: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/>
              <a:t>-Analysis and Visiualization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向量化表示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实体相似度计算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数据可视化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</a:t>
            </a:r>
            <a:r>
              <a:rPr lang="zh-CN" altLang="en-US"/>
              <a:t>代谢物</a:t>
            </a:r>
            <a:r>
              <a:rPr lang="zh-CN" altLang="en-US"/>
              <a:t>关联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3255" y="1584325"/>
            <a:ext cx="4734560" cy="524065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根据知识图谱结果选取部分结果进行</a:t>
            </a:r>
            <a:r>
              <a:rPr lang="zh-CN" altLang="en-US"/>
              <a:t>可视化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展示：</a:t>
            </a:r>
            <a:endParaRPr lang="zh-CN" altLang="en-US"/>
          </a:p>
          <a:p>
            <a:r>
              <a:rPr lang="zh-CN" altLang="en-US"/>
              <a:t>桑基图、</a:t>
            </a:r>
            <a:r>
              <a:rPr lang="zh-CN" altLang="en-US"/>
              <a:t>知识图谱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</a:t>
            </a:r>
            <a:r>
              <a:rPr lang="zh-CN" altLang="en-US"/>
              <a:t>代谢物相似度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向量化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相似度计算（相似度越高说明相同的信息越多</a:t>
            </a:r>
            <a:r>
              <a:rPr lang="en-US" altLang="zh-CN"/>
              <a:t>/</a:t>
            </a:r>
            <a:r>
              <a:rPr lang="zh-CN" altLang="en-US"/>
              <a:t>共有的关系或属性</a:t>
            </a:r>
            <a:r>
              <a:rPr lang="zh-CN" altLang="en-US"/>
              <a:t>越多）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展示：</a:t>
            </a:r>
            <a:endParaRPr lang="zh-CN" altLang="en-US"/>
          </a:p>
          <a:p>
            <a:r>
              <a:rPr lang="zh-CN" altLang="en-US"/>
              <a:t>火山</a:t>
            </a:r>
            <a:r>
              <a:rPr lang="zh-CN" altLang="en-US"/>
              <a:t>图、散点图、</a:t>
            </a:r>
            <a:r>
              <a:rPr lang="en-US" altLang="zh-CN"/>
              <a:t>confusion matrix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</a:t>
            </a:r>
            <a:r>
              <a:rPr lang="zh-CN" altLang="en-US"/>
              <a:t>代谢物</a:t>
            </a:r>
            <a:r>
              <a:rPr lang="zh-CN" altLang="en-US"/>
              <a:t>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向量化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标签：根据化合物出现的位置（如血清、汗液</a:t>
            </a:r>
            <a:r>
              <a:rPr lang="zh-CN" altLang="en-US"/>
              <a:t>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展示：</a:t>
            </a:r>
            <a:endParaRPr lang="zh-CN" altLang="en-US"/>
          </a:p>
          <a:p>
            <a:r>
              <a:rPr lang="en-US" altLang="zh-CN"/>
              <a:t>2D</a:t>
            </a:r>
            <a:r>
              <a:rPr lang="zh-CN" altLang="en-US"/>
              <a:t>降维图、</a:t>
            </a:r>
            <a:r>
              <a:rPr lang="zh-CN" altLang="en-US"/>
              <a:t>柱状图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- Link </a:t>
            </a:r>
            <a:r>
              <a:rPr lang="en-US" altLang="zh-CN"/>
              <a:t>Prediction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可以发现原本化合物没有的</a:t>
            </a:r>
            <a:r>
              <a:rPr lang="zh-CN" altLang="en-US"/>
              <a:t>性质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Discussion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代谢组学知识图谱可以</a:t>
            </a:r>
            <a:r>
              <a:rPr lang="zh-CN" altLang="en-US"/>
              <a:t>更好地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演示</Application>
  <PresentationFormat>宽屏</PresentationFormat>
  <Paragraphs>77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HMKG整体思路</vt:lpstr>
      <vt:lpstr>Motivation</vt:lpstr>
      <vt:lpstr>Introduction</vt:lpstr>
      <vt:lpstr>Results - overview</vt:lpstr>
      <vt:lpstr>Results - 代谢物关联</vt:lpstr>
      <vt:lpstr>Results - 代谢物相似度计算</vt:lpstr>
      <vt:lpstr>Results - 代谢物分类</vt:lpstr>
      <vt:lpstr>Results - Link Prediction</vt:lpstr>
      <vt:lpstr>Discussion</vt:lpstr>
      <vt:lpstr>HMKG整体进展</vt:lpstr>
      <vt:lpstr>三步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Colton</cp:lastModifiedBy>
  <cp:revision>10</cp:revision>
  <dcterms:created xsi:type="dcterms:W3CDTF">2022-12-14T05:58:25Z</dcterms:created>
  <dcterms:modified xsi:type="dcterms:W3CDTF">2022-12-14T05:58:25Z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2052-5.1.0.7657</vt:lpwstr>
  </property>
  <property fmtid="{D5CDD505-2E9C-101B-9397-08002B2CF9AE}" pid="3" name="ICV">
    <vt:lpwstr>BAA456B7E69213A36399986376DA5F29</vt:lpwstr>
  </property>
</Properties>
</file>