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HMKG</a:t>
            </a:r>
            <a:r>
              <a:rPr lang="zh-CN" altLang="en-US" dirty="0">
                <a:effectLst/>
              </a:rPr>
              <a:t>功能</a:t>
            </a:r>
            <a:r>
              <a:rPr lang="zh-CN" altLang="en-US" dirty="0">
                <a:effectLst/>
              </a:rPr>
              <a:t>规划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HMKG</a:t>
            </a:r>
            <a:r>
              <a:rPr lang="zh-CN" altLang="en-US"/>
              <a:t>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3820"/>
            <a:ext cx="10515600" cy="5253355"/>
          </a:xfrm>
        </p:spPr>
        <p:txBody>
          <a:bodyPr/>
          <a:p>
            <a:pPr marL="514350" indent="-514350">
              <a:buAutoNum type="arabicPeriod"/>
            </a:pPr>
            <a:r>
              <a:rPr lang="zh-CN" altLang="en-US"/>
              <a:t>完整知识图谱</a:t>
            </a:r>
            <a:r>
              <a:rPr lang="zh-CN" altLang="en-US"/>
              <a:t>构建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部分子图构建（</a:t>
            </a:r>
            <a:r>
              <a:rPr lang="zh-CN" altLang="en-US"/>
              <a:t>支持多种</a:t>
            </a:r>
            <a:r>
              <a:rPr lang="zh-CN" altLang="en-US"/>
              <a:t>输入）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知识图谱数据统计，导出统计表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映射至</a:t>
            </a:r>
            <a:r>
              <a:rPr lang="en-US" altLang="zh-CN"/>
              <a:t>Neo4j</a:t>
            </a:r>
            <a:r>
              <a:rPr lang="zh-CN" altLang="en-US"/>
              <a:t>图数据库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代谢物相关信息查找（单个、</a:t>
            </a:r>
            <a:r>
              <a:rPr lang="zh-CN" altLang="en-US"/>
              <a:t>组合）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代谢物反向查找（单个、</a:t>
            </a:r>
            <a:r>
              <a:rPr lang="zh-CN" altLang="en-US"/>
              <a:t>组合）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结果</a:t>
            </a:r>
            <a:r>
              <a:rPr lang="zh-CN" altLang="en-US"/>
              <a:t>可视化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en-US" altLang="zh-CN"/>
              <a:t>KGE</a:t>
            </a:r>
            <a:r>
              <a:rPr lang="zh-CN" altLang="en-US"/>
              <a:t>模型</a:t>
            </a:r>
            <a:r>
              <a:rPr lang="zh-CN" altLang="en-US"/>
              <a:t>训练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en-US" altLang="zh-CN"/>
              <a:t>Link </a:t>
            </a:r>
            <a:r>
              <a:rPr lang="en-US" altLang="zh-CN"/>
              <a:t>Prediction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Meta2Vec</a:t>
            </a:r>
            <a:r>
              <a:rPr lang="zh-CN" altLang="en-US"/>
              <a:t>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输入</a:t>
            </a:r>
            <a:r>
              <a:rPr lang="en-US" altLang="zh-CN"/>
              <a:t>HMDB_id</a:t>
            </a:r>
            <a:r>
              <a:rPr lang="zh-CN" altLang="en-US"/>
              <a:t>，输出</a:t>
            </a:r>
            <a:r>
              <a:rPr lang="zh-CN" altLang="en-US"/>
              <a:t>向量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输入两个</a:t>
            </a:r>
            <a:r>
              <a:rPr lang="en-US" altLang="zh-CN"/>
              <a:t>HMDB_id</a:t>
            </a:r>
            <a:r>
              <a:rPr lang="zh-CN" altLang="en-US"/>
              <a:t>，计算</a:t>
            </a:r>
            <a:r>
              <a:rPr lang="zh-CN" altLang="en-US"/>
              <a:t>相似度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输入一组</a:t>
            </a:r>
            <a:r>
              <a:rPr lang="en-US" altLang="zh-CN"/>
              <a:t>HMDB_id</a:t>
            </a:r>
            <a:r>
              <a:rPr lang="zh-CN" altLang="en-US"/>
              <a:t>，进行</a:t>
            </a:r>
            <a:r>
              <a:rPr lang="en-US" altLang="zh-CN"/>
              <a:t>k-means</a:t>
            </a:r>
            <a:r>
              <a:rPr lang="zh-CN" altLang="en-US"/>
              <a:t>聚类，</a:t>
            </a:r>
            <a:r>
              <a:rPr lang="en-US" altLang="zh-CN"/>
              <a:t>umap</a:t>
            </a:r>
            <a:r>
              <a:rPr lang="zh-CN" altLang="en-US"/>
              <a:t>分析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演示</Application>
  <PresentationFormat>宽屏</PresentationFormat>
  <Paragraphs>21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Colton</cp:lastModifiedBy>
  <cp:revision>10</cp:revision>
  <dcterms:created xsi:type="dcterms:W3CDTF">2023-02-11T15:28:53Z</dcterms:created>
  <dcterms:modified xsi:type="dcterms:W3CDTF">2023-02-11T15:28:53Z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2052-5.1.0.7657</vt:lpwstr>
  </property>
  <property fmtid="{D5CDD505-2E9C-101B-9397-08002B2CF9AE}" pid="3" name="ICV">
    <vt:lpwstr>BDAC4441593CF92A7A12E563F8BB7D07</vt:lpwstr>
  </property>
</Properties>
</file>