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15" d="100"/>
          <a:sy n="11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43F4-7F8A-C686-9DA8-74EC75822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4ACEF-14D6-F7AF-26F9-70AFAE9E9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D5E5-E2EC-2C81-0395-1DD363A26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B2705-500E-6C70-DDAF-43616960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6268D-0820-F4DF-0CC9-79DF068F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67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907E-C846-6FF6-1FC0-12E5703E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1CE10-E1F3-5F0E-6F69-384F5C77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C2C9-E9E6-0773-682D-F638F819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F877-E579-6B0E-BD69-65792E05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1F2B-B463-0E7F-5E82-06ADAA34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562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7980E-699C-899A-1008-0018B3AA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C179A-C819-C590-F83E-7C8E845E8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5E722-5EB0-9834-69A7-62795EC4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9FAB3-53BD-ADE3-7986-CC45F250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235B-864D-B1E3-5F84-DC621598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876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8347-7C46-B81E-45D0-64F75540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C2E6-F25C-5245-C20E-E3A5741D7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63176-9A16-228E-0E7D-0B0AFE9F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1C53-B8EC-091C-D25A-B26EA1C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7716A-5297-DC7E-F181-7B80C912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658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3483-4B5E-4FBE-A7C3-B7CC88FE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159F-2A5E-9026-B1E4-7E57BE49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36133-A535-65AA-0B73-3DCFD090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AB587-C987-99D1-0369-D45F62F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82A03-4D65-B290-1D2E-306D472D0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34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4C78-B16A-7219-9739-61F30E55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8DA9-A16B-3F63-3F29-5BD78EA4E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E0D73-3E25-9B9D-863E-85AD7C024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F7129-11B6-4A02-77BA-AEC642C1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280B9-95EE-D1A6-3B24-738A314B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4C95-4671-F7E1-504D-BB2D8AD3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432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66E4C-6076-EAC3-AEB1-5413C3CE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13B97-3615-3801-B295-4EBCC0712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3A124-ACDF-5522-30D2-42E1FECD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37CAD-CAA4-7D11-A9D2-4DFCC2B8E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AF9E3-6E44-0D94-BAFE-830321581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E3CBCC-7912-AC42-CE75-4A279700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6FDA9-6D0C-FF59-8538-C3F4C0B6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E7C30-387A-59C6-6D65-9BF4BF37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786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382-C964-4A31-EA69-78F938E7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232CA-5BA4-84CC-2A8D-CADCCF03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062FB-C7FC-BF39-669B-EAB11B61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3A13C-E1F3-BC2F-34DE-53ED7659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0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84538-55B1-5E36-63C5-3C104A9E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0333B-44E8-FCAD-A7A6-9BB003E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7A784-A00C-25A6-5E61-DC2B2927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4880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186F-EDD6-09C1-732E-72348700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1148-7200-DE6C-1924-3C339B3DF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E5FE-F32C-5BB8-E873-F196108A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521D6-8DC3-F6CC-FF4E-CAE28F4B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F38-47B6-0BAE-E8B6-C59DCB50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BDE1-C6F8-D0E2-A522-EFE38D8D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66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590D-2319-0C97-7766-5F84B50C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7F3CB-BC19-0D64-4AE7-0E26B3BEE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C545C-40A0-1CE8-3620-872A9E45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78770-37D7-284B-9236-F7D799DC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1996-39E8-387B-710A-DD6B347A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851DC-DDB7-B29A-0338-D661E900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345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46DC5-4D39-0A57-3E8E-7E84CC7FD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24301-4813-94C4-9A4C-D31395911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6FDA6-637A-872E-0500-A22A70CF0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80BA-25E8-814B-A423-46F52382F9B1}" type="datetimeFigureOut">
              <a:rPr lang="en-CN" smtClean="0"/>
              <a:t>2023/12/21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44D57-7673-4912-634E-56EEBA895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8EB3D-0085-E475-CA83-380EA4CA6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6ABE-78A7-544B-8489-6221F0DC9CF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8130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9AA2269-3586-9ADF-8758-CC7CDF3683B8}"/>
              </a:ext>
            </a:extLst>
          </p:cNvPr>
          <p:cNvSpPr/>
          <p:nvPr/>
        </p:nvSpPr>
        <p:spPr>
          <a:xfrm>
            <a:off x="6758967" y="1278608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2400" dirty="0"/>
              <a:t>source</a:t>
            </a:r>
            <a:r>
              <a:rPr lang="en-US" altLang="zh-CN" sz="2400" dirty="0"/>
              <a:t>s</a:t>
            </a:r>
            <a:endParaRPr lang="en-CN" sz="2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8D8E2-019F-84CA-D998-783EAE26CD0A}"/>
              </a:ext>
            </a:extLst>
          </p:cNvPr>
          <p:cNvSpPr/>
          <p:nvPr/>
        </p:nvSpPr>
        <p:spPr>
          <a:xfrm>
            <a:off x="1362240" y="1310787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simulations</a:t>
            </a:r>
            <a:endParaRPr lang="en-CN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955BEF-5E35-5274-27C8-B05066480C69}"/>
              </a:ext>
            </a:extLst>
          </p:cNvPr>
          <p:cNvSpPr/>
          <p:nvPr/>
        </p:nvSpPr>
        <p:spPr>
          <a:xfrm>
            <a:off x="3987678" y="1310786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data</a:t>
            </a:r>
            <a:endParaRPr lang="en-CN" sz="2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F00EB6-7B39-DF63-5246-0E190CA28C13}"/>
              </a:ext>
            </a:extLst>
          </p:cNvPr>
          <p:cNvSpPr/>
          <p:nvPr/>
        </p:nvSpPr>
        <p:spPr>
          <a:xfrm>
            <a:off x="1355096" y="2422564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case1</a:t>
            </a:r>
            <a:endParaRPr lang="en-CN" sz="2400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E957442-5531-26A7-565F-AC15CFF69FCD}"/>
              </a:ext>
            </a:extLst>
          </p:cNvPr>
          <p:cNvSpPr/>
          <p:nvPr/>
        </p:nvSpPr>
        <p:spPr>
          <a:xfrm>
            <a:off x="-183043" y="3539229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  <a:effectLst/>
              </a:rPr>
              <a:t>postpro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8C6A94D-7932-ED81-31BE-4DF4451D276E}"/>
              </a:ext>
            </a:extLst>
          </p:cNvPr>
          <p:cNvSpPr/>
          <p:nvPr/>
        </p:nvSpPr>
        <p:spPr>
          <a:xfrm>
            <a:off x="2827954" y="3543178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effectLst/>
              </a:rPr>
              <a:t>references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999A22-EE1F-1B39-ED58-90BD8F31DC62}"/>
              </a:ext>
            </a:extLst>
          </p:cNvPr>
          <p:cNvSpPr/>
          <p:nvPr/>
        </p:nvSpPr>
        <p:spPr>
          <a:xfrm>
            <a:off x="-183043" y="4466063"/>
            <a:ext cx="2160000" cy="540000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ysClr val="windowText" lastClr="000000"/>
                </a:solidFill>
                <a:effectLst/>
              </a:rPr>
              <a:t>results</a:t>
            </a:r>
            <a:endParaRPr lang="en-US" sz="2400" dirty="0">
              <a:solidFill>
                <a:sysClr val="windowText" lastClr="000000"/>
              </a:solidFill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A57D4-B361-5245-09A1-15B731A20416}"/>
              </a:ext>
            </a:extLst>
          </p:cNvPr>
          <p:cNvSpPr txBox="1"/>
          <p:nvPr/>
        </p:nvSpPr>
        <p:spPr>
          <a:xfrm>
            <a:off x="3097294" y="4288769"/>
            <a:ext cx="1381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FluidFile</a:t>
            </a:r>
            <a:endParaRPr lang="en-US" altLang="zh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run.sh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Sbatch.sh</a:t>
            </a:r>
            <a:endParaRPr lang="en-CN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1C98D8-B752-DAD4-68C5-F545E6D2FB87}"/>
              </a:ext>
            </a:extLst>
          </p:cNvPr>
          <p:cNvSpPr txBox="1"/>
          <p:nvPr/>
        </p:nvSpPr>
        <p:spPr>
          <a:xfrm>
            <a:off x="9372931" y="1356943"/>
            <a:ext cx="1913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preprocess.sh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9AE499CF-3AE9-12A0-30C7-A6129DCE4ED6}"/>
              </a:ext>
            </a:extLst>
          </p:cNvPr>
          <p:cNvSpPr/>
          <p:nvPr/>
        </p:nvSpPr>
        <p:spPr>
          <a:xfrm rot="5400000">
            <a:off x="6088674" y="-3993652"/>
            <a:ext cx="359503" cy="100357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C1BAFC3-D8E7-87C4-07B7-C827A763AE48}"/>
              </a:ext>
            </a:extLst>
          </p:cNvPr>
          <p:cNvSpPr/>
          <p:nvPr/>
        </p:nvSpPr>
        <p:spPr>
          <a:xfrm>
            <a:off x="5180836" y="-191193"/>
            <a:ext cx="2160000" cy="932653"/>
          </a:xfrm>
          <a:prstGeom prst="roundRect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Fluid</a:t>
            </a:r>
            <a:r>
              <a:rPr lang="zh-CN" altLang="en-US" sz="2400" dirty="0"/>
              <a:t> </a:t>
            </a:r>
            <a:r>
              <a:rPr lang="en-US" altLang="zh-CN" sz="2400" dirty="0"/>
              <a:t>Simulation</a:t>
            </a:r>
            <a:endParaRPr lang="en-CN" sz="2400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3BD5AFE-DB8D-ADE6-C357-6744CF7C0689}"/>
              </a:ext>
            </a:extLst>
          </p:cNvPr>
          <p:cNvSpPr/>
          <p:nvPr/>
        </p:nvSpPr>
        <p:spPr>
          <a:xfrm rot="5400000">
            <a:off x="2211501" y="558244"/>
            <a:ext cx="359503" cy="539687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B44932A8-B285-B25E-AF81-39DC6E5371C1}"/>
              </a:ext>
            </a:extLst>
          </p:cNvPr>
          <p:cNvSpPr/>
          <p:nvPr/>
        </p:nvSpPr>
        <p:spPr>
          <a:xfrm rot="5400000">
            <a:off x="2255344" y="404421"/>
            <a:ext cx="359503" cy="34632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CF41DA1C-6D14-0C79-988F-5E220B0BB499}"/>
              </a:ext>
            </a:extLst>
          </p:cNvPr>
          <p:cNvSpPr/>
          <p:nvPr/>
        </p:nvSpPr>
        <p:spPr>
          <a:xfrm rot="5400000">
            <a:off x="7659216" y="404422"/>
            <a:ext cx="359503" cy="3463296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sz="2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EB9993-14ED-3F9D-D60A-B1644ACB17CA}"/>
              </a:ext>
            </a:extLst>
          </p:cNvPr>
          <p:cNvSpPr txBox="1"/>
          <p:nvPr/>
        </p:nvSpPr>
        <p:spPr>
          <a:xfrm>
            <a:off x="6533577" y="2480886"/>
            <a:ext cx="261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fluid.geo</a:t>
            </a:r>
            <a:r>
              <a:rPr lang="zh-CN" altLang="en-US" sz="24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</a:t>
            </a:r>
            <a:r>
              <a:rPr lang="en-US" altLang="zh-CN" sz="2400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fluid.top</a:t>
            </a:r>
            <a:endParaRPr lang="en-US" sz="24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1112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Zhengyu Huang</dc:creator>
  <cp:lastModifiedBy>Daniel Zhengyu Huang</cp:lastModifiedBy>
  <cp:revision>1</cp:revision>
  <dcterms:created xsi:type="dcterms:W3CDTF">2023-12-21T06:23:11Z</dcterms:created>
  <dcterms:modified xsi:type="dcterms:W3CDTF">2023-12-21T09:06:03Z</dcterms:modified>
</cp:coreProperties>
</file>