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</p:sldMasterIdLst>
  <p:notesMasterIdLst>
    <p:notesMasterId r:id="rId5"/>
  </p:notesMasterIdLst>
  <p:sldIdLst>
    <p:sldId id="693" r:id="rId2"/>
    <p:sldId id="695" r:id="rId3"/>
    <p:sldId id="667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 Charbel Farhat" initials="PCF" lastIdx="1" clrIdx="0">
    <p:extLst>
      <p:ext uri="{19B8F6BF-5375-455C-9EA6-DF929625EA0E}">
        <p15:presenceInfo xmlns:p15="http://schemas.microsoft.com/office/powerpoint/2012/main" userId="Prof Charbel Farh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D9901"/>
    <a:srgbClr val="0000CC"/>
    <a:srgbClr val="9467BD"/>
    <a:srgbClr val="D72728"/>
    <a:srgbClr val="2BA12A"/>
    <a:srgbClr val="FF7F0D"/>
    <a:srgbClr val="A50021"/>
    <a:srgbClr val="11D2FF"/>
    <a:srgbClr val="33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0" autoAdjust="0"/>
    <p:restoredTop sz="92934" autoAdjust="0"/>
  </p:normalViewPr>
  <p:slideViewPr>
    <p:cSldViewPr snapToGrid="0">
      <p:cViewPr>
        <p:scale>
          <a:sx n="134" d="100"/>
          <a:sy n="134" d="100"/>
        </p:scale>
        <p:origin x="144" y="-1064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sorterViewPr>
    <p:cViewPr varScale="1">
      <p:scale>
        <a:sx n="100" d="100"/>
        <a:sy n="100" d="100"/>
      </p:scale>
      <p:origin x="0" y="-7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2B9CB-A445-43B2-93C2-3A3674833B18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C106-BD8B-4A9F-A3F3-0FC6C14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64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793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4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5AE1-7FAF-0F41-B2DE-525D195A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99FC-E414-E741-B82E-4D1D5177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C161-0902-724D-9071-6945A5B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C439-FB84-5F4B-A8C3-1A5DC72F95CE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F34C-8582-134E-9023-08E1B96B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8CF9-1F98-D34E-A7B9-A71B771D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718-56EB-C948-BD02-B6951386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3595-EC92-7F44-9A74-560E1D51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5B43-A54E-454D-A58B-6E08A5D5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F2A-0BF9-004C-BAE8-A9913FAEA55E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7737-B2C6-994E-98AB-FCEFEBC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ADBC-44EC-4545-A980-8FF52E6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1C0FD-7FE4-7849-B34C-C2832A18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C257-869F-FA42-A5B7-F750E179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2055-FD04-8248-B85C-826CF8FB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E22-3FB3-3343-B84A-A552A7F0FD27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D42B-FBE6-064B-BA05-886FF6B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6D55-FFC2-0A4D-8339-31C4720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DC04-2BE8-4344-B06C-93A768E79C7A}" type="datetime1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43DF-4C74-3E4A-A6A5-DB7E969ED720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E9A3-83E7-6C4D-88BE-C899C758A633}" type="datetime1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A90A-2C2E-AA48-8CFB-F6891A851354}" type="datetime1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FDC3-6BF0-C848-B1EA-9A8A032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70AA-2B99-774C-BF6E-A0661F74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3D2A-7515-DC44-95ED-BAF1CD73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E30-07E2-F94A-8803-3788582C6FE2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01E4-A1EB-9843-A0CC-986ACC2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3C9F-7920-FF4E-8D06-302B99C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BFF0-A8A2-504A-A04D-B167578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D7FD-9888-AC42-BE26-F2F0F0FE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020C-FF29-E845-9E59-39CEE92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57-862C-3E4E-9D00-A3F9F57B486D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81A-A82C-BA46-A97D-6B66E9C7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92D9-8F84-194A-BAD4-47A003DB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991-4058-4546-B416-827C8DBF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B887-6975-C84D-A79A-1E785B893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8F8C9-EC52-1343-A3AE-B83EC764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E630-7D11-6D4F-B0DF-990694F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F357-83E4-9448-99E2-8B4042F636F2}" type="datetime1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1359-9E73-964A-B6C1-88911E6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E2A7-29C8-0E45-BBE9-7D96020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71D-213D-9444-8840-17F0616F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3185-EE5B-D64C-BBA3-07F7A282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B79B-4970-404D-A694-2D630596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5AA7-239E-5A4E-A0BD-6C67EF67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B3E8C-CAF3-2D45-840F-E5F9EE7F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679CD-3086-1F45-92C5-109D77B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3044-089A-4449-B453-A816D07FDCBD}" type="datetime1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CCE35-3FFA-4A4A-B6FF-BE857F0F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ADA90-8481-CE43-8B43-2101D22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70A3-8299-7840-9AFF-1DA7E82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3ECD-C05D-884E-8765-F336719B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FE4-28C2-1D4B-A89C-CDFD84811981}" type="datetime1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F641C-2961-9546-8F0E-27B96D3A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81DCC-420B-BE43-A832-4042728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41D5-AB36-0441-BECA-A4D72437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D3-90B5-D147-B7E1-34CCC596FDFC}" type="datetime1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8C14C-2410-284E-8391-BB76BBA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1464-EB43-8249-B1A2-936BC5D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E72C-37BA-3742-8F5E-3907F3E5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9572-1C7B-DE4C-B576-339B0773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EE23-C47C-924B-AE42-FCDAAF13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E73D-41AB-0540-B501-7F867D85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83FA-8A14-AF4E-9F0F-CBA1100138E7}" type="datetime1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21BB-48C9-3F4A-A330-211A4AC2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9F0E-9B53-0F4E-8B86-E0B76AEB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249A-4483-BF4A-A590-6AE054C3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1D695-36DF-474B-9E6F-AD1C134B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D0C6E-CB13-1F45-923A-D95DB12A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EF1A4-DA04-5C45-88E4-55AB0C36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B99B-B5DB-134A-8F16-D1AF244B4FBA}" type="datetime1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BFD7A-E136-6A4F-8F2C-60B2D30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F3F8-FF50-7041-AF03-3240CF75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78E8F-C32A-9644-ABC3-7CA816D9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1772-C0CC-3640-85AB-D121BEE2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1551-FA89-AB46-8566-5003D6B2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3AA-B816-7543-945C-19C5A211970C}" type="datetime1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0E4F-EECE-E64A-86FF-5D938B8D0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C95F-EFF8-D74D-AFD3-470E3860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8175" y="65044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28" r:id="rId12"/>
    <p:sldLayoutId id="2147484229" r:id="rId13"/>
    <p:sldLayoutId id="2147484230" r:id="rId14"/>
    <p:sldLayoutId id="2147484231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2">
            <a:extLst>
              <a:ext uri="{FF2B5EF4-FFF2-40B4-BE49-F238E27FC236}">
                <a16:creationId xmlns:a16="http://schemas.microsoft.com/office/drawing/2014/main" id="{D4BE453E-BF90-504B-8DED-5C18E1CAC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088" y="26162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" name="Line 113">
            <a:extLst>
              <a:ext uri="{FF2B5EF4-FFF2-40B4-BE49-F238E27FC236}">
                <a16:creationId xmlns:a16="http://schemas.microsoft.com/office/drawing/2014/main" id="{3B98548C-B3E2-2A45-B56F-0C32CC7EF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931" y="4021008"/>
            <a:ext cx="481761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C673A014-5497-9849-B328-E38FC2810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306" y="2991032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  <a:t>piston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7BC3F2-2813-0C4C-A712-632CF27E8563}"/>
                  </a:ext>
                </a:extLst>
              </p:cNvPr>
              <p:cNvSpPr txBox="1"/>
              <p:nvPr/>
            </p:nvSpPr>
            <p:spPr>
              <a:xfrm>
                <a:off x="646183" y="3008590"/>
                <a:ext cx="2582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7BC3F2-2813-0C4C-A712-632CF27E8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83" y="3008590"/>
                <a:ext cx="2582438" cy="369332"/>
              </a:xfrm>
              <a:prstGeom prst="rect">
                <a:avLst/>
              </a:prstGeom>
              <a:blipFill>
                <a:blip r:embed="rId4"/>
                <a:stretch>
                  <a:fillRect l="-3902" t="-6897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3AE64A-B053-0344-9846-4557BB94DA10}"/>
              </a:ext>
            </a:extLst>
          </p:cNvPr>
          <p:cNvSpPr/>
          <p:nvPr/>
        </p:nvSpPr>
        <p:spPr>
          <a:xfrm>
            <a:off x="3915137" y="3800990"/>
            <a:ext cx="714065" cy="44003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84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73"/>
    </mc:Choice>
    <mc:Fallback xmlns="">
      <p:transition spd="slow" advTm="607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2">
            <a:extLst>
              <a:ext uri="{FF2B5EF4-FFF2-40B4-BE49-F238E27FC236}">
                <a16:creationId xmlns:a16="http://schemas.microsoft.com/office/drawing/2014/main" id="{D4BE453E-BF90-504B-8DED-5C18E1CAC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088" y="26162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2" name="Line 113">
            <a:extLst>
              <a:ext uri="{FF2B5EF4-FFF2-40B4-BE49-F238E27FC236}">
                <a16:creationId xmlns:a16="http://schemas.microsoft.com/office/drawing/2014/main" id="{3B98548C-B3E2-2A45-B56F-0C32CC7EF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0931" y="4021008"/>
            <a:ext cx="4817613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C673A014-5497-9849-B328-E38FC2810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819" y="3290775"/>
            <a:ext cx="963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D990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rPr>
              <a:t>piston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D990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7BC3F2-2813-0C4C-A712-632CF27E8563}"/>
                  </a:ext>
                </a:extLst>
              </p:cNvPr>
              <p:cNvSpPr txBox="1"/>
              <p:nvPr/>
            </p:nvSpPr>
            <p:spPr>
              <a:xfrm>
                <a:off x="690636" y="3085068"/>
                <a:ext cx="25824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7BC3F2-2813-0C4C-A712-632CF27E8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36" y="3085068"/>
                <a:ext cx="2582438" cy="369332"/>
              </a:xfrm>
              <a:prstGeom prst="rect">
                <a:avLst/>
              </a:prstGeom>
              <a:blipFill>
                <a:blip r:embed="rId4"/>
                <a:stretch>
                  <a:fillRect l="-3922" t="-6452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3AE64A-B053-0344-9846-4557BB94DA10}"/>
              </a:ext>
            </a:extLst>
          </p:cNvPr>
          <p:cNvSpPr/>
          <p:nvPr/>
        </p:nvSpPr>
        <p:spPr>
          <a:xfrm>
            <a:off x="3915137" y="3800990"/>
            <a:ext cx="714065" cy="44003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519B15-8B1E-EF4D-895A-882E02C98931}"/>
              </a:ext>
            </a:extLst>
          </p:cNvPr>
          <p:cNvCxnSpPr>
            <a:cxnSpLocks/>
            <a:stCxn id="38" idx="1"/>
          </p:cNvCxnSpPr>
          <p:nvPr/>
        </p:nvCxnSpPr>
        <p:spPr>
          <a:xfrm flipV="1">
            <a:off x="3915137" y="2836992"/>
            <a:ext cx="1643456" cy="1184016"/>
          </a:xfrm>
          <a:prstGeom prst="line">
            <a:avLst/>
          </a:prstGeom>
          <a:ln w="31750">
            <a:solidFill>
              <a:srgbClr val="CD99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4">
            <a:extLst>
              <a:ext uri="{FF2B5EF4-FFF2-40B4-BE49-F238E27FC236}">
                <a16:creationId xmlns:a16="http://schemas.microsoft.com/office/drawing/2014/main" id="{11DD7D17-F854-B844-BDB4-2F9084F11EE7}"/>
              </a:ext>
            </a:extLst>
          </p:cNvPr>
          <p:cNvGrpSpPr>
            <a:grpSpLocks/>
          </p:cNvGrpSpPr>
          <p:nvPr/>
        </p:nvGrpSpPr>
        <p:grpSpPr bwMode="auto">
          <a:xfrm>
            <a:off x="2488244" y="2189091"/>
            <a:ext cx="2424532" cy="1831916"/>
            <a:chOff x="3227549" y="1479612"/>
            <a:chExt cx="2424532" cy="1831916"/>
          </a:xfrm>
        </p:grpSpPr>
        <p:grpSp>
          <p:nvGrpSpPr>
            <p:cNvPr id="13" name="Group 96">
              <a:extLst>
                <a:ext uri="{FF2B5EF4-FFF2-40B4-BE49-F238E27FC236}">
                  <a16:creationId xmlns:a16="http://schemas.microsoft.com/office/drawing/2014/main" id="{9C39BBE1-D6E2-334C-B08E-23F798293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8501" y="2037048"/>
              <a:ext cx="819698" cy="1274480"/>
              <a:chOff x="2147" y="334"/>
              <a:chExt cx="733" cy="1538"/>
            </a:xfrm>
          </p:grpSpPr>
          <p:sp>
            <p:nvSpPr>
              <p:cNvPr id="17" name="Line 98">
                <a:extLst>
                  <a:ext uri="{FF2B5EF4-FFF2-40B4-BE49-F238E27FC236}">
                    <a16:creationId xmlns:a16="http://schemas.microsoft.com/office/drawing/2014/main" id="{6FEBB638-7D6E-3248-9346-F661F84E8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42" y="334"/>
                <a:ext cx="438" cy="153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6" name="Line 97">
                <a:extLst>
                  <a:ext uri="{FF2B5EF4-FFF2-40B4-BE49-F238E27FC236}">
                    <a16:creationId xmlns:a16="http://schemas.microsoft.com/office/drawing/2014/main" id="{E658B4C1-9198-0E48-A118-2703BF80A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15" y="334"/>
                <a:ext cx="265" cy="1538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  <p:sp>
            <p:nvSpPr>
              <p:cNvPr id="18" name="Line 99">
                <a:extLst>
                  <a:ext uri="{FF2B5EF4-FFF2-40B4-BE49-F238E27FC236}">
                    <a16:creationId xmlns:a16="http://schemas.microsoft.com/office/drawing/2014/main" id="{CE370D25-A120-D544-9CEA-F66CD4DD0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47" y="443"/>
                <a:ext cx="733" cy="1429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p:grpSp>
        <p:sp>
          <p:nvSpPr>
            <p:cNvPr id="14" name="Text Box 105">
              <a:extLst>
                <a:ext uri="{FF2B5EF4-FFF2-40B4-BE49-F238E27FC236}">
                  <a16:creationId xmlns:a16="http://schemas.microsoft.com/office/drawing/2014/main" id="{A979011D-5C0D-A842-899B-E48BA5DD3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350" y="2405065"/>
              <a:ext cx="1847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charset="0"/>
              </a:endParaRPr>
            </a:p>
          </p:txBody>
        </p:sp>
        <p:sp>
          <p:nvSpPr>
            <p:cNvPr id="15" name="Text Box 106">
              <a:extLst>
                <a:ext uri="{FF2B5EF4-FFF2-40B4-BE49-F238E27FC236}">
                  <a16:creationId xmlns:a16="http://schemas.microsoft.com/office/drawing/2014/main" id="{EA91CD0A-CF13-5F4A-9257-ED90DD6F2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549" y="1479612"/>
              <a:ext cx="156966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US" altLang="en-US" sz="2400" kern="0" dirty="0">
                  <a:solidFill>
                    <a:srgbClr val="336600"/>
                  </a:solidFill>
                  <a:latin typeface="Calibri" panose="020F0502020204030204" pitchFamily="34" charset="0"/>
                  <a:cs typeface="Arial" charset="0"/>
                </a:rPr>
                <a:t>rarefaction</a:t>
              </a:r>
            </a:p>
          </p:txBody>
        </p:sp>
      </p:grpSp>
      <p:sp>
        <p:nvSpPr>
          <p:cNvPr id="21" name="Text Box 106">
            <a:extLst>
              <a:ext uri="{FF2B5EF4-FFF2-40B4-BE49-F238E27FC236}">
                <a16:creationId xmlns:a16="http://schemas.microsoft.com/office/drawing/2014/main" id="{B37407BC-9A1B-FB44-ACF7-3E4777EA7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36" y="2608059"/>
            <a:ext cx="1446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400" kern="0" dirty="0">
                <a:solidFill>
                  <a:srgbClr val="0000CC"/>
                </a:solidFill>
                <a:latin typeface="Calibri" panose="020F0502020204030204" pitchFamily="34" charset="0"/>
                <a:cs typeface="Arial" charset="0"/>
              </a:rPr>
              <a:t>static</a:t>
            </a:r>
            <a:r>
              <a:rPr lang="zh-CN" altLang="en-US" sz="2400" kern="0" dirty="0">
                <a:solidFill>
                  <a:srgbClr val="0000CC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Calibri" panose="020F0502020204030204" pitchFamily="34" charset="0"/>
                <a:cs typeface="Arial" charset="0"/>
              </a:rPr>
              <a:t>part</a:t>
            </a:r>
            <a:endParaRPr lang="en-US" altLang="en-US" sz="2400" kern="0" dirty="0">
              <a:solidFill>
                <a:srgbClr val="0000CC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2" name="Text Box 106">
            <a:extLst>
              <a:ext uri="{FF2B5EF4-FFF2-40B4-BE49-F238E27FC236}">
                <a16:creationId xmlns:a16="http://schemas.microsoft.com/office/drawing/2014/main" id="{86C3753E-3B98-BA4B-A3CB-FC6F5974F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51" y="2252397"/>
            <a:ext cx="15520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close</a:t>
            </a:r>
            <a:r>
              <a:rPr lang="zh-CN" altLang="en-US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lang="en-US" altLang="zh-CN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to</a:t>
            </a:r>
            <a:r>
              <a:rPr lang="zh-CN" altLang="en-US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 </a:t>
            </a:r>
            <a:endParaRPr lang="en-US" altLang="zh-CN" sz="2400" kern="0" dirty="0">
              <a:solidFill>
                <a:srgbClr val="C00000"/>
              </a:solidFill>
              <a:latin typeface="Calibri" panose="020F0502020204030204" pitchFamily="34" charset="0"/>
              <a:cs typeface="Arial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piston</a:t>
            </a:r>
            <a:r>
              <a:rPr lang="zh-CN" altLang="en-US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 </a:t>
            </a:r>
            <a:r>
              <a:rPr lang="en-US" altLang="zh-CN" sz="2400" kern="0" dirty="0">
                <a:solidFill>
                  <a:srgbClr val="C00000"/>
                </a:solidFill>
                <a:latin typeface="Calibri" panose="020F0502020204030204" pitchFamily="34" charset="0"/>
                <a:cs typeface="Arial" charset="0"/>
              </a:rPr>
              <a:t>part</a:t>
            </a:r>
            <a:endParaRPr lang="en-US" altLang="en-US" sz="2400" kern="0" dirty="0">
              <a:solidFill>
                <a:srgbClr val="C00000"/>
              </a:solidFill>
              <a:latin typeface="Calibri" panose="020F0502020204030204" pitchFamily="34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40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73"/>
    </mc:Choice>
    <mc:Fallback xmlns="">
      <p:transition spd="slow" advTm="607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892CD1F-4F7F-D04A-AB49-BC69EE10580E}"/>
              </a:ext>
            </a:extLst>
          </p:cNvPr>
          <p:cNvGrpSpPr/>
          <p:nvPr/>
        </p:nvGrpSpPr>
        <p:grpSpPr>
          <a:xfrm>
            <a:off x="2028722" y="2133341"/>
            <a:ext cx="6088478" cy="2319966"/>
            <a:chOff x="1130148" y="3797299"/>
            <a:chExt cx="5104854" cy="177896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8F166F4-88F6-9B45-AFEF-F98F7E5F45A1}"/>
                </a:ext>
              </a:extLst>
            </p:cNvPr>
            <p:cNvCxnSpPr/>
            <p:nvPr/>
          </p:nvCxnSpPr>
          <p:spPr>
            <a:xfrm>
              <a:off x="1947333" y="3941293"/>
              <a:ext cx="1540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91813A-6469-3949-8F49-31A476138E11}"/>
                </a:ext>
              </a:extLst>
            </p:cNvPr>
            <p:cNvCxnSpPr/>
            <p:nvPr/>
          </p:nvCxnSpPr>
          <p:spPr>
            <a:xfrm>
              <a:off x="4351864" y="3941293"/>
              <a:ext cx="162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4E67C2-2731-2C41-A896-6C3890D311B1}"/>
                </a:ext>
              </a:extLst>
            </p:cNvPr>
            <p:cNvCxnSpPr>
              <a:cxnSpLocks/>
            </p:cNvCxnSpPr>
            <p:nvPr/>
          </p:nvCxnSpPr>
          <p:spPr>
            <a:xfrm>
              <a:off x="1585383" y="5431427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753808-A602-DC46-820C-3CCFDDD5E36F}"/>
                </a:ext>
              </a:extLst>
            </p:cNvPr>
            <p:cNvCxnSpPr>
              <a:cxnSpLocks/>
            </p:cNvCxnSpPr>
            <p:nvPr/>
          </p:nvCxnSpPr>
          <p:spPr>
            <a:xfrm>
              <a:off x="3126317" y="5431427"/>
              <a:ext cx="15885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A14B31-3383-3D4F-AB1C-86212F6C5622}"/>
                </a:ext>
              </a:extLst>
            </p:cNvPr>
            <p:cNvCxnSpPr>
              <a:cxnSpLocks/>
            </p:cNvCxnSpPr>
            <p:nvPr/>
          </p:nvCxnSpPr>
          <p:spPr>
            <a:xfrm>
              <a:off x="5574602" y="5431427"/>
              <a:ext cx="660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17489A9-CF40-B840-9B1D-72B98103ACD0}"/>
                    </a:ext>
                  </a:extLst>
                </p:cNvPr>
                <p:cNvSpPr txBox="1"/>
                <p:nvPr/>
              </p:nvSpPr>
              <p:spPr>
                <a:xfrm>
                  <a:off x="1402605" y="3797300"/>
                  <a:ext cx="454820" cy="2832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17489A9-CF40-B840-9B1D-72B98103A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605" y="3797300"/>
                  <a:ext cx="454820" cy="283205"/>
                </a:xfrm>
                <a:prstGeom prst="rect">
                  <a:avLst/>
                </a:prstGeom>
                <a:blipFill>
                  <a:blip r:embed="rId3"/>
                  <a:stretch>
                    <a:fillRect l="-1136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DC9BEA1-316E-B046-A1D7-5DFCF983B550}"/>
                    </a:ext>
                  </a:extLst>
                </p:cNvPr>
                <p:cNvSpPr txBox="1"/>
                <p:nvPr/>
              </p:nvSpPr>
              <p:spPr>
                <a:xfrm>
                  <a:off x="3605235" y="3797299"/>
                  <a:ext cx="700777" cy="2832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DC9BEA1-316E-B046-A1D7-5DFCF983B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235" y="3797299"/>
                  <a:ext cx="700777" cy="283205"/>
                </a:xfrm>
                <a:prstGeom prst="rect">
                  <a:avLst/>
                </a:prstGeom>
                <a:blipFill>
                  <a:blip r:embed="rId4"/>
                  <a:stretch>
                    <a:fillRect l="-9091" r="-303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8B0AB8-D4E4-A24A-8E0A-084C05A93DD1}"/>
                    </a:ext>
                  </a:extLst>
                </p:cNvPr>
                <p:cNvSpPr txBox="1"/>
                <p:nvPr/>
              </p:nvSpPr>
              <p:spPr>
                <a:xfrm>
                  <a:off x="2403452" y="5165414"/>
                  <a:ext cx="527004" cy="4102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oMath>
                    </m:oMathPara>
                  </a14:m>
                  <a:endParaRPr lang="en-US" sz="24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8B0AB8-D4E4-A24A-8E0A-084C05A93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452" y="5165414"/>
                  <a:ext cx="527004" cy="410254"/>
                </a:xfrm>
                <a:prstGeom prst="rect">
                  <a:avLst/>
                </a:prstGeom>
                <a:blipFill>
                  <a:blip r:embed="rId5"/>
                  <a:stretch>
                    <a:fillRect l="-12000" r="-12000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B95A20-E557-5E45-BE03-5B42C3544EAE}"/>
                    </a:ext>
                  </a:extLst>
                </p:cNvPr>
                <p:cNvSpPr txBox="1"/>
                <p:nvPr/>
              </p:nvSpPr>
              <p:spPr>
                <a:xfrm>
                  <a:off x="4818435" y="5165414"/>
                  <a:ext cx="594384" cy="410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oMath>
                    </m:oMathPara>
                  </a14:m>
                  <a:endParaRPr lang="en-US" sz="24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B95A20-E557-5E45-BE03-5B42C3544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435" y="5165414"/>
                  <a:ext cx="594384" cy="410845"/>
                </a:xfrm>
                <a:prstGeom prst="rect">
                  <a:avLst/>
                </a:prstGeom>
                <a:blipFill>
                  <a:blip r:embed="rId6"/>
                  <a:stretch>
                    <a:fillRect l="-3448" r="-1724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6BD960-6892-8D43-B02F-60497226EC96}"/>
                </a:ext>
              </a:extLst>
            </p:cNvPr>
            <p:cNvCxnSpPr/>
            <p:nvPr/>
          </p:nvCxnSpPr>
          <p:spPr>
            <a:xfrm flipH="1" flipV="1">
              <a:off x="1746995" y="4189515"/>
              <a:ext cx="656457" cy="96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D45AEA1-8F3E-CA44-906E-B78935FC2AA4}"/>
                </a:ext>
              </a:extLst>
            </p:cNvPr>
            <p:cNvCxnSpPr/>
            <p:nvPr/>
          </p:nvCxnSpPr>
          <p:spPr>
            <a:xfrm flipH="1">
              <a:off x="3036382" y="4189515"/>
              <a:ext cx="884214" cy="96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90C031-A01C-1C49-AF3F-DC2C91F675EA}"/>
                </a:ext>
              </a:extLst>
            </p:cNvPr>
            <p:cNvCxnSpPr/>
            <p:nvPr/>
          </p:nvCxnSpPr>
          <p:spPr>
            <a:xfrm flipH="1" flipV="1">
              <a:off x="4143375" y="4189515"/>
              <a:ext cx="786611" cy="964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2D0444-DE11-814C-8C56-B84CC832F81E}"/>
                    </a:ext>
                  </a:extLst>
                </p:cNvPr>
                <p:cNvSpPr txBox="1"/>
                <p:nvPr/>
              </p:nvSpPr>
              <p:spPr>
                <a:xfrm>
                  <a:off x="1130148" y="4430715"/>
                  <a:ext cx="708358" cy="618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sup>
                        </m:sSubSup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sup>
                        </m:sSubSup>
                      </m:oMath>
                    </m:oMathPara>
                  </a14:m>
                  <a:endParaRPr lang="en-US" sz="2400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2D0444-DE11-814C-8C56-B84CC832F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148" y="4430715"/>
                  <a:ext cx="708358" cy="618332"/>
                </a:xfrm>
                <a:prstGeom prst="rect">
                  <a:avLst/>
                </a:prstGeom>
                <a:blipFill>
                  <a:blip r:embed="rId7"/>
                  <a:stretch>
                    <a:fillRect l="-441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E8CC6C-DF1B-DB42-8784-1024024A9618}"/>
                    </a:ext>
                  </a:extLst>
                </p:cNvPr>
                <p:cNvSpPr txBox="1"/>
                <p:nvPr/>
              </p:nvSpPr>
              <p:spPr>
                <a:xfrm>
                  <a:off x="3001429" y="4334479"/>
                  <a:ext cx="598201" cy="2860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m:oMathPara>
                  </a14:m>
                  <a:endParaRPr lang="en-US" sz="2400" b="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E8CC6C-DF1B-DB42-8784-1024024A9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429" y="4334479"/>
                  <a:ext cx="598201" cy="286057"/>
                </a:xfrm>
                <a:prstGeom prst="rect">
                  <a:avLst/>
                </a:prstGeom>
                <a:blipFill>
                  <a:blip r:embed="rId8"/>
                  <a:stretch>
                    <a:fillRect l="-14035" r="-350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CE4E537-D7C3-AD4E-A7DC-2DD16B55A1EC}"/>
              </a:ext>
            </a:extLst>
          </p:cNvPr>
          <p:cNvSpPr txBox="1"/>
          <p:nvPr/>
        </p:nvSpPr>
        <p:spPr>
          <a:xfrm>
            <a:off x="652541" y="213334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Fluid:</a:t>
            </a: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E7A627-AD50-3841-B92A-CCA1F35C2E6B}"/>
              </a:ext>
            </a:extLst>
          </p:cNvPr>
          <p:cNvSpPr txBox="1"/>
          <p:nvPr/>
        </p:nvSpPr>
        <p:spPr>
          <a:xfrm>
            <a:off x="652540" y="3992398"/>
            <a:ext cx="1430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Structure:</a:t>
            </a:r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41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37101</TotalTime>
  <Words>36</Words>
  <Application>Microsoft Macintosh PowerPoint</Application>
  <PresentationFormat>On-screen Show (4:3)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Aguayo, Alexis (GRC-MSC0)[Summit Technologies Solutions]</dc:creator>
  <cp:lastModifiedBy>Daniel Zhengyu Huang</cp:lastModifiedBy>
  <cp:revision>884</cp:revision>
  <cp:lastPrinted>2019-12-04T06:03:50Z</cp:lastPrinted>
  <dcterms:created xsi:type="dcterms:W3CDTF">2016-06-01T13:50:41Z</dcterms:created>
  <dcterms:modified xsi:type="dcterms:W3CDTF">2021-04-11T19:09:50Z</dcterms:modified>
</cp:coreProperties>
</file>