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0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1BA4-0F0D-4F3B-9F49-6C46880AAF93}" type="datetimeFigureOut">
              <a:rPr lang="zh-CN" altLang="en-US" smtClean="0"/>
              <a:t>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1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game.pku.edu.c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F8C68BF-9C4A-4C46-B772-81FA5618A86E}"/>
              </a:ext>
            </a:extLst>
          </p:cNvPr>
          <p:cNvSpPr txBox="1"/>
          <p:nvPr/>
        </p:nvSpPr>
        <p:spPr>
          <a:xfrm>
            <a:off x="-24079200" y="1074509"/>
            <a:ext cx="6035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WELCOME  ABOARD,</a:t>
            </a: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ALL  PLAYERS!  GO  TO</a:t>
            </a: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  <a:hlinkClick r:id="rId2"/>
              </a:rPr>
              <a:t>GEEKGAME.PKU.EDU.CN</a:t>
            </a:r>
            <a:endParaRPr lang="en-US" altLang="zh-CN" sz="5000" dirty="0"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AND  SUBMIT  THE  FLAG:</a:t>
            </a:r>
          </a:p>
          <a:p>
            <a:pPr algn="ctr"/>
            <a:r>
              <a:rPr lang="en-US" altLang="zh-CN" sz="5000" dirty="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fa{</a:t>
            </a:r>
            <a:r>
              <a:rPr lang="en-US" altLang="zh-CN" sz="5000" dirty="0" err="1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aeAGetTm@ekaev</a:t>
            </a:r>
            <a:r>
              <a:rPr lang="en-US" altLang="zh-CN" sz="5000" dirty="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!</a:t>
            </a:r>
          </a:p>
          <a:p>
            <a:pPr algn="ctr"/>
            <a:r>
              <a:rPr lang="en-US" altLang="zh-CN" sz="5000" dirty="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lgHv__ra_ieGeGm_1}</a:t>
            </a:r>
          </a:p>
        </p:txBody>
      </p:sp>
    </p:spTree>
    <p:extLst>
      <p:ext uri="{BB962C8B-B14F-4D97-AF65-F5344CB8AC3E}">
        <p14:creationId xmlns:p14="http://schemas.microsoft.com/office/powerpoint/2010/main" val="87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SAO UI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xmcp</dc:creator>
  <cp:lastModifiedBy>xmcp</cp:lastModifiedBy>
  <cp:revision>18</cp:revision>
  <dcterms:created xsi:type="dcterms:W3CDTF">2021-10-07T15:45:28Z</dcterms:created>
  <dcterms:modified xsi:type="dcterms:W3CDTF">2021-10-07T16:40:56Z</dcterms:modified>
</cp:coreProperties>
</file>