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B642C-74E6-42E6-B87E-6EDCD9383F79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916E-164F-4EAB-BD69-13DF27010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0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0916E-164F-4EAB-BD69-13DF27010D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4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0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8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1BA4-0F0D-4F3B-9F49-6C46880AAF93}" type="datetimeFigureOut">
              <a:rPr lang="zh-CN" altLang="en-US" smtClean="0"/>
              <a:t>22/11/3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7FC1-A107-4A8A-A412-583AE2D4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1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eekgame.pku.edu.cn/" TargetMode="Externa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mg">
            <a:extLst>
              <a:ext uri="{FF2B5EF4-FFF2-40B4-BE49-F238E27FC236}">
                <a16:creationId xmlns:a16="http://schemas.microsoft.com/office/drawing/2014/main" id="{BA578A9B-9F61-40DC-A001-77630BE54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962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24380640" imgH="13714200" progId="">
                  <p:embed/>
                </p:oleObj>
              </mc:Choice>
              <mc:Fallback>
                <p:oleObj r:id="rId4" imgW="24380640" imgH="13714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">
            <a:extLst>
              <a:ext uri="{FF2B5EF4-FFF2-40B4-BE49-F238E27FC236}">
                <a16:creationId xmlns:a16="http://schemas.microsoft.com/office/drawing/2014/main" id="{852887DC-C70F-47FF-8C5E-CEE37C5D02D9}"/>
              </a:ext>
            </a:extLst>
          </p:cNvPr>
          <p:cNvSpPr txBox="1"/>
          <p:nvPr/>
        </p:nvSpPr>
        <p:spPr>
          <a:xfrm>
            <a:off x="0" y="3353713"/>
            <a:ext cx="58613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别急</a:t>
            </a:r>
          </a:p>
        </p:txBody>
      </p:sp>
      <p:sp>
        <p:nvSpPr>
          <p:cNvPr id="5" name="R">
            <a:extLst>
              <a:ext uri="{FF2B5EF4-FFF2-40B4-BE49-F238E27FC236}">
                <a16:creationId xmlns:a16="http://schemas.microsoft.com/office/drawing/2014/main" id="{E814970E-2838-4A21-B2B9-8019C68C57AD}"/>
              </a:ext>
            </a:extLst>
          </p:cNvPr>
          <p:cNvSpPr txBox="1"/>
          <p:nvPr/>
        </p:nvSpPr>
        <p:spPr>
          <a:xfrm>
            <a:off x="6330694" y="3353713"/>
            <a:ext cx="5861304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别急</a:t>
            </a:r>
          </a:p>
        </p:txBody>
      </p:sp>
      <p:sp>
        <p:nvSpPr>
          <p:cNvPr id="7" name="main">
            <a:extLst>
              <a:ext uri="{FF2B5EF4-FFF2-40B4-BE49-F238E27FC236}">
                <a16:creationId xmlns:a16="http://schemas.microsoft.com/office/drawing/2014/main" id="{CF8C68BF-9C4A-4C46-B772-81FA5618A86E}"/>
              </a:ext>
            </a:extLst>
          </p:cNvPr>
          <p:cNvSpPr txBox="1"/>
          <p:nvPr/>
        </p:nvSpPr>
        <p:spPr>
          <a:xfrm>
            <a:off x="0" y="334188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WELCOME  ABOARD,</a:t>
            </a:r>
          </a:p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ALL  PLAYERS!  GO  TO</a:t>
            </a:r>
          </a:p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  <a:hlinkClick r:id="rId6"/>
              </a:rPr>
              <a:t>GEEKGAME.PKU.EDU.CN</a:t>
            </a:r>
            <a:endParaRPr lang="en-US" altLang="zh-CN" sz="5000" dirty="0">
              <a:latin typeface="SAO UI" panose="02000503000000000000" pitchFamily="50" charset="0"/>
              <a:ea typeface="SAO UI" panose="02000503000000000000" pitchFamily="50" charset="0"/>
              <a:cs typeface="SAO UI" panose="02000503000000000000" pitchFamily="50" charset="0"/>
            </a:endParaRPr>
          </a:p>
          <a:p>
            <a:pPr algn="ctr"/>
            <a:r>
              <a:rPr lang="en-US" altLang="zh-CN" sz="5000" dirty="0">
                <a:latin typeface="SAO UI" panose="02000503000000000000" pitchFamily="50" charset="0"/>
                <a:ea typeface="SAO UI" panose="02000503000000000000" pitchFamily="50" charset="0"/>
                <a:cs typeface="SAO UI" panose="02000503000000000000" pitchFamily="50" charset="0"/>
              </a:rPr>
              <a:t>AND  SUBMIT  THE  FLAG:</a:t>
            </a:r>
          </a:p>
          <a:p>
            <a:pPr algn="ctr"/>
            <a:endParaRPr lang="en-US" altLang="zh-CN" sz="5000" dirty="0">
              <a:latin typeface="SAO UI" panose="02000503000000000000" pitchFamily="50" charset="0"/>
              <a:ea typeface="SAO UI" panose="02000503000000000000" pitchFamily="50" charset="0"/>
              <a:cs typeface="SAO UI" panose="02000503000000000000" pitchFamily="50" charset="0"/>
            </a:endParaRPr>
          </a:p>
          <a:p>
            <a:pPr algn="ctr"/>
            <a:r>
              <a:rPr lang="en-US" altLang="zh-CN" sz="5000" dirty="0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fa{</a:t>
            </a:r>
            <a:r>
              <a:rPr lang="en-US" altLang="zh-CN" sz="5000" dirty="0" err="1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ecm_badGeGmV</a:t>
            </a:r>
            <a:r>
              <a:rPr lang="en-US" altLang="zh-CN" sz="5000" dirty="0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!</a:t>
            </a:r>
          </a:p>
          <a:p>
            <a:pPr algn="ctr"/>
            <a:r>
              <a:rPr lang="en-US" altLang="zh-CN" sz="5000">
                <a:latin typeface="Wingdings" panose="05000000000000000000" pitchFamily="2" charset="2"/>
                <a:ea typeface="SAO UI" panose="02000503000000000000" pitchFamily="50" charset="0"/>
                <a:cs typeface="SAO UI" panose="02000503000000000000" pitchFamily="50" charset="0"/>
              </a:rPr>
              <a:t>lgWloeAor@ekae2}</a:t>
            </a:r>
            <a:endParaRPr lang="en-US" altLang="zh-CN" sz="5000" dirty="0">
              <a:latin typeface="Wingdings" panose="05000000000000000000" pitchFamily="2" charset="2"/>
              <a:ea typeface="SAO UI" panose="02000503000000000000" pitchFamily="50" charset="0"/>
              <a:cs typeface="SAO UI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35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SAO UI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xmcp</dc:creator>
  <cp:lastModifiedBy>xmcp</cp:lastModifiedBy>
  <cp:revision>32</cp:revision>
  <dcterms:created xsi:type="dcterms:W3CDTF">2021-10-07T15:45:28Z</dcterms:created>
  <dcterms:modified xsi:type="dcterms:W3CDTF">2022-11-03T08:20:30Z</dcterms:modified>
</cp:coreProperties>
</file>