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8515-2825-30C4-2F51-A18D869D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1C632-DBEB-65F0-2E47-CAB9EBEA4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A4AED-0D57-F80D-68A4-958727E5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1A100-647F-E475-F7B2-0CFF608B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AD514-1443-EDAC-4394-D377932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3670-56C2-B843-5151-EA594249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DC7C9-D4D7-CF95-9378-F265FC82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0158F-FEF6-EED6-C110-A369591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7BC1A-E48D-0D8B-F39C-02A4D46C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70F2D-99AC-1DA6-39C1-47D6B60B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BBA63B-F197-9E95-9623-19AED5A0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1341E-37F8-690C-75D7-1B9F79A2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601AD-CDD4-E053-8838-C3E799AC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AB224-D91D-53F2-62AA-47A670CD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097EB-BD8D-AEF1-7172-EB07A5D5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C70B-D77E-1894-7858-9DDEF7A7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BDC39-9587-A9B9-3BD8-9AFD3E9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488CE-B140-9848-A7DF-741BB14F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0B536-FD3F-3AE7-4ACE-75DCA770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369A8-A106-D883-3736-F2FD2603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58E25-4A97-7A82-2B7C-E46DC97A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FF0EF-D5E4-68E5-554B-7FF52ACF4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69627-418A-9568-589F-FE5B35DF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65A13-5D8C-3FF2-E364-12A1FF11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87A85-370B-19C4-744E-52B15DFE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9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D10A-6742-11DD-B88A-51C9A79E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C3114-80BD-6B1A-0B2C-AC29943AD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832DB-3ACB-1D34-DF32-D672DC21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22A0E-23B5-3A8C-2E4B-14FA797D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5FB51-7CBF-30F9-0663-4FB90E5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7920B-3F2E-DE15-3971-AD236D67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C9B4-0622-EB79-AFCF-C5972D6D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DBCBED-4EF7-4721-595C-1EC2C496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C00B1-6FBC-D79E-43D9-F84A7807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4B809-ABC7-60D8-173B-4FFA584C9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FAE61F-CD99-A6C1-78EC-64D3079A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7FEB7-F6E0-EF0D-399C-BC9586E3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EA4F70-AFB1-3877-2B2F-334CA35B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38AFCF-733A-FF1A-5D0B-94E293B6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B770-92FF-C922-2A03-69987531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96F66-352B-558C-6A73-7BF1433D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DC327D-894D-53C8-A9FA-BF488F8D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F03661-2136-A031-7AA0-11EC2D61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5D4FBD-9637-9B7E-53E9-0BE23621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938091-7D33-D687-6567-1E07C3C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0B0DA2-0765-2525-B4A4-427234D5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3EEA-189A-2F2C-7410-76C1B80C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865BD-6EC5-5679-9845-25B8897E7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7B13A-8943-C69F-0852-AA6E37E92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EAC70-EB82-191E-87BB-ACB41BF4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DB2F5-DAC4-C369-14CA-623EDD8E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0F39A-3D01-FA7B-57ED-6E6A73CD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43E92-6BC8-85EA-7401-C56CC9EF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1ED05C-8B5D-0B7C-0EFA-BEF26E0C2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CD396D-747E-763D-4574-FCB887B85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3EF31-3E06-BA1F-74B2-9E7807DD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869BC-0A16-DDCA-81F8-7AE39C0B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D7D35-9A5B-B86F-7C55-3D1ADDE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5815F-AD77-CE24-7EAB-A0B29F8D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EC93C-C1B7-3DAA-67FF-39F0DFBF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C15AF-4550-B67E-BF45-1D08C248C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B0B2-E04B-414F-9903-87C33B951DD0}" type="datetimeFigureOut">
              <a:rPr lang="en-US" smtClean="0"/>
              <a:t>6/5/23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B5ADB-535A-DA2C-90F9-66B6CB571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0E4FB-197B-E8AF-CEB8-A5ECCD131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5610-D890-1E49-A229-FE3F47F99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495C-D0EB-7284-77EE-91912E062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28E3D-7F91-BCD6-98A9-A91094C82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73D4C-6478-DBAD-1382-B65AA7A1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4" y="619201"/>
            <a:ext cx="10515600" cy="939877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SolO</a:t>
            </a:r>
            <a:r>
              <a:rPr lang="zh-CN" altLang="en-US" dirty="0"/>
              <a:t> </a:t>
            </a:r>
            <a:r>
              <a:rPr lang="en-US" altLang="zh-CN" dirty="0" err="1"/>
              <a:t>stl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54BF31-49FC-6B74-940C-113C112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25"/>
            <a:ext cx="6177776" cy="488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F2943B-1AC5-9AA7-3AE3-56F20828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70" y="1570229"/>
            <a:ext cx="6210030" cy="479242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213A2C-795A-232C-F276-6394A7977170}"/>
              </a:ext>
            </a:extLst>
          </p:cNvPr>
          <p:cNvSpPr txBox="1">
            <a:spLocks/>
          </p:cNvSpPr>
          <p:nvPr/>
        </p:nvSpPr>
        <p:spPr>
          <a:xfrm>
            <a:off x="6410093" y="761113"/>
            <a:ext cx="10515600" cy="93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SolO_SRF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5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F7F35B-414C-1149-CEE1-3033B02F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99" y="0"/>
            <a:ext cx="44634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05D468-97C7-8300-E95C-731C52B4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" y="389340"/>
            <a:ext cx="6088985" cy="60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5</Words>
  <Application>Microsoft Macintosh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Wu</dc:creator>
  <cp:lastModifiedBy>Ziqi Wu</cp:lastModifiedBy>
  <cp:revision>2</cp:revision>
  <dcterms:created xsi:type="dcterms:W3CDTF">2023-06-02T12:54:27Z</dcterms:created>
  <dcterms:modified xsi:type="dcterms:W3CDTF">2023-06-05T06:07:55Z</dcterms:modified>
</cp:coreProperties>
</file>