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  <p:sldId id="280" r:id="rId5"/>
    <p:sldId id="281" r:id="rId6"/>
    <p:sldId id="282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-1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730584" y="6244227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Define structured weights for E2E conns.</a:t>
            </a:r>
          </a:p>
          <a:p>
            <a:r>
              <a:rPr lang="en-US" altLang="zh-CN" sz="2000" dirty="0"/>
              <a:t>Strong connection inside selective group,</a:t>
            </a:r>
          </a:p>
          <a:p>
            <a:r>
              <a:rPr lang="en-US" altLang="zh-CN" sz="2000" dirty="0"/>
              <a:t>weak connection for other synapses.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77ABA7-AC50-41F4-AE65-E3CA1F49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14"/>
            <a:ext cx="10800000" cy="1163007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8045670-EA8E-4AB7-ADE1-AB7889AE7DFE}"/>
              </a:ext>
            </a:extLst>
          </p:cNvPr>
          <p:cNvSpPr/>
          <p:nvPr/>
        </p:nvSpPr>
        <p:spPr>
          <a:xfrm>
            <a:off x="7294880" y="8318500"/>
            <a:ext cx="216000" cy="50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38DEA-DF34-4910-A52D-32175F9588B8}"/>
              </a:ext>
            </a:extLst>
          </p:cNvPr>
          <p:cNvSpPr txBox="1"/>
          <p:nvPr/>
        </p:nvSpPr>
        <p:spPr>
          <a:xfrm>
            <a:off x="7645400" y="8372445"/>
            <a:ext cx="511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Generate spikes with a given Poisson frequency.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72DAE7B-809C-4CE9-939F-4661A01D455D}"/>
              </a:ext>
            </a:extLst>
          </p:cNvPr>
          <p:cNvSpPr/>
          <p:nvPr/>
        </p:nvSpPr>
        <p:spPr>
          <a:xfrm>
            <a:off x="9072880" y="9766300"/>
            <a:ext cx="216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D9E52-9428-4A03-8CDD-6CC2538DEE44}"/>
              </a:ext>
            </a:extLst>
          </p:cNvPr>
          <p:cNvSpPr txBox="1"/>
          <p:nvPr/>
        </p:nvSpPr>
        <p:spPr>
          <a:xfrm>
            <a:off x="9385300" y="1001389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</a:t>
            </a:r>
          </a:p>
          <a:p>
            <a:r>
              <a:rPr lang="en-US" altLang="zh-CN" sz="2000" dirty="0"/>
              <a:t>background inputs for every neuron in the network.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CDD4B94-EC44-4ECA-A200-04023804BB39}"/>
              </a:ext>
            </a:extLst>
          </p:cNvPr>
          <p:cNvSpPr/>
          <p:nvPr/>
        </p:nvSpPr>
        <p:spPr>
          <a:xfrm>
            <a:off x="8628380" y="11676280"/>
            <a:ext cx="216000" cy="3084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1FEC-7620-46FC-9D15-C21707DC158D}"/>
              </a:ext>
            </a:extLst>
          </p:cNvPr>
          <p:cNvSpPr txBox="1"/>
          <p:nvPr/>
        </p:nvSpPr>
        <p:spPr>
          <a:xfrm>
            <a:off x="8979898" y="12865326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background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98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C72CD-FB68-4F41-B4F7-5F8CE47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488"/>
            <a:ext cx="10800000" cy="1638931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21E5D0F-C4BC-4C55-8D05-85FB2A73B0AE}"/>
              </a:ext>
            </a:extLst>
          </p:cNvPr>
          <p:cNvCxnSpPr/>
          <p:nvPr/>
        </p:nvCxnSpPr>
        <p:spPr>
          <a:xfrm flipV="1">
            <a:off x="6045200" y="13893800"/>
            <a:ext cx="1866900" cy="406400"/>
          </a:xfrm>
          <a:prstGeom prst="bentConnector3">
            <a:avLst>
              <a:gd name="adj1" fmla="val 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F821F1-D7DF-4520-9F21-27D62E1E197D}"/>
              </a:ext>
            </a:extLst>
          </p:cNvPr>
          <p:cNvSpPr txBox="1"/>
          <p:nvPr/>
        </p:nvSpPr>
        <p:spPr>
          <a:xfrm>
            <a:off x="7912100" y="13539857"/>
            <a:ext cx="4563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Stimulus are only generated in simulation</a:t>
            </a:r>
          </a:p>
          <a:p>
            <a:r>
              <a:rPr lang="en-US" altLang="zh-CN" sz="2000" dirty="0"/>
              <a:t>between [</a:t>
            </a:r>
            <a:r>
              <a:rPr lang="en-US" altLang="zh-CN" sz="2000" dirty="0" err="1"/>
              <a:t>stim_start_t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stim_end_t</a:t>
            </a:r>
            <a:r>
              <a:rPr lang="en-US" altLang="zh-CN" sz="2000" dirty="0"/>
              <a:t>].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484AD8-DC90-4E30-BC2A-2147EDB8A305}"/>
              </a:ext>
            </a:extLst>
          </p:cNvPr>
          <p:cNvSpPr txBox="1"/>
          <p:nvPr/>
        </p:nvSpPr>
        <p:spPr>
          <a:xfrm>
            <a:off x="10056257" y="14923909"/>
            <a:ext cx="3674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Generate new Poisson frequency obeys Gaussian distribution for this neuron every 50ms.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99AD31-CC7F-4E7D-BD12-E84C2F2B5836}"/>
              </a:ext>
            </a:extLst>
          </p:cNvPr>
          <p:cNvSpPr/>
          <p:nvPr/>
        </p:nvSpPr>
        <p:spPr>
          <a:xfrm>
            <a:off x="9829799" y="14744700"/>
            <a:ext cx="216000" cy="127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1126DA4-0615-4021-ACAB-FC9811C39F6B}"/>
              </a:ext>
            </a:extLst>
          </p:cNvPr>
          <p:cNvCxnSpPr>
            <a:cxnSpLocks/>
          </p:cNvCxnSpPr>
          <p:nvPr/>
        </p:nvCxnSpPr>
        <p:spPr>
          <a:xfrm>
            <a:off x="6451600" y="16471900"/>
            <a:ext cx="1803400" cy="5494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6261A-3CF1-4323-9FE8-3B64FF3C7549}"/>
              </a:ext>
            </a:extLst>
          </p:cNvPr>
          <p:cNvSpPr txBox="1"/>
          <p:nvPr/>
        </p:nvSpPr>
        <p:spPr>
          <a:xfrm>
            <a:off x="8255000" y="16667424"/>
            <a:ext cx="422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Generate Poisson inputs with the Poisson frequency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neuron.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00C9F6-E822-4212-89CE-4C80866FB253}"/>
              </a:ext>
            </a:extLst>
          </p:cNvPr>
          <p:cNvSpPr txBox="1"/>
          <p:nvPr/>
        </p:nvSpPr>
        <p:spPr>
          <a:xfrm>
            <a:off x="9668193" y="2434763"/>
            <a:ext cx="3939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Compute basic Poisson frequencies for stimuli given to neuron group A and B. The difference between the two stimuli is controlled by the coherence.</a:t>
            </a:r>
            <a:endParaRPr lang="zh-CN" altLang="en-US" sz="2000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A2E329BF-638F-44FB-AB2B-8ACC00901B53}"/>
              </a:ext>
            </a:extLst>
          </p:cNvPr>
          <p:cNvSpPr/>
          <p:nvPr/>
        </p:nvSpPr>
        <p:spPr>
          <a:xfrm>
            <a:off x="9270999" y="1752600"/>
            <a:ext cx="226458" cy="29955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7FDD778-C3D3-4180-B0D6-8DD39DBC1BCE}"/>
              </a:ext>
            </a:extLst>
          </p:cNvPr>
          <p:cNvSpPr/>
          <p:nvPr/>
        </p:nvSpPr>
        <p:spPr>
          <a:xfrm>
            <a:off x="8733736" y="9433756"/>
            <a:ext cx="216000" cy="3964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6BA67-77CA-4E41-835E-B1453926AA3B}"/>
              </a:ext>
            </a:extLst>
          </p:cNvPr>
          <p:cNvSpPr txBox="1"/>
          <p:nvPr/>
        </p:nvSpPr>
        <p:spPr>
          <a:xfrm>
            <a:off x="9167413" y="11230834"/>
            <a:ext cx="44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Save model parameters and variables.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2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470FE4-8B90-4F3F-AC7A-E60ED411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523"/>
            <a:ext cx="10800000" cy="5868781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3388BAF6-39CF-4179-A1C3-9476E838F172}"/>
              </a:ext>
            </a:extLst>
          </p:cNvPr>
          <p:cNvSpPr/>
          <p:nvPr/>
        </p:nvSpPr>
        <p:spPr>
          <a:xfrm>
            <a:off x="9872980" y="7048499"/>
            <a:ext cx="216000" cy="2993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BF67-5E59-49A6-B90A-C0952D5F47A9}"/>
              </a:ext>
            </a:extLst>
          </p:cNvPr>
          <p:cNvSpPr txBox="1"/>
          <p:nvPr/>
        </p:nvSpPr>
        <p:spPr>
          <a:xfrm>
            <a:off x="10287000" y="803269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 stimulus inputs for every neuron in the network.</a:t>
            </a:r>
            <a:endParaRPr lang="zh-CN" altLang="en-US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B9957A-FC91-433B-B98C-6F603713FC7E}"/>
              </a:ext>
            </a:extLst>
          </p:cNvPr>
          <p:cNvSpPr/>
          <p:nvPr/>
        </p:nvSpPr>
        <p:spPr>
          <a:xfrm>
            <a:off x="8768080" y="10477500"/>
            <a:ext cx="216000" cy="17813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AD51-5F32-4FB9-A9AA-81ADAA7F3248}"/>
              </a:ext>
            </a:extLst>
          </p:cNvPr>
          <p:cNvSpPr txBox="1"/>
          <p:nvPr/>
        </p:nvSpPr>
        <p:spPr>
          <a:xfrm>
            <a:off x="9119598" y="10950940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stimulus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264</Words>
  <Application>Microsoft Office PowerPoint</Application>
  <PresentationFormat>自定义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139</cp:revision>
  <dcterms:created xsi:type="dcterms:W3CDTF">2021-04-26T08:59:48Z</dcterms:created>
  <dcterms:modified xsi:type="dcterms:W3CDTF">2021-04-29T11:25:14Z</dcterms:modified>
</cp:coreProperties>
</file>