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2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768684" y="2912048"/>
            <a:ext cx="494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 LIF neuron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excitatory neuron group and inhibitory </a:t>
            </a:r>
          </a:p>
          <a:p>
            <a:r>
              <a:rPr lang="en-US" altLang="zh-CN" sz="2000" dirty="0"/>
              <a:t>neuron group.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exponential synapse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E2E, E2I, I2E, I2I synapse connections between</a:t>
            </a:r>
          </a:p>
          <a:p>
            <a:r>
              <a:rPr lang="en-US" altLang="zh-CN" sz="2000" dirty="0"/>
              <a:t>neuron groups.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𝑐𝑜𝑛𝑛𝑒𝑐𝑡𝑖𝑜𝑛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214600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Paint the raster plot and </a:t>
            </a:r>
            <a:r>
              <a:rPr lang="en-US" altLang="zh-CN" sz="2000" dirty="0" err="1"/>
              <a:t>firing_rate</a:t>
            </a:r>
            <a:r>
              <a:rPr lang="en-US" altLang="zh-CN" sz="2000" dirty="0"/>
              <a:t>-t plot of excitatory neurons in E/I balanced network.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406734" y="12245470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Simulate the network for 500ms, </a:t>
            </a:r>
          </a:p>
          <a:p>
            <a:r>
              <a:rPr lang="en-US" altLang="zh-CN" sz="2000" dirty="0"/>
              <a:t>give all neurons constant external </a:t>
            </a:r>
          </a:p>
          <a:p>
            <a:r>
              <a:rPr lang="en-US" altLang="zh-CN" sz="2000" dirty="0"/>
              <a:t>inputs with amplitude 3.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99978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88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118</cp:revision>
  <dcterms:created xsi:type="dcterms:W3CDTF">2021-04-26T08:59:48Z</dcterms:created>
  <dcterms:modified xsi:type="dcterms:W3CDTF">2021-04-27T15:19:33Z</dcterms:modified>
</cp:coreProperties>
</file>