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7" r:id="rId2"/>
    <p:sldId id="278" r:id="rId3"/>
    <p:sldId id="279" r:id="rId4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4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7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2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1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7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0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6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2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4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9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20DE4D4-CC97-4AF2-A5F8-D249E1B7FBEA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E-I balanced net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0B670F-5A78-47EB-8AC7-69AA07A3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4034"/>
            <a:ext cx="10800000" cy="14777028"/>
          </a:xfrm>
          <a:prstGeom prst="rect">
            <a:avLst/>
          </a:prstGeom>
        </p:spPr>
      </p:pic>
      <p:sp>
        <p:nvSpPr>
          <p:cNvPr id="7" name="右大括号 6">
            <a:extLst>
              <a:ext uri="{FF2B5EF4-FFF2-40B4-BE49-F238E27FC236}">
                <a16:creationId xmlns:a16="http://schemas.microsoft.com/office/drawing/2014/main" id="{2416C58C-F26D-4B5C-A450-DA21B8714D28}"/>
              </a:ext>
            </a:extLst>
          </p:cNvPr>
          <p:cNvSpPr/>
          <p:nvPr/>
        </p:nvSpPr>
        <p:spPr>
          <a:xfrm>
            <a:off x="8382000" y="3073400"/>
            <a:ext cx="216000" cy="635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0DD80F-D749-456C-A7C5-6F7A6C772BD8}"/>
              </a:ext>
            </a:extLst>
          </p:cNvPr>
          <p:cNvSpPr txBox="1"/>
          <p:nvPr/>
        </p:nvSpPr>
        <p:spPr>
          <a:xfrm>
            <a:off x="8768684" y="2912048"/>
            <a:ext cx="4947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Import LIF neuron model from </a:t>
            </a:r>
            <a:r>
              <a:rPr lang="en-US" altLang="zh-CN" sz="2000" dirty="0" err="1"/>
              <a:t>brainmodels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Build excitatory neuron group and inhibitory </a:t>
            </a:r>
          </a:p>
          <a:p>
            <a:r>
              <a:rPr lang="en-US" altLang="zh-CN" sz="2000" dirty="0"/>
              <a:t>neuron group.</a:t>
            </a: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16A72D1D-77A5-40D1-9DFF-FC8666FA4248}"/>
              </a:ext>
            </a:extLst>
          </p:cNvPr>
          <p:cNvSpPr/>
          <p:nvPr/>
        </p:nvSpPr>
        <p:spPr>
          <a:xfrm>
            <a:off x="6858000" y="4965700"/>
            <a:ext cx="216000" cy="41783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A7DBB0-5647-42F4-96B6-2357E858B2A9}"/>
              </a:ext>
            </a:extLst>
          </p:cNvPr>
          <p:cNvSpPr txBox="1"/>
          <p:nvPr/>
        </p:nvSpPr>
        <p:spPr>
          <a:xfrm>
            <a:off x="7333584" y="6531548"/>
            <a:ext cx="5671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Import exponential synapse model from </a:t>
            </a:r>
            <a:r>
              <a:rPr lang="en-US" altLang="zh-CN" sz="2000" dirty="0" err="1"/>
              <a:t>brainmodels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Build E2E, E2I, I2E, I2I synapse connections between</a:t>
            </a:r>
          </a:p>
          <a:p>
            <a:r>
              <a:rPr lang="en-US" altLang="zh-CN" sz="2000" dirty="0"/>
              <a:t>neuron groups.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B4B331A-31EC-49A6-B8BA-A025EC587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4772"/>
            <a:ext cx="10800000" cy="1119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21866E-E964-479B-90FF-D5D596E72A0D}"/>
                  </a:ext>
                </a:extLst>
              </p:cNvPr>
              <p:cNvSpPr txBox="1"/>
              <p:nvPr/>
            </p:nvSpPr>
            <p:spPr>
              <a:xfrm>
                <a:off x="5003800" y="10417777"/>
                <a:ext cx="5845318" cy="799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𝑐𝑜𝑛𝑛𝑒𝑐𝑡𝑖𝑜𝑛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21866E-E964-479B-90FF-D5D596E72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0" y="10417777"/>
                <a:ext cx="5845318" cy="7997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大括号 16">
            <a:extLst>
              <a:ext uri="{FF2B5EF4-FFF2-40B4-BE49-F238E27FC236}">
                <a16:creationId xmlns:a16="http://schemas.microsoft.com/office/drawing/2014/main" id="{2819D8E1-4AB7-40D5-B13C-15971B0C8B7C}"/>
              </a:ext>
            </a:extLst>
          </p:cNvPr>
          <p:cNvSpPr/>
          <p:nvPr/>
        </p:nvSpPr>
        <p:spPr>
          <a:xfrm>
            <a:off x="4660900" y="9791700"/>
            <a:ext cx="216000" cy="1981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5C3B932-CD04-47D0-82D5-15D0374E58EF}"/>
              </a:ext>
            </a:extLst>
          </p:cNvPr>
          <p:cNvSpPr txBox="1"/>
          <p:nvPr/>
        </p:nvSpPr>
        <p:spPr>
          <a:xfrm>
            <a:off x="8044784" y="15214600"/>
            <a:ext cx="5671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Paint the raster plot and </a:t>
            </a:r>
            <a:r>
              <a:rPr lang="en-US" altLang="zh-CN" sz="2000" dirty="0" err="1"/>
              <a:t>firing_rate</a:t>
            </a:r>
            <a:r>
              <a:rPr lang="en-US" altLang="zh-CN" sz="2000" dirty="0"/>
              <a:t>-t plot of excitatory neurons in E/I balanced network.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B7638F-A8A3-48B0-B82A-DB06EB9D5BD8}"/>
              </a:ext>
            </a:extLst>
          </p:cNvPr>
          <p:cNvSpPr txBox="1"/>
          <p:nvPr/>
        </p:nvSpPr>
        <p:spPr>
          <a:xfrm>
            <a:off x="8406734" y="12245470"/>
            <a:ext cx="5671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Simulate the network for 500ms, </a:t>
            </a:r>
          </a:p>
          <a:p>
            <a:r>
              <a:rPr lang="en-US" altLang="zh-CN" sz="2000" dirty="0"/>
              <a:t>give all neurons constant external </a:t>
            </a:r>
          </a:p>
          <a:p>
            <a:r>
              <a:rPr lang="en-US" altLang="zh-CN" sz="2000" dirty="0"/>
              <a:t>inputs with amplitude 3.</a:t>
            </a: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7E397E6E-0CB8-4D2A-8C11-275E8375B02A}"/>
              </a:ext>
            </a:extLst>
          </p:cNvPr>
          <p:cNvSpPr/>
          <p:nvPr/>
        </p:nvSpPr>
        <p:spPr>
          <a:xfrm>
            <a:off x="7672459" y="14224000"/>
            <a:ext cx="214241" cy="25492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2F36981-6C6F-418C-A576-BD9ADB6C7793}"/>
              </a:ext>
            </a:extLst>
          </p:cNvPr>
          <p:cNvCxnSpPr>
            <a:cxnSpLocks/>
          </p:cNvCxnSpPr>
          <p:nvPr/>
        </p:nvCxnSpPr>
        <p:spPr>
          <a:xfrm flipV="1">
            <a:off x="7239000" y="12753303"/>
            <a:ext cx="1143002" cy="50549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A5858675-249B-4D53-A51A-76C5913DF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299978"/>
            <a:ext cx="4146763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0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4C5B12-4A67-45C4-B8DB-793F08EC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93929"/>
            <a:ext cx="10800000" cy="66530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D158475-CF7E-4C70-894A-4CAC9D735386}"/>
              </a:ext>
            </a:extLst>
          </p:cNvPr>
          <p:cNvSpPr txBox="1"/>
          <p:nvPr/>
        </p:nvSpPr>
        <p:spPr>
          <a:xfrm>
            <a:off x="8730584" y="6244227"/>
            <a:ext cx="4463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Define structured weights for E2E conns.</a:t>
            </a:r>
          </a:p>
          <a:p>
            <a:r>
              <a:rPr lang="en-US" altLang="zh-CN" sz="2000" dirty="0"/>
              <a:t>Strong connection inside selective group,</a:t>
            </a:r>
          </a:p>
          <a:p>
            <a:r>
              <a:rPr lang="en-US" altLang="zh-CN" sz="2000" dirty="0"/>
              <a:t>weak connection for other synapses.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A7A6E4E-6A8A-40D2-8017-6AA8785D3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16" y="7358504"/>
            <a:ext cx="3121565" cy="1881900"/>
          </a:xfrm>
          <a:prstGeom prst="rect">
            <a:avLst/>
          </a:prstGeom>
        </p:spPr>
      </p:pic>
      <p:sp>
        <p:nvSpPr>
          <p:cNvPr id="12" name="右大括号 11">
            <a:extLst>
              <a:ext uri="{FF2B5EF4-FFF2-40B4-BE49-F238E27FC236}">
                <a16:creationId xmlns:a16="http://schemas.microsoft.com/office/drawing/2014/main" id="{14CF993D-7D64-48AD-AA4A-C433870FE8A2}"/>
              </a:ext>
            </a:extLst>
          </p:cNvPr>
          <p:cNvSpPr/>
          <p:nvPr/>
        </p:nvSpPr>
        <p:spPr>
          <a:xfrm>
            <a:off x="8327908" y="5930900"/>
            <a:ext cx="216000" cy="3073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D584116D-024F-41B4-BF7B-4DBB183F7EB6}"/>
              </a:ext>
            </a:extLst>
          </p:cNvPr>
          <p:cNvSpPr/>
          <p:nvPr/>
        </p:nvSpPr>
        <p:spPr>
          <a:xfrm>
            <a:off x="8327908" y="3678658"/>
            <a:ext cx="216000" cy="62664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E0EC2C-6A96-401A-8155-8E6D40969165}"/>
                  </a:ext>
                </a:extLst>
              </p:cNvPr>
              <p:cNvSpPr txBox="1"/>
              <p:nvPr/>
            </p:nvSpPr>
            <p:spPr>
              <a:xfrm>
                <a:off x="8688351" y="3597414"/>
                <a:ext cx="1345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1.7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E0EC2C-6A96-401A-8155-8E6D40969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351" y="3597414"/>
                <a:ext cx="134543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2556E83-03AB-4335-91D7-4DC7610D8BE0}"/>
                  </a:ext>
                </a:extLst>
              </p:cNvPr>
              <p:cNvSpPr txBox="1"/>
              <p:nvPr/>
            </p:nvSpPr>
            <p:spPr>
              <a:xfrm>
                <a:off x="8692484" y="3937000"/>
                <a:ext cx="33244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− = 1−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+−1)/1−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2556E83-03AB-4335-91D7-4DC7610D8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484" y="3937000"/>
                <a:ext cx="3324436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65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83737BD-E8E0-4099-A9DF-33ABFAFA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4106"/>
            <a:ext cx="10800000" cy="142285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411E73-58CE-4700-BABC-585ECA5D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1" y="6919878"/>
            <a:ext cx="5312990" cy="32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</TotalTime>
  <Words>126</Words>
  <Application>Microsoft Office PowerPoint</Application>
  <PresentationFormat>自定义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ada</dc:creator>
  <cp:lastModifiedBy>liu ada</cp:lastModifiedBy>
  <cp:revision>128</cp:revision>
  <dcterms:created xsi:type="dcterms:W3CDTF">2021-04-26T08:59:48Z</dcterms:created>
  <dcterms:modified xsi:type="dcterms:W3CDTF">2021-04-28T05:31:58Z</dcterms:modified>
</cp:coreProperties>
</file>