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2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839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Call 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CBC6BA-A0C1-4657-B0D6-9BE37C861E4E}"/>
              </a:ext>
            </a:extLst>
          </p:cNvPr>
          <p:cNvCxnSpPr>
            <a:cxnSpLocks/>
          </p:cNvCxnSpPr>
          <p:nvPr/>
        </p:nvCxnSpPr>
        <p:spPr>
          <a:xfrm>
            <a:off x="3591044" y="6725532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DD36A-E738-47D6-B7CC-B872B06F626C}"/>
              </a:ext>
            </a:extLst>
          </p:cNvPr>
          <p:cNvSpPr txBox="1"/>
          <p:nvPr/>
        </p:nvSpPr>
        <p:spPr>
          <a:xfrm>
            <a:off x="5903584" y="6793567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backend for model.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94753" y="16388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86300A-2BCD-4CF7-8B06-04C1C8C2EF7F}"/>
              </a:ext>
            </a:extLst>
          </p:cNvPr>
          <p:cNvSpPr txBox="1"/>
          <p:nvPr/>
        </p:nvSpPr>
        <p:spPr>
          <a:xfrm>
            <a:off x="7395589" y="14383403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DA8CF5-327E-4B08-A8EA-C04EAF5B37ED}"/>
              </a:ext>
            </a:extLst>
          </p:cNvPr>
          <p:cNvSpPr txBox="1"/>
          <p:nvPr/>
        </p:nvSpPr>
        <p:spPr>
          <a:xfrm>
            <a:off x="6574510" y="122576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7A895-1B52-4294-84E1-A0EC9C0D7737}"/>
              </a:ext>
            </a:extLst>
          </p:cNvPr>
          <p:cNvSpPr txBox="1"/>
          <p:nvPr/>
        </p:nvSpPr>
        <p:spPr>
          <a:xfrm>
            <a:off x="5964702" y="728386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39FC780-9F47-47E3-B742-745EA7BCB975}"/>
              </a:ext>
            </a:extLst>
          </p:cNvPr>
          <p:cNvSpPr/>
          <p:nvPr/>
        </p:nvSpPr>
        <p:spPr>
          <a:xfrm>
            <a:off x="7143116" y="1002248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5DEB3-5D51-449F-B1F2-8BE86053A80B}"/>
              </a:ext>
            </a:extLst>
          </p:cNvPr>
          <p:cNvSpPr txBox="1"/>
          <p:nvPr/>
        </p:nvSpPr>
        <p:spPr>
          <a:xfrm>
            <a:off x="7457908" y="1061997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E80D-00FD-45CB-B3CD-D15F3F397D58}"/>
              </a:ext>
            </a:extLst>
          </p:cNvPr>
          <p:cNvSpPr txBox="1"/>
          <p:nvPr/>
        </p:nvSpPr>
        <p:spPr>
          <a:xfrm>
            <a:off x="7960773" y="1192276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79699-1910-4190-90AD-CD6E1B717640}"/>
              </a:ext>
            </a:extLst>
          </p:cNvPr>
          <p:cNvSpPr txBox="1"/>
          <p:nvPr/>
        </p:nvSpPr>
        <p:spPr>
          <a:xfrm>
            <a:off x="7960773" y="1333046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E6C4C-5B38-4945-BD2C-1C38808ECBD8}"/>
              </a:ext>
            </a:extLst>
          </p:cNvPr>
          <p:cNvSpPr txBox="1"/>
          <p:nvPr/>
        </p:nvSpPr>
        <p:spPr>
          <a:xfrm>
            <a:off x="6574510" y="115610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1C37C-DA13-4589-B215-1701E08E5B3E}"/>
              </a:ext>
            </a:extLst>
          </p:cNvPr>
          <p:cNvSpPr txBox="1"/>
          <p:nvPr/>
        </p:nvSpPr>
        <p:spPr>
          <a:xfrm>
            <a:off x="5964702" y="1036380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0E1A485-0051-46A5-8844-C6D6DA77278B}"/>
              </a:ext>
            </a:extLst>
          </p:cNvPr>
          <p:cNvSpPr/>
          <p:nvPr/>
        </p:nvSpPr>
        <p:spPr>
          <a:xfrm>
            <a:off x="7143116" y="1438512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63829-3096-445A-8C8B-FD592355AB64}"/>
              </a:ext>
            </a:extLst>
          </p:cNvPr>
          <p:cNvSpPr txBox="1"/>
          <p:nvPr/>
        </p:nvSpPr>
        <p:spPr>
          <a:xfrm>
            <a:off x="7457908" y="1498261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59BF2-5305-4351-AF44-53415856BABC}"/>
              </a:ext>
            </a:extLst>
          </p:cNvPr>
          <p:cNvSpPr txBox="1"/>
          <p:nvPr/>
        </p:nvSpPr>
        <p:spPr>
          <a:xfrm>
            <a:off x="7960773" y="1626000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C96BA-D652-40E3-92CF-C7C3FC1D17C4}"/>
              </a:ext>
            </a:extLst>
          </p:cNvPr>
          <p:cNvSpPr txBox="1"/>
          <p:nvPr/>
        </p:nvSpPr>
        <p:spPr>
          <a:xfrm>
            <a:off x="7960773" y="1761690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t="-1818" r="-244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blipFill>
                <a:blip r:embed="rId6"/>
                <a:stretch>
                  <a:fillRect l="-1359" t="-11429" r="-2038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4864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2C6E5-F73E-4DDE-AE98-04AE1D364A47}"/>
              </a:ext>
            </a:extLst>
          </p:cNvPr>
          <p:cNvSpPr txBox="1"/>
          <p:nvPr/>
        </p:nvSpPr>
        <p:spPr>
          <a:xfrm>
            <a:off x="9186289" y="9144000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382680"/>
            <a:ext cx="372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</a:t>
            </a:r>
          </a:p>
          <a:p>
            <a:r>
              <a:rPr lang="en-US" altLang="zh-CN" sz="2000" dirty="0"/>
              <a:t>and threshold potential, </a:t>
            </a:r>
          </a:p>
          <a:p>
            <a:r>
              <a:rPr lang="en-US" altLang="zh-CN" sz="2000" dirty="0"/>
              <a:t>update I1, I2.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52449-7726-48BD-B3DD-FDB94663E359}"/>
              </a:ext>
            </a:extLst>
          </p:cNvPr>
          <p:cNvSpPr txBox="1"/>
          <p:nvPr/>
        </p:nvSpPr>
        <p:spPr>
          <a:xfrm>
            <a:off x="7449312" y="109014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871545" y="6679609"/>
            <a:ext cx="310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282302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72462" y="12086165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</a:t>
            </a:r>
            <a:r>
              <a:rPr lang="en-US" altLang="zh-CN" sz="2000" dirty="0" err="1"/>
              <a:t>bp.NeuGroup’s</a:t>
            </a:r>
            <a:r>
              <a:rPr lang="en-US" altLang="zh-CN" sz="2000" dirty="0"/>
              <a:t> constrctor.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903313" y="15914166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94237" y="13296644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94237" y="14288064"/>
            <a:ext cx="294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Judge if the neuron spikes.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F49AFD-4176-43D1-B3F8-47AD1D396BA0}"/>
              </a:ext>
            </a:extLst>
          </p:cNvPr>
          <p:cNvSpPr txBox="1"/>
          <p:nvPr/>
        </p:nvSpPr>
        <p:spPr>
          <a:xfrm>
            <a:off x="5515653" y="209002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Users may also set backend with a list of backend name.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7093141" y="6842616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F9062-78F4-460A-951C-1D19B4034662}"/>
              </a:ext>
            </a:extLst>
          </p:cNvPr>
          <p:cNvSpPr txBox="1"/>
          <p:nvPr/>
        </p:nvSpPr>
        <p:spPr>
          <a:xfrm>
            <a:off x="8110731" y="973871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37611-F860-4DFB-BE0D-9F56F7FCEF35}"/>
              </a:ext>
            </a:extLst>
          </p:cNvPr>
          <p:cNvSpPr txBox="1"/>
          <p:nvPr/>
        </p:nvSpPr>
        <p:spPr>
          <a:xfrm>
            <a:off x="8896160" y="113118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7B975-BE1D-4D61-9909-EB5D09249A8F}"/>
              </a:ext>
            </a:extLst>
          </p:cNvPr>
          <p:cNvSpPr txBox="1"/>
          <p:nvPr/>
        </p:nvSpPr>
        <p:spPr>
          <a:xfrm>
            <a:off x="6758632" y="12314197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519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518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1CBD16-1083-45EB-B1DB-0C6D040554C0}"/>
              </a:ext>
            </a:extLst>
          </p:cNvPr>
          <p:cNvSpPr txBox="1"/>
          <p:nvPr/>
        </p:nvSpPr>
        <p:spPr>
          <a:xfrm>
            <a:off x="9617964" y="14348838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2D5640-B30A-4C37-9C16-25572A3DB1BD}"/>
              </a:ext>
            </a:extLst>
          </p:cNvPr>
          <p:cNvSpPr txBox="1"/>
          <p:nvPr/>
        </p:nvSpPr>
        <p:spPr>
          <a:xfrm>
            <a:off x="6758632" y="151644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CFA03-CDDD-47EE-A305-42169AE0046B}"/>
              </a:ext>
            </a:extLst>
          </p:cNvPr>
          <p:cNvSpPr txBox="1"/>
          <p:nvPr/>
        </p:nvSpPr>
        <p:spPr>
          <a:xfrm>
            <a:off x="6758632" y="17516330"/>
            <a:ext cx="234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FD3AE8-39A8-4D19-AE6A-56D40D9995A8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6E568-F93D-452A-A2E7-0B917AF3D88C}"/>
              </a:ext>
            </a:extLst>
          </p:cNvPr>
          <p:cNvSpPr txBox="1"/>
          <p:nvPr/>
        </p:nvSpPr>
        <p:spPr>
          <a:xfrm>
            <a:off x="6126253" y="10398608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8F9F48-A405-41E1-A8B1-F1E52941DB4D}"/>
              </a:ext>
            </a:extLst>
          </p:cNvPr>
          <p:cNvSpPr txBox="1"/>
          <p:nvPr/>
        </p:nvSpPr>
        <p:spPr>
          <a:xfrm>
            <a:off x="7881463" y="13635766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AF3CDE-3D74-4A0B-94BE-6A09E3AC7F97}"/>
              </a:ext>
            </a:extLst>
          </p:cNvPr>
          <p:cNvSpPr txBox="1"/>
          <p:nvPr/>
        </p:nvSpPr>
        <p:spPr>
          <a:xfrm>
            <a:off x="9518930" y="150836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4DAEAD-473C-455D-AC6C-23C4DB8DA62C}"/>
              </a:ext>
            </a:extLst>
          </p:cNvPr>
          <p:cNvSpPr txBox="1"/>
          <p:nvPr/>
        </p:nvSpPr>
        <p:spPr>
          <a:xfrm>
            <a:off x="7881463" y="161449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99D6F-0504-4B64-857A-C524D030F65F}"/>
              </a:ext>
            </a:extLst>
          </p:cNvPr>
          <p:cNvSpPr txBox="1"/>
          <p:nvPr/>
        </p:nvSpPr>
        <p:spPr>
          <a:xfrm>
            <a:off x="9699044" y="87045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712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A37BB-D8DC-4DC6-92BD-FE9BE3CB2CB4}"/>
              </a:ext>
            </a:extLst>
          </p:cNvPr>
          <p:cNvSpPr txBox="1"/>
          <p:nvPr/>
        </p:nvSpPr>
        <p:spPr>
          <a:xfrm>
            <a:off x="6839712" y="98463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7EBA1B-678F-46B7-BB0B-A30087818573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F8389-E0BE-478A-BEED-7B187A1D4EF1}"/>
              </a:ext>
            </a:extLst>
          </p:cNvPr>
          <p:cNvSpPr txBox="1"/>
          <p:nvPr/>
        </p:nvSpPr>
        <p:spPr>
          <a:xfrm>
            <a:off x="6146957" y="112622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C0273E92-00AD-4EA0-8ABB-08F75495C9D0}"/>
              </a:ext>
            </a:extLst>
          </p:cNvPr>
          <p:cNvSpPr/>
          <p:nvPr/>
        </p:nvSpPr>
        <p:spPr>
          <a:xfrm>
            <a:off x="7566671" y="138611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C798F-2952-44C9-A6AB-C2300C3EE2EE}"/>
              </a:ext>
            </a:extLst>
          </p:cNvPr>
          <p:cNvSpPr txBox="1"/>
          <p:nvPr/>
        </p:nvSpPr>
        <p:spPr>
          <a:xfrm>
            <a:off x="7881463" y="144586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8465663" y="157821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FFD71-982F-47CD-96E1-FC4FD7BDF3A6}"/>
              </a:ext>
            </a:extLst>
          </p:cNvPr>
          <p:cNvSpPr txBox="1"/>
          <p:nvPr/>
        </p:nvSpPr>
        <p:spPr>
          <a:xfrm>
            <a:off x="7881463" y="167545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E12F2-D59F-4E3F-98AB-E4312601192B}"/>
              </a:ext>
            </a:extLst>
          </p:cNvPr>
          <p:cNvSpPr txBox="1"/>
          <p:nvPr/>
        </p:nvSpPr>
        <p:spPr>
          <a:xfrm>
            <a:off x="9699044" y="90220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4EF52-49FC-45E0-AAE0-8DD5B8167192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ADA0-3D58-4D05-85D3-CB38122E12E2}"/>
              </a:ext>
            </a:extLst>
          </p:cNvPr>
          <p:cNvSpPr txBox="1"/>
          <p:nvPr/>
        </p:nvSpPr>
        <p:spPr>
          <a:xfrm>
            <a:off x="5749010" y="2245007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542D4-0835-4E08-96C1-490E4469939F}"/>
              </a:ext>
            </a:extLst>
          </p:cNvPr>
          <p:cNvSpPr txBox="1"/>
          <p:nvPr/>
        </p:nvSpPr>
        <p:spPr>
          <a:xfrm>
            <a:off x="5964702" y="102716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6036B9-57DA-4D6F-AC98-505F4B6046A2}"/>
              </a:ext>
            </a:extLst>
          </p:cNvPr>
          <p:cNvSpPr/>
          <p:nvPr/>
        </p:nvSpPr>
        <p:spPr>
          <a:xfrm>
            <a:off x="7143116" y="139119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4FB1EF-66F8-4E97-8430-40D3289A2D17}"/>
              </a:ext>
            </a:extLst>
          </p:cNvPr>
          <p:cNvSpPr txBox="1"/>
          <p:nvPr/>
        </p:nvSpPr>
        <p:spPr>
          <a:xfrm>
            <a:off x="7457908" y="145094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55462-DB9C-49B4-96BA-B4C2A45DEACA}"/>
              </a:ext>
            </a:extLst>
          </p:cNvPr>
          <p:cNvSpPr txBox="1"/>
          <p:nvPr/>
        </p:nvSpPr>
        <p:spPr>
          <a:xfrm>
            <a:off x="9226891" y="158670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59E6B-19D0-4E52-88B3-8F7A09A0CBEC}"/>
              </a:ext>
            </a:extLst>
          </p:cNvPr>
          <p:cNvSpPr txBox="1"/>
          <p:nvPr/>
        </p:nvSpPr>
        <p:spPr>
          <a:xfrm>
            <a:off x="9226891" y="16942493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96AE-FDB9-48EA-A2B0-16459FC56BEE}"/>
              </a:ext>
            </a:extLst>
          </p:cNvPr>
          <p:cNvSpPr txBox="1"/>
          <p:nvPr/>
        </p:nvSpPr>
        <p:spPr>
          <a:xfrm>
            <a:off x="10461044" y="9212527"/>
            <a:ext cx="2949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712" y="11021895"/>
            <a:ext cx="40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potential, </a:t>
            </a:r>
          </a:p>
          <a:p>
            <a:r>
              <a:rPr lang="en-US" altLang="zh-CN" sz="2000" dirty="0"/>
              <a:t>add the Dirac δ term of w: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A97748-1819-40F9-8814-BEB5F32AAFA1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40" y="11694339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1046</Words>
  <Application>Microsoft Office PowerPoint</Application>
  <PresentationFormat>自定义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93</cp:revision>
  <dcterms:created xsi:type="dcterms:W3CDTF">2021-04-26T08:59:48Z</dcterms:created>
  <dcterms:modified xsi:type="dcterms:W3CDTF">2021-04-28T02:31:15Z</dcterms:modified>
</cp:coreProperties>
</file>