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79" r:id="rId4"/>
    <p:sldId id="280" r:id="rId5"/>
    <p:sldId id="281" r:id="rId6"/>
    <p:sldId id="282" r:id="rId7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2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598000" y="3032069"/>
            <a:ext cx="494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</a:t>
            </a:r>
            <a:r>
              <a:rPr lang="en-US" altLang="zh-CN" sz="2000" dirty="0" err="1"/>
              <a:t>brainmodels</a:t>
            </a:r>
            <a:r>
              <a:rPr lang="zh-CN" altLang="en-US" sz="2000" dirty="0"/>
              <a:t>包中导入</a:t>
            </a:r>
            <a:r>
              <a:rPr lang="en-US" altLang="zh-CN" sz="2000" dirty="0"/>
              <a:t>LIF</a:t>
            </a:r>
            <a:r>
              <a:rPr lang="zh-CN" altLang="en-US" sz="2000" dirty="0"/>
              <a:t>神经元模型。</a:t>
            </a:r>
            <a:endParaRPr lang="en-US" altLang="zh-CN" sz="2000" dirty="0"/>
          </a:p>
          <a:p>
            <a:r>
              <a:rPr lang="zh-CN" altLang="en-US" sz="2000" dirty="0"/>
              <a:t>建立兴奋性和抑制性神经元群。</a:t>
            </a:r>
            <a:endParaRPr lang="en-US" altLang="zh-CN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</a:t>
            </a:r>
            <a:r>
              <a:rPr lang="en-US" altLang="zh-CN" sz="2000" dirty="0" err="1"/>
              <a:t>brainmodels</a:t>
            </a:r>
            <a:r>
              <a:rPr lang="zh-CN" altLang="en-US" sz="2000" dirty="0"/>
              <a:t>包中导入指数型突触模型。</a:t>
            </a:r>
            <a:endParaRPr lang="en-US" altLang="zh-CN" sz="2000" dirty="0"/>
          </a:p>
          <a:p>
            <a:r>
              <a:rPr lang="zh-CN" altLang="en-US" sz="2000" dirty="0"/>
              <a:t>在神经元群之间建立</a:t>
            </a:r>
            <a:r>
              <a:rPr lang="en-US" altLang="zh-CN" sz="2000" dirty="0"/>
              <a:t>E2E</a:t>
            </a:r>
            <a:r>
              <a:rPr lang="zh-CN" altLang="en-US" sz="2000" dirty="0"/>
              <a:t>、</a:t>
            </a:r>
            <a:r>
              <a:rPr lang="en-US" altLang="zh-CN" sz="2000" dirty="0"/>
              <a:t>E2I</a:t>
            </a:r>
            <a:r>
              <a:rPr lang="zh-CN" altLang="en-US" sz="2000" dirty="0"/>
              <a:t>、</a:t>
            </a:r>
            <a:r>
              <a:rPr lang="en-US" altLang="zh-CN" sz="2000" dirty="0"/>
              <a:t>I2E</a:t>
            </a:r>
            <a:r>
              <a:rPr lang="zh-CN" altLang="en-US" sz="2000" dirty="0"/>
              <a:t>、</a:t>
            </a:r>
            <a:r>
              <a:rPr lang="en-US" altLang="zh-CN" sz="2000" dirty="0"/>
              <a:t>I2I</a:t>
            </a:r>
          </a:p>
          <a:p>
            <a:r>
              <a:rPr lang="zh-CN" altLang="en-US" sz="2000" dirty="0"/>
              <a:t>的突触连接。</a:t>
            </a:r>
            <a:endParaRPr lang="en-US" altLang="zh-CN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4916666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突触连接权重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4916666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144671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画出兴奋</a:t>
            </a:r>
            <a:r>
              <a:rPr lang="en-US" altLang="zh-CN" sz="2000" dirty="0"/>
              <a:t>-</a:t>
            </a:r>
            <a:r>
              <a:rPr lang="zh-CN" altLang="en-US" sz="2000" dirty="0"/>
              <a:t>抑制平衡网络中兴奋性神经元的</a:t>
            </a:r>
            <a:endParaRPr lang="en-US" altLang="zh-CN" sz="2000" dirty="0"/>
          </a:p>
          <a:p>
            <a:r>
              <a:rPr lang="zh-CN" altLang="en-US" sz="2000" dirty="0"/>
              <a:t>发放点阵图，以及其发放率随时间的变化。</a:t>
            </a:r>
            <a:endParaRPr lang="en-US" altLang="zh-CN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382000" y="12399360"/>
            <a:ext cx="43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网络仿真</a:t>
            </a:r>
            <a:r>
              <a:rPr lang="en-US" altLang="zh-CN" sz="2000" dirty="0"/>
              <a:t>500ms</a:t>
            </a:r>
            <a:r>
              <a:rPr lang="zh-CN" altLang="en-US" sz="2000" dirty="0"/>
              <a:t>，给所有神经元</a:t>
            </a:r>
            <a:endParaRPr lang="en-US" altLang="zh-CN" sz="2000" dirty="0"/>
          </a:p>
          <a:p>
            <a:r>
              <a:rPr lang="zh-CN" altLang="en-US" sz="2000" dirty="0"/>
              <a:t>大小为</a:t>
            </a:r>
            <a:r>
              <a:rPr lang="en-US" altLang="zh-CN" sz="2000" dirty="0"/>
              <a:t>3</a:t>
            </a:r>
            <a:r>
              <a:rPr lang="zh-CN" altLang="en-US" sz="2000" dirty="0"/>
              <a:t>的恒定外部输入。</a:t>
            </a:r>
            <a:endParaRPr lang="en-US" altLang="zh-CN" sz="2000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12" y="4086563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4C5B12-4A67-45C4-B8DB-793F08EC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3929"/>
            <a:ext cx="10800000" cy="6653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158475-CF7E-4C70-894A-4CAC9D735386}"/>
              </a:ext>
            </a:extLst>
          </p:cNvPr>
          <p:cNvSpPr txBox="1"/>
          <p:nvPr/>
        </p:nvSpPr>
        <p:spPr>
          <a:xfrm>
            <a:off x="8912301" y="6244646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定义</a:t>
            </a:r>
            <a:r>
              <a:rPr lang="en-US" altLang="zh-CN" sz="2000" dirty="0"/>
              <a:t>E2E</a:t>
            </a:r>
            <a:r>
              <a:rPr lang="zh-CN" altLang="en-US" sz="2000" dirty="0"/>
              <a:t>连接的结构性权重。</a:t>
            </a:r>
            <a:endParaRPr lang="en-US" altLang="zh-CN" sz="2000" dirty="0"/>
          </a:p>
          <a:p>
            <a:r>
              <a:rPr lang="zh-CN" altLang="en-US" sz="2000" dirty="0"/>
              <a:t>在选择性神经元群内部的突触连接，</a:t>
            </a:r>
            <a:endParaRPr lang="en-US" altLang="zh-CN" sz="2000" dirty="0"/>
          </a:p>
          <a:p>
            <a:r>
              <a:rPr lang="zh-CN" altLang="en-US" sz="2000" dirty="0"/>
              <a:t>较其他突触连接更强。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7A6E4E-6A8A-40D2-8017-6AA8785D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6" y="7358504"/>
            <a:ext cx="3121565" cy="1881900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14CF993D-7D64-48AD-AA4A-C433870FE8A2}"/>
              </a:ext>
            </a:extLst>
          </p:cNvPr>
          <p:cNvSpPr/>
          <p:nvPr/>
        </p:nvSpPr>
        <p:spPr>
          <a:xfrm>
            <a:off x="8327908" y="5930900"/>
            <a:ext cx="216000" cy="307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584116D-024F-41B4-BF7B-4DBB183F7EB6}"/>
              </a:ext>
            </a:extLst>
          </p:cNvPr>
          <p:cNvSpPr/>
          <p:nvPr/>
        </p:nvSpPr>
        <p:spPr>
          <a:xfrm>
            <a:off x="8327908" y="3678658"/>
            <a:ext cx="216000" cy="626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/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/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− = 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+−1)/1−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6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737BD-E8E0-4099-A9DF-33ABFAF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106"/>
            <a:ext cx="10800000" cy="1422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11E73-58CE-4700-BABC-585ECA5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6919878"/>
            <a:ext cx="5312990" cy="32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77ABA7-AC50-41F4-AE65-E3CA1F49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214"/>
            <a:ext cx="10800000" cy="1163007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F8045670-EA8E-4AB7-ADE1-AB7889AE7DFE}"/>
              </a:ext>
            </a:extLst>
          </p:cNvPr>
          <p:cNvSpPr/>
          <p:nvPr/>
        </p:nvSpPr>
        <p:spPr>
          <a:xfrm>
            <a:off x="7294880" y="8318500"/>
            <a:ext cx="216000" cy="50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38DEA-DF34-4910-A52D-32175F9588B8}"/>
              </a:ext>
            </a:extLst>
          </p:cNvPr>
          <p:cNvSpPr txBox="1"/>
          <p:nvPr/>
        </p:nvSpPr>
        <p:spPr>
          <a:xfrm>
            <a:off x="7645400" y="837244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根据给定的泊松频率生成峰电位。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72DAE7B-809C-4CE9-939F-4661A01D455D}"/>
              </a:ext>
            </a:extLst>
          </p:cNvPr>
          <p:cNvSpPr/>
          <p:nvPr/>
        </p:nvSpPr>
        <p:spPr>
          <a:xfrm>
            <a:off x="9072880" y="9766300"/>
            <a:ext cx="2160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FD9E52-9428-4A03-8CDD-6CC2538DEE44}"/>
              </a:ext>
            </a:extLst>
          </p:cNvPr>
          <p:cNvSpPr txBox="1"/>
          <p:nvPr/>
        </p:nvSpPr>
        <p:spPr>
          <a:xfrm>
            <a:off x="9385300" y="10013890"/>
            <a:ext cx="433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定义生成背景输入的神经元，</a:t>
            </a:r>
            <a:endParaRPr lang="en-US" altLang="zh-CN" sz="2000" dirty="0"/>
          </a:p>
          <a:p>
            <a:r>
              <a:rPr lang="zh-CN" altLang="en-US" sz="2000" dirty="0"/>
              <a:t>为网络中每个神经元提供高频</a:t>
            </a:r>
            <a:endParaRPr lang="en-US" altLang="zh-CN" sz="2000" dirty="0"/>
          </a:p>
          <a:p>
            <a:r>
              <a:rPr lang="zh-CN" altLang="en-US" sz="2000" dirty="0"/>
              <a:t>泊松输入。</a:t>
            </a:r>
            <a:endParaRPr lang="en-US" altLang="zh-CN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CDD4B94-EC44-4ECA-A200-04023804BB39}"/>
              </a:ext>
            </a:extLst>
          </p:cNvPr>
          <p:cNvSpPr/>
          <p:nvPr/>
        </p:nvSpPr>
        <p:spPr>
          <a:xfrm>
            <a:off x="8628380" y="11676280"/>
            <a:ext cx="216000" cy="30845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1FEC-7620-46FC-9D15-C21707DC158D}"/>
              </a:ext>
            </a:extLst>
          </p:cNvPr>
          <p:cNvSpPr txBox="1"/>
          <p:nvPr/>
        </p:nvSpPr>
        <p:spPr>
          <a:xfrm>
            <a:off x="8979898" y="12992326"/>
            <a:ext cx="473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定义介导背景泊松输入的</a:t>
            </a:r>
            <a:r>
              <a:rPr lang="en-US" altLang="zh-CN" sz="2000" dirty="0"/>
              <a:t>AMPA</a:t>
            </a:r>
            <a:r>
              <a:rPr lang="zh-CN" altLang="en-US" sz="2000" dirty="0"/>
              <a:t>突触。</a:t>
            </a:r>
          </a:p>
        </p:txBody>
      </p:sp>
    </p:spTree>
    <p:extLst>
      <p:ext uri="{BB962C8B-B14F-4D97-AF65-F5344CB8AC3E}">
        <p14:creationId xmlns:p14="http://schemas.microsoft.com/office/powerpoint/2010/main" val="33298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C72CD-FB68-4F41-B4F7-5F8CE47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488"/>
            <a:ext cx="10800000" cy="16389315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21E5D0F-C4BC-4C55-8D05-85FB2A73B0AE}"/>
              </a:ext>
            </a:extLst>
          </p:cNvPr>
          <p:cNvCxnSpPr/>
          <p:nvPr/>
        </p:nvCxnSpPr>
        <p:spPr>
          <a:xfrm flipV="1">
            <a:off x="6045200" y="13893800"/>
            <a:ext cx="1866900" cy="406400"/>
          </a:xfrm>
          <a:prstGeom prst="bentConnector3">
            <a:avLst>
              <a:gd name="adj1" fmla="val 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F821F1-D7DF-4520-9F21-27D62E1E197D}"/>
              </a:ext>
            </a:extLst>
          </p:cNvPr>
          <p:cNvSpPr txBox="1"/>
          <p:nvPr/>
        </p:nvSpPr>
        <p:spPr>
          <a:xfrm>
            <a:off x="7912100" y="13539857"/>
            <a:ext cx="5235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仅在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stim_start_t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stim_end_t</a:t>
            </a:r>
            <a:r>
              <a:rPr lang="en-US" altLang="zh-CN" sz="2000" dirty="0"/>
              <a:t>]</a:t>
            </a:r>
            <a:r>
              <a:rPr lang="zh-CN" altLang="en-US" sz="2000" dirty="0"/>
              <a:t>这一时间范围内</a:t>
            </a:r>
            <a:endParaRPr lang="en-US" altLang="zh-CN" sz="2000" dirty="0"/>
          </a:p>
          <a:p>
            <a:r>
              <a:rPr lang="zh-CN" altLang="en-US" sz="2000" dirty="0"/>
              <a:t>产生刺激泊松输入。</a:t>
            </a:r>
            <a:endParaRPr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/>
              <p:nvPr/>
            </p:nvSpPr>
            <p:spPr>
              <a:xfrm>
                <a:off x="10231914" y="14442142"/>
                <a:ext cx="310308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每</a:t>
                </a:r>
                <a:r>
                  <a:rPr lang="en-US" altLang="zh-CN" sz="2000" dirty="0"/>
                  <a:t>50ms</a:t>
                </a:r>
                <a:r>
                  <a:rPr lang="zh-CN" altLang="en-US" sz="2000" dirty="0"/>
                  <a:t>，为当前神经元</a:t>
                </a:r>
                <a:endParaRPr lang="en-US" altLang="zh-CN" sz="2000" dirty="0"/>
              </a:p>
              <a:p>
                <a:r>
                  <a:rPr lang="zh-CN" altLang="en-US" sz="2000" dirty="0"/>
                  <a:t>生成一个新的泊松频率。</a:t>
                </a:r>
                <a:endParaRPr lang="en-US" altLang="zh-CN" sz="2000" dirty="0"/>
              </a:p>
              <a:p>
                <a:r>
                  <a:rPr lang="zh-CN" altLang="en-US" sz="2000" dirty="0"/>
                  <a:t>该频率采样服从高斯分布。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914" y="14442142"/>
                <a:ext cx="3103086" cy="1631216"/>
              </a:xfrm>
              <a:prstGeom prst="rect">
                <a:avLst/>
              </a:prstGeom>
              <a:blipFill>
                <a:blip r:embed="rId3"/>
                <a:stretch>
                  <a:fillRect l="-1961" t="-1866" r="-6078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99AD31-CC7F-4E7D-BD12-E84C2F2B5836}"/>
              </a:ext>
            </a:extLst>
          </p:cNvPr>
          <p:cNvSpPr/>
          <p:nvPr/>
        </p:nvSpPr>
        <p:spPr>
          <a:xfrm>
            <a:off x="9829799" y="14744700"/>
            <a:ext cx="216000" cy="127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1126DA4-0615-4021-ACAB-FC9811C39F6B}"/>
              </a:ext>
            </a:extLst>
          </p:cNvPr>
          <p:cNvCxnSpPr>
            <a:cxnSpLocks/>
          </p:cNvCxnSpPr>
          <p:nvPr/>
        </p:nvCxnSpPr>
        <p:spPr>
          <a:xfrm>
            <a:off x="6451600" y="16471900"/>
            <a:ext cx="1803400" cy="54946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6261A-3CF1-4323-9FE8-3B64FF3C7549}"/>
              </a:ext>
            </a:extLst>
          </p:cNvPr>
          <p:cNvSpPr txBox="1"/>
          <p:nvPr/>
        </p:nvSpPr>
        <p:spPr>
          <a:xfrm>
            <a:off x="8255000" y="16667424"/>
            <a:ext cx="422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根据泊松频率生成当前神经元的</a:t>
            </a:r>
            <a:endParaRPr lang="en-US" altLang="zh-CN" sz="2000" dirty="0"/>
          </a:p>
          <a:p>
            <a:r>
              <a:rPr lang="zh-CN" altLang="en-US" sz="2000" dirty="0"/>
              <a:t>发放状态，从而生成刺激泊松输入。</a:t>
            </a:r>
            <a:endParaRPr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/>
              <p:nvPr/>
            </p:nvSpPr>
            <p:spPr>
              <a:xfrm>
                <a:off x="9668193" y="2434763"/>
                <a:ext cx="393914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计算给予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两个神经元群的刺激泊松输入的泊松频率。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93" y="2434763"/>
                <a:ext cx="3939143" cy="1323439"/>
              </a:xfrm>
              <a:prstGeom prst="rect">
                <a:avLst/>
              </a:prstGeom>
              <a:blipFill>
                <a:blip r:embed="rId4"/>
                <a:stretch>
                  <a:fillRect l="-1703" t="-2294" b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A2E329BF-638F-44FB-AB2B-8ACC00901B53}"/>
              </a:ext>
            </a:extLst>
          </p:cNvPr>
          <p:cNvSpPr/>
          <p:nvPr/>
        </p:nvSpPr>
        <p:spPr>
          <a:xfrm>
            <a:off x="9270999" y="1752600"/>
            <a:ext cx="226458" cy="29955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57FDD778-C3D3-4180-B0D6-8DD39DBC1BCE}"/>
              </a:ext>
            </a:extLst>
          </p:cNvPr>
          <p:cNvSpPr/>
          <p:nvPr/>
        </p:nvSpPr>
        <p:spPr>
          <a:xfrm>
            <a:off x="8733736" y="9433756"/>
            <a:ext cx="216000" cy="39647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6BA67-77CA-4E41-835E-B1453926AA3B}"/>
              </a:ext>
            </a:extLst>
          </p:cNvPr>
          <p:cNvSpPr txBox="1"/>
          <p:nvPr/>
        </p:nvSpPr>
        <p:spPr>
          <a:xfrm>
            <a:off x="9167413" y="11230834"/>
            <a:ext cx="44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存储模型参数和变量。</a:t>
            </a:r>
          </a:p>
        </p:txBody>
      </p:sp>
    </p:spTree>
    <p:extLst>
      <p:ext uri="{BB962C8B-B14F-4D97-AF65-F5344CB8AC3E}">
        <p14:creationId xmlns:p14="http://schemas.microsoft.com/office/powerpoint/2010/main" val="7782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470FE4-8B90-4F3F-AC7A-E60ED411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523"/>
            <a:ext cx="10800000" cy="5868781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3388BAF6-39CF-4179-A1C3-9476E838F172}"/>
              </a:ext>
            </a:extLst>
          </p:cNvPr>
          <p:cNvSpPr/>
          <p:nvPr/>
        </p:nvSpPr>
        <p:spPr>
          <a:xfrm>
            <a:off x="9872980" y="7048499"/>
            <a:ext cx="216000" cy="29934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5BF67-5E59-49A6-B90A-C0952D5F47A9}"/>
              </a:ext>
            </a:extLst>
          </p:cNvPr>
          <p:cNvSpPr txBox="1"/>
          <p:nvPr/>
        </p:nvSpPr>
        <p:spPr>
          <a:xfrm>
            <a:off x="10287000" y="803269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定义生成刺激输入的神经元，</a:t>
            </a:r>
            <a:endParaRPr lang="en-US" altLang="zh-CN" sz="2000" dirty="0"/>
          </a:p>
          <a:p>
            <a:r>
              <a:rPr lang="zh-CN" altLang="en-US" sz="2000" dirty="0"/>
              <a:t>为</a:t>
            </a:r>
            <a:r>
              <a:rPr lang="en-US" altLang="zh-CN" sz="2000" dirty="0"/>
              <a:t>A</a:t>
            </a:r>
            <a:r>
              <a:rPr lang="zh-CN" altLang="en-US" sz="2000" dirty="0"/>
              <a:t>群、</a:t>
            </a:r>
            <a:r>
              <a:rPr lang="en-US" altLang="zh-CN" sz="2000" dirty="0"/>
              <a:t>B</a:t>
            </a:r>
            <a:r>
              <a:rPr lang="zh-CN" altLang="en-US" sz="2000" dirty="0"/>
              <a:t>群中每个神经元提供相对低频的刺激泊松输入。</a:t>
            </a:r>
            <a:endParaRPr lang="en-US" altLang="zh-CN" sz="20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13B9957A-FC91-433B-B98C-6F603713FC7E}"/>
              </a:ext>
            </a:extLst>
          </p:cNvPr>
          <p:cNvSpPr/>
          <p:nvPr/>
        </p:nvSpPr>
        <p:spPr>
          <a:xfrm>
            <a:off x="8768080" y="10477500"/>
            <a:ext cx="216000" cy="17813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AD51-5F32-4FB9-A9AA-81ADAA7F3248}"/>
              </a:ext>
            </a:extLst>
          </p:cNvPr>
          <p:cNvSpPr txBox="1"/>
          <p:nvPr/>
        </p:nvSpPr>
        <p:spPr>
          <a:xfrm>
            <a:off x="8984080" y="11168138"/>
            <a:ext cx="473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定义介导刺激泊松输入的</a:t>
            </a:r>
            <a:r>
              <a:rPr lang="en-US" altLang="zh-CN" sz="2000" dirty="0"/>
              <a:t>AMPA</a:t>
            </a:r>
            <a:r>
              <a:rPr lang="zh-CN" altLang="en-US" sz="2000" dirty="0"/>
              <a:t>突触。</a:t>
            </a:r>
          </a:p>
        </p:txBody>
      </p:sp>
    </p:spTree>
    <p:extLst>
      <p:ext uri="{BB962C8B-B14F-4D97-AF65-F5344CB8AC3E}">
        <p14:creationId xmlns:p14="http://schemas.microsoft.com/office/powerpoint/2010/main" val="34442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</TotalTime>
  <Words>329</Words>
  <Application>Microsoft Office PowerPoint</Application>
  <PresentationFormat>自定义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171</cp:revision>
  <dcterms:created xsi:type="dcterms:W3CDTF">2021-04-26T08:59:48Z</dcterms:created>
  <dcterms:modified xsi:type="dcterms:W3CDTF">2021-05-11T05:48:02Z</dcterms:modified>
</cp:coreProperties>
</file>