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7" r:id="rId2"/>
    <p:sldId id="278" r:id="rId3"/>
    <p:sldId id="279" r:id="rId4"/>
    <p:sldId id="280" r:id="rId5"/>
    <p:sldId id="281" r:id="rId6"/>
    <p:sldId id="282" r:id="rId7"/>
  </p:sldIdLst>
  <p:sldSz cx="1371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44" y="-1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992968"/>
            <a:ext cx="11658600" cy="63669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9605435"/>
            <a:ext cx="10287000" cy="4415365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4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7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973667"/>
            <a:ext cx="2957513" cy="154982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973667"/>
            <a:ext cx="8701088" cy="1549823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92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1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559305"/>
            <a:ext cx="11830050" cy="760729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2238572"/>
            <a:ext cx="11830050" cy="40004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67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868333"/>
            <a:ext cx="5829300" cy="11603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0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73671"/>
            <a:ext cx="11830050" cy="353483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483101"/>
            <a:ext cx="5802510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6680200"/>
            <a:ext cx="5802510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483101"/>
            <a:ext cx="5831087" cy="219709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6680200"/>
            <a:ext cx="5831087" cy="98255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6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2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633138"/>
            <a:ext cx="6943725" cy="1299633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219200"/>
            <a:ext cx="4423767" cy="42672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633138"/>
            <a:ext cx="6943725" cy="1299633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486400"/>
            <a:ext cx="4423767" cy="1016423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4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973671"/>
            <a:ext cx="118300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868333"/>
            <a:ext cx="118300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AB90-0D2D-461D-B22C-FF3F8B460DB8}" type="datetimeFigureOut">
              <a:rPr lang="zh-CN" altLang="en-US" smtClean="0"/>
              <a:t>2021/5/11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6950271"/>
            <a:ext cx="46291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6950271"/>
            <a:ext cx="30861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5F25-7D17-4C32-ABC4-25045F3639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9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20DE4D4-CC97-4AF2-A5F8-D249E1B7FBEA}"/>
              </a:ext>
            </a:extLst>
          </p:cNvPr>
          <p:cNvSpPr txBox="1">
            <a:spLocks/>
          </p:cNvSpPr>
          <p:nvPr/>
        </p:nvSpPr>
        <p:spPr>
          <a:xfrm>
            <a:off x="942975" y="124632"/>
            <a:ext cx="11792569" cy="140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E-I balanced net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0B670F-5A78-47EB-8AC7-69AA07A38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4034"/>
            <a:ext cx="10800000" cy="14777028"/>
          </a:xfrm>
          <a:prstGeom prst="rect">
            <a:avLst/>
          </a:prstGeom>
        </p:spPr>
      </p:pic>
      <p:sp>
        <p:nvSpPr>
          <p:cNvPr id="7" name="右大括号 6">
            <a:extLst>
              <a:ext uri="{FF2B5EF4-FFF2-40B4-BE49-F238E27FC236}">
                <a16:creationId xmlns:a16="http://schemas.microsoft.com/office/drawing/2014/main" id="{2416C58C-F26D-4B5C-A450-DA21B8714D28}"/>
              </a:ext>
            </a:extLst>
          </p:cNvPr>
          <p:cNvSpPr/>
          <p:nvPr/>
        </p:nvSpPr>
        <p:spPr>
          <a:xfrm>
            <a:off x="8382000" y="3073400"/>
            <a:ext cx="216000" cy="635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0DD80F-D749-456C-A7C5-6F7A6C772BD8}"/>
              </a:ext>
            </a:extLst>
          </p:cNvPr>
          <p:cNvSpPr txBox="1"/>
          <p:nvPr/>
        </p:nvSpPr>
        <p:spPr>
          <a:xfrm>
            <a:off x="8768684" y="2912048"/>
            <a:ext cx="4947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Import LIF neuron model from </a:t>
            </a:r>
            <a:r>
              <a:rPr lang="en-US" altLang="zh-CN" sz="2000" dirty="0" err="1"/>
              <a:t>brainmodels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Build excitatory neuron group and inhibitory </a:t>
            </a:r>
          </a:p>
          <a:p>
            <a:r>
              <a:rPr lang="en-US" altLang="zh-CN" sz="2000" dirty="0"/>
              <a:t>neuron group.</a:t>
            </a: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16A72D1D-77A5-40D1-9DFF-FC8666FA4248}"/>
              </a:ext>
            </a:extLst>
          </p:cNvPr>
          <p:cNvSpPr/>
          <p:nvPr/>
        </p:nvSpPr>
        <p:spPr>
          <a:xfrm>
            <a:off x="6858000" y="4965700"/>
            <a:ext cx="216000" cy="41783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A7DBB0-5647-42F4-96B6-2357E858B2A9}"/>
              </a:ext>
            </a:extLst>
          </p:cNvPr>
          <p:cNvSpPr txBox="1"/>
          <p:nvPr/>
        </p:nvSpPr>
        <p:spPr>
          <a:xfrm>
            <a:off x="7333584" y="6531548"/>
            <a:ext cx="5671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Import exponential synapse model from </a:t>
            </a:r>
            <a:r>
              <a:rPr lang="en-US" altLang="zh-CN" sz="2000" dirty="0" err="1"/>
              <a:t>brainmodels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Build E2E, E2I, I2E, I2I synapse connections between</a:t>
            </a:r>
          </a:p>
          <a:p>
            <a:r>
              <a:rPr lang="en-US" altLang="zh-CN" sz="2000" dirty="0"/>
              <a:t>neuron groups.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B4B331A-31EC-49A6-B8BA-A025EC587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4772"/>
            <a:ext cx="10800000" cy="1119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21866E-E964-479B-90FF-D5D596E72A0D}"/>
                  </a:ext>
                </a:extLst>
              </p:cNvPr>
              <p:cNvSpPr txBox="1"/>
              <p:nvPr/>
            </p:nvSpPr>
            <p:spPr>
              <a:xfrm>
                <a:off x="5003800" y="10417777"/>
                <a:ext cx="5845318" cy="799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𝑐𝑜𝑛𝑛𝑒𝑐𝑡𝑖𝑜𝑛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021866E-E964-479B-90FF-D5D596E72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0" y="10417777"/>
                <a:ext cx="5845318" cy="7997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大括号 16">
            <a:extLst>
              <a:ext uri="{FF2B5EF4-FFF2-40B4-BE49-F238E27FC236}">
                <a16:creationId xmlns:a16="http://schemas.microsoft.com/office/drawing/2014/main" id="{2819D8E1-4AB7-40D5-B13C-15971B0C8B7C}"/>
              </a:ext>
            </a:extLst>
          </p:cNvPr>
          <p:cNvSpPr/>
          <p:nvPr/>
        </p:nvSpPr>
        <p:spPr>
          <a:xfrm>
            <a:off x="4660900" y="9791700"/>
            <a:ext cx="216000" cy="1981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5C3B932-CD04-47D0-82D5-15D0374E58EF}"/>
              </a:ext>
            </a:extLst>
          </p:cNvPr>
          <p:cNvSpPr txBox="1"/>
          <p:nvPr/>
        </p:nvSpPr>
        <p:spPr>
          <a:xfrm>
            <a:off x="8044784" y="15214600"/>
            <a:ext cx="5671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Paint the raster plot and </a:t>
            </a:r>
            <a:r>
              <a:rPr lang="en-US" altLang="zh-CN" sz="2000" dirty="0" err="1"/>
              <a:t>firing_rate</a:t>
            </a:r>
            <a:r>
              <a:rPr lang="en-US" altLang="zh-CN" sz="2000" dirty="0"/>
              <a:t>-t plot of excitatory neurons in E/I balanced network.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B7638F-A8A3-48B0-B82A-DB06EB9D5BD8}"/>
              </a:ext>
            </a:extLst>
          </p:cNvPr>
          <p:cNvSpPr txBox="1"/>
          <p:nvPr/>
        </p:nvSpPr>
        <p:spPr>
          <a:xfrm>
            <a:off x="8406734" y="12245470"/>
            <a:ext cx="5671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Simulate the network for 500ms, </a:t>
            </a:r>
          </a:p>
          <a:p>
            <a:r>
              <a:rPr lang="en-US" altLang="zh-CN" sz="2000" dirty="0"/>
              <a:t>give all neurons constant external </a:t>
            </a:r>
          </a:p>
          <a:p>
            <a:r>
              <a:rPr lang="en-US" altLang="zh-CN" sz="2000" dirty="0"/>
              <a:t>inputs with amplitude 3.</a:t>
            </a: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7E397E6E-0CB8-4D2A-8C11-275E8375B02A}"/>
              </a:ext>
            </a:extLst>
          </p:cNvPr>
          <p:cNvSpPr/>
          <p:nvPr/>
        </p:nvSpPr>
        <p:spPr>
          <a:xfrm>
            <a:off x="7672459" y="14224000"/>
            <a:ext cx="214241" cy="25492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2F36981-6C6F-418C-A576-BD9ADB6C7793}"/>
              </a:ext>
            </a:extLst>
          </p:cNvPr>
          <p:cNvCxnSpPr>
            <a:cxnSpLocks/>
          </p:cNvCxnSpPr>
          <p:nvPr/>
        </p:nvCxnSpPr>
        <p:spPr>
          <a:xfrm flipV="1">
            <a:off x="7239000" y="12753303"/>
            <a:ext cx="1143002" cy="50549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A5858675-249B-4D53-A51A-76C5913DF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299978"/>
            <a:ext cx="4146763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0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4C5B12-4A67-45C4-B8DB-793F08EC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93929"/>
            <a:ext cx="10800000" cy="66530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D158475-CF7E-4C70-894A-4CAC9D735386}"/>
              </a:ext>
            </a:extLst>
          </p:cNvPr>
          <p:cNvSpPr txBox="1"/>
          <p:nvPr/>
        </p:nvSpPr>
        <p:spPr>
          <a:xfrm>
            <a:off x="8730584" y="6244227"/>
            <a:ext cx="4463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Define structured weights for E2E conns.</a:t>
            </a:r>
          </a:p>
          <a:p>
            <a:r>
              <a:rPr lang="en-US" altLang="zh-CN" sz="2000" dirty="0"/>
              <a:t>Strong connection inside selective group,</a:t>
            </a:r>
          </a:p>
          <a:p>
            <a:r>
              <a:rPr lang="en-US" altLang="zh-CN" sz="2000" dirty="0"/>
              <a:t>weak connection for other synapses.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A7A6E4E-6A8A-40D2-8017-6AA8785D3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16" y="7358504"/>
            <a:ext cx="3121565" cy="1881900"/>
          </a:xfrm>
          <a:prstGeom prst="rect">
            <a:avLst/>
          </a:prstGeom>
        </p:spPr>
      </p:pic>
      <p:sp>
        <p:nvSpPr>
          <p:cNvPr id="12" name="右大括号 11">
            <a:extLst>
              <a:ext uri="{FF2B5EF4-FFF2-40B4-BE49-F238E27FC236}">
                <a16:creationId xmlns:a16="http://schemas.microsoft.com/office/drawing/2014/main" id="{14CF993D-7D64-48AD-AA4A-C433870FE8A2}"/>
              </a:ext>
            </a:extLst>
          </p:cNvPr>
          <p:cNvSpPr/>
          <p:nvPr/>
        </p:nvSpPr>
        <p:spPr>
          <a:xfrm>
            <a:off x="8327908" y="5930900"/>
            <a:ext cx="216000" cy="3073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D584116D-024F-41B4-BF7B-4DBB183F7EB6}"/>
              </a:ext>
            </a:extLst>
          </p:cNvPr>
          <p:cNvSpPr/>
          <p:nvPr/>
        </p:nvSpPr>
        <p:spPr>
          <a:xfrm>
            <a:off x="8327908" y="3678658"/>
            <a:ext cx="216000" cy="62664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E0EC2C-6A96-401A-8155-8E6D40969165}"/>
                  </a:ext>
                </a:extLst>
              </p:cNvPr>
              <p:cNvSpPr txBox="1"/>
              <p:nvPr/>
            </p:nvSpPr>
            <p:spPr>
              <a:xfrm>
                <a:off x="8688351" y="3597414"/>
                <a:ext cx="1345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1.7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E0EC2C-6A96-401A-8155-8E6D40969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351" y="3597414"/>
                <a:ext cx="134543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2556E83-03AB-4335-91D7-4DC7610D8BE0}"/>
                  </a:ext>
                </a:extLst>
              </p:cNvPr>
              <p:cNvSpPr txBox="1"/>
              <p:nvPr/>
            </p:nvSpPr>
            <p:spPr>
              <a:xfrm>
                <a:off x="8692484" y="3937000"/>
                <a:ext cx="33244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− = 1−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+−1)/1−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2556E83-03AB-4335-91D7-4DC7610D8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484" y="3937000"/>
                <a:ext cx="3324436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65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83737BD-E8E0-4099-A9DF-33ABFAFA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4106"/>
            <a:ext cx="10800000" cy="142285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411E73-58CE-4700-BABC-585ECA5D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1" y="6919878"/>
            <a:ext cx="5312990" cy="324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977ABA7-AC50-41F4-AE65-E3CA1F493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7214"/>
            <a:ext cx="10800000" cy="11630075"/>
          </a:xfrm>
          <a:prstGeom prst="rect">
            <a:avLst/>
          </a:prstGeom>
        </p:spPr>
      </p:pic>
      <p:sp>
        <p:nvSpPr>
          <p:cNvPr id="8" name="右大括号 7">
            <a:extLst>
              <a:ext uri="{FF2B5EF4-FFF2-40B4-BE49-F238E27FC236}">
                <a16:creationId xmlns:a16="http://schemas.microsoft.com/office/drawing/2014/main" id="{F8045670-EA8E-4AB7-ADE1-AB7889AE7DFE}"/>
              </a:ext>
            </a:extLst>
          </p:cNvPr>
          <p:cNvSpPr/>
          <p:nvPr/>
        </p:nvSpPr>
        <p:spPr>
          <a:xfrm>
            <a:off x="7294880" y="8318500"/>
            <a:ext cx="216000" cy="508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638DEA-DF34-4910-A52D-32175F9588B8}"/>
              </a:ext>
            </a:extLst>
          </p:cNvPr>
          <p:cNvSpPr txBox="1"/>
          <p:nvPr/>
        </p:nvSpPr>
        <p:spPr>
          <a:xfrm>
            <a:off x="7645400" y="8372445"/>
            <a:ext cx="5119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Generate spikes with a given Poisson frequency.</a:t>
            </a:r>
            <a:endParaRPr lang="zh-CN" altLang="en-US" sz="2000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772DAE7B-809C-4CE9-939F-4661A01D455D}"/>
              </a:ext>
            </a:extLst>
          </p:cNvPr>
          <p:cNvSpPr/>
          <p:nvPr/>
        </p:nvSpPr>
        <p:spPr>
          <a:xfrm>
            <a:off x="9072880" y="9766300"/>
            <a:ext cx="2160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FD9E52-9428-4A03-8CDD-6CC2538DEE44}"/>
              </a:ext>
            </a:extLst>
          </p:cNvPr>
          <p:cNvSpPr txBox="1"/>
          <p:nvPr/>
        </p:nvSpPr>
        <p:spPr>
          <a:xfrm>
            <a:off x="9385300" y="10013890"/>
            <a:ext cx="4330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Define neurons that generate Poisson</a:t>
            </a:r>
          </a:p>
          <a:p>
            <a:r>
              <a:rPr lang="en-US" altLang="zh-CN" sz="2000" dirty="0"/>
              <a:t>background inputs for every neuron in the network.</a:t>
            </a:r>
            <a:endParaRPr lang="zh-CN" altLang="en-US" sz="2000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9CDD4B94-EC44-4ECA-A200-04023804BB39}"/>
              </a:ext>
            </a:extLst>
          </p:cNvPr>
          <p:cNvSpPr/>
          <p:nvPr/>
        </p:nvSpPr>
        <p:spPr>
          <a:xfrm>
            <a:off x="8628380" y="11676280"/>
            <a:ext cx="216000" cy="308450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A1FEC-7620-46FC-9D15-C21707DC158D}"/>
              </a:ext>
            </a:extLst>
          </p:cNvPr>
          <p:cNvSpPr txBox="1"/>
          <p:nvPr/>
        </p:nvSpPr>
        <p:spPr>
          <a:xfrm>
            <a:off x="8979898" y="12865326"/>
            <a:ext cx="4736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Define AMPA synapses that send the Poisson background inputs to the neurons.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984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4C72CD-FB68-4F41-B4F7-5F8CE4700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1488"/>
            <a:ext cx="10800000" cy="16389315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821E5D0F-C4BC-4C55-8D05-85FB2A73B0AE}"/>
              </a:ext>
            </a:extLst>
          </p:cNvPr>
          <p:cNvCxnSpPr/>
          <p:nvPr/>
        </p:nvCxnSpPr>
        <p:spPr>
          <a:xfrm flipV="1">
            <a:off x="6045200" y="13893800"/>
            <a:ext cx="1866900" cy="406400"/>
          </a:xfrm>
          <a:prstGeom prst="bentConnector3">
            <a:avLst>
              <a:gd name="adj1" fmla="val 3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6F821F1-D7DF-4520-9F21-27D62E1E197D}"/>
              </a:ext>
            </a:extLst>
          </p:cNvPr>
          <p:cNvSpPr txBox="1"/>
          <p:nvPr/>
        </p:nvSpPr>
        <p:spPr>
          <a:xfrm>
            <a:off x="7912100" y="13539857"/>
            <a:ext cx="5244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Stimulus are only generated in simulation</a:t>
            </a:r>
          </a:p>
          <a:p>
            <a:r>
              <a:rPr lang="en-US" altLang="zh-CN" sz="2000" dirty="0"/>
              <a:t>between time period [</a:t>
            </a:r>
            <a:r>
              <a:rPr lang="en-US" altLang="zh-CN" sz="2000" dirty="0" err="1"/>
              <a:t>stim_start_t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stim_end_t</a:t>
            </a:r>
            <a:r>
              <a:rPr lang="en-US" altLang="zh-CN" sz="2000" dirty="0"/>
              <a:t>].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4484AD8-DC90-4E30-BC2A-2147EDB8A305}"/>
                  </a:ext>
                </a:extLst>
              </p:cNvPr>
              <p:cNvSpPr txBox="1"/>
              <p:nvPr/>
            </p:nvSpPr>
            <p:spPr>
              <a:xfrm>
                <a:off x="10231914" y="14442142"/>
                <a:ext cx="367458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Generate new Poisson frequency obeys Gaussian distribution for this neuron every 50ms.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4484AD8-DC90-4E30-BC2A-2147EDB8A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914" y="14442142"/>
                <a:ext cx="3674586" cy="1631216"/>
              </a:xfrm>
              <a:prstGeom prst="rect">
                <a:avLst/>
              </a:prstGeom>
              <a:blipFill>
                <a:blip r:embed="rId3"/>
                <a:stretch>
                  <a:fillRect l="-1658" t="-1866" r="-829"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大括号 12">
            <a:extLst>
              <a:ext uri="{FF2B5EF4-FFF2-40B4-BE49-F238E27FC236}">
                <a16:creationId xmlns:a16="http://schemas.microsoft.com/office/drawing/2014/main" id="{5F99AD31-CC7F-4E7D-BD12-E84C2F2B5836}"/>
              </a:ext>
            </a:extLst>
          </p:cNvPr>
          <p:cNvSpPr/>
          <p:nvPr/>
        </p:nvSpPr>
        <p:spPr>
          <a:xfrm>
            <a:off x="9829799" y="14744700"/>
            <a:ext cx="216000" cy="1270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1126DA4-0615-4021-ACAB-FC9811C39F6B}"/>
              </a:ext>
            </a:extLst>
          </p:cNvPr>
          <p:cNvCxnSpPr>
            <a:cxnSpLocks/>
          </p:cNvCxnSpPr>
          <p:nvPr/>
        </p:nvCxnSpPr>
        <p:spPr>
          <a:xfrm>
            <a:off x="6451600" y="16471900"/>
            <a:ext cx="1803400" cy="54946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816261A-3CF1-4323-9FE8-3B64FF3C7549}"/>
              </a:ext>
            </a:extLst>
          </p:cNvPr>
          <p:cNvSpPr txBox="1"/>
          <p:nvPr/>
        </p:nvSpPr>
        <p:spPr>
          <a:xfrm>
            <a:off x="8255000" y="16667424"/>
            <a:ext cx="4220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Generate Poisson inputs with the Poisson frequency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neuron.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700C9F6-E822-4212-89CE-4C80866FB253}"/>
                  </a:ext>
                </a:extLst>
              </p:cNvPr>
              <p:cNvSpPr txBox="1"/>
              <p:nvPr/>
            </p:nvSpPr>
            <p:spPr>
              <a:xfrm>
                <a:off x="9668193" y="2434763"/>
                <a:ext cx="393914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Compute basic Poisson frequencies for stimuli given to neuron group A and B. </a:t>
                </a:r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700C9F6-E822-4212-89CE-4C80866F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193" y="2434763"/>
                <a:ext cx="3939143" cy="1631216"/>
              </a:xfrm>
              <a:prstGeom prst="rect">
                <a:avLst/>
              </a:prstGeom>
              <a:blipFill>
                <a:blip r:embed="rId4"/>
                <a:stretch>
                  <a:fillRect l="-1703" t="-1866" b="-1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大括号 20">
            <a:extLst>
              <a:ext uri="{FF2B5EF4-FFF2-40B4-BE49-F238E27FC236}">
                <a16:creationId xmlns:a16="http://schemas.microsoft.com/office/drawing/2014/main" id="{A2E329BF-638F-44FB-AB2B-8ACC00901B53}"/>
              </a:ext>
            </a:extLst>
          </p:cNvPr>
          <p:cNvSpPr/>
          <p:nvPr/>
        </p:nvSpPr>
        <p:spPr>
          <a:xfrm>
            <a:off x="9270999" y="1752600"/>
            <a:ext cx="226458" cy="299554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57FDD778-C3D3-4180-B0D6-8DD39DBC1BCE}"/>
              </a:ext>
            </a:extLst>
          </p:cNvPr>
          <p:cNvSpPr/>
          <p:nvPr/>
        </p:nvSpPr>
        <p:spPr>
          <a:xfrm>
            <a:off x="8733736" y="9433756"/>
            <a:ext cx="216000" cy="39647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66BA67-77CA-4E41-835E-B1453926AA3B}"/>
              </a:ext>
            </a:extLst>
          </p:cNvPr>
          <p:cNvSpPr txBox="1"/>
          <p:nvPr/>
        </p:nvSpPr>
        <p:spPr>
          <a:xfrm>
            <a:off x="9167413" y="11230834"/>
            <a:ext cx="4485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Save model parameters and variables.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825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470FE4-8B90-4F3F-AC7A-E60ED411B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0523"/>
            <a:ext cx="10800000" cy="5868781"/>
          </a:xfrm>
          <a:prstGeom prst="rect">
            <a:avLst/>
          </a:prstGeom>
        </p:spPr>
      </p:pic>
      <p:sp>
        <p:nvSpPr>
          <p:cNvPr id="4" name="右大括号 3">
            <a:extLst>
              <a:ext uri="{FF2B5EF4-FFF2-40B4-BE49-F238E27FC236}">
                <a16:creationId xmlns:a16="http://schemas.microsoft.com/office/drawing/2014/main" id="{3388BAF6-39CF-4179-A1C3-9476E838F172}"/>
              </a:ext>
            </a:extLst>
          </p:cNvPr>
          <p:cNvSpPr/>
          <p:nvPr/>
        </p:nvSpPr>
        <p:spPr>
          <a:xfrm>
            <a:off x="9872980" y="7048499"/>
            <a:ext cx="216000" cy="29934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E5BF67-5E59-49A6-B90A-C0952D5F47A9}"/>
              </a:ext>
            </a:extLst>
          </p:cNvPr>
          <p:cNvSpPr txBox="1"/>
          <p:nvPr/>
        </p:nvSpPr>
        <p:spPr>
          <a:xfrm>
            <a:off x="10287000" y="8032690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Define neurons that generate Poisson stimulus inputs for every neuron </a:t>
            </a:r>
            <a:r>
              <a:rPr lang="en-US" altLang="zh-CN" sz="2000"/>
              <a:t>in group A and B.</a:t>
            </a:r>
            <a:endParaRPr lang="zh-CN" altLang="en-US" sz="2000" dirty="0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13B9957A-FC91-433B-B98C-6F603713FC7E}"/>
              </a:ext>
            </a:extLst>
          </p:cNvPr>
          <p:cNvSpPr/>
          <p:nvPr/>
        </p:nvSpPr>
        <p:spPr>
          <a:xfrm>
            <a:off x="8768080" y="10477500"/>
            <a:ext cx="216000" cy="17813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3FAD51-5F32-4FB9-A9AA-81ADAA7F3248}"/>
              </a:ext>
            </a:extLst>
          </p:cNvPr>
          <p:cNvSpPr txBox="1"/>
          <p:nvPr/>
        </p:nvSpPr>
        <p:spPr>
          <a:xfrm>
            <a:off x="9119598" y="10950940"/>
            <a:ext cx="4736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Define AMPA synapses that send the Poisson stimulus inputs to the neurons.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421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925</TotalTime>
  <Words>286</Words>
  <Application>Microsoft Office PowerPoint</Application>
  <PresentationFormat>自定义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ada</dc:creator>
  <cp:lastModifiedBy>liu ada</cp:lastModifiedBy>
  <cp:revision>147</cp:revision>
  <dcterms:created xsi:type="dcterms:W3CDTF">2021-04-26T08:59:48Z</dcterms:created>
  <dcterms:modified xsi:type="dcterms:W3CDTF">2021-05-11T05:44:27Z</dcterms:modified>
</cp:coreProperties>
</file>