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80" r:id="rId5"/>
    <p:sldId id="281" r:id="rId6"/>
    <p:sldId id="282" r:id="rId7"/>
    <p:sldId id="283" r:id="rId8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ocuments/github/BrainPy-Models/docs/brainpy_handbook/ppt/figs/nets/decision01.pngdecision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820250"/>
            <a:ext cx="10680826" cy="7569200"/>
          </a:xfrm>
          <a:prstGeom prst="rect">
            <a:avLst/>
          </a:prstGeom>
        </p:spPr>
      </p:pic>
      <p:sp>
        <p:nvSpPr>
          <p:cNvPr id="12" name="右大括号 11"/>
          <p:cNvSpPr/>
          <p:nvPr/>
        </p:nvSpPr>
        <p:spPr>
          <a:xfrm>
            <a:off x="5205730" y="5528945"/>
            <a:ext cx="216000" cy="54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9792335" y="654685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9799320" y="800290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667311" y="5418391"/>
                <a:ext cx="2184400" cy="739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>
                    <a:sym typeface="+mn-ea"/>
                  </a:rPr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11" y="5418391"/>
                <a:ext cx="2184400" cy="739775"/>
              </a:xfrm>
              <a:prstGeom prst="rect">
                <a:avLst/>
              </a:prstGeom>
              <a:blipFill rotWithShape="1">
                <a:blip r:embed="rId2"/>
                <a:stretch>
                  <a:fillRect l="-26" t="-77" r="-1020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0205656" y="603434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656" y="6034341"/>
                <a:ext cx="3364230" cy="1445895"/>
              </a:xfrm>
              <a:prstGeom prst="rect">
                <a:avLst/>
              </a:prstGeom>
              <a:blipFill rotWithShape="1">
                <a:blip r:embed="rId3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0265346" y="789235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46" y="7892351"/>
                <a:ext cx="3364230" cy="1445895"/>
              </a:xfrm>
              <a:prstGeom prst="rect">
                <a:avLst/>
              </a:prstGeom>
              <a:blipFill rotWithShape="1">
                <a:blip r:embed="rId4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mac/Documents/github/BrainPy-Models/docs/brainpy_handbook/ppt/figs/nets/decision02.pngdecision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263480"/>
            <a:ext cx="10692774" cy="11226800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10245725" y="859917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ocuments/github/BrainPy-Models/docs/brainpy_handbook/figs/codes/decision_run.pngdecision_ru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649242"/>
            <a:ext cx="10680827" cy="5911215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10054590" y="377190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10137140" y="67005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ocuments/github/BrainPy-Models/docs/brainpy_handbook/figs/codes/cann_init.pngcann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566057"/>
            <a:ext cx="10604275" cy="1113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ocuments/github/BrainPy-Models/docs/brainpy_handbook/figs/codes/cann_f.pngcann_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870857"/>
            <a:ext cx="10693816" cy="1061720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6469380" y="432181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8997315" y="656526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10113645" y="9566275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81881" y="9379521"/>
                <a:ext cx="2739390" cy="8839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')=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881" y="9379521"/>
                <a:ext cx="2739390" cy="883920"/>
              </a:xfrm>
              <a:prstGeom prst="rect">
                <a:avLst/>
              </a:prstGeom>
              <a:blipFill rotWithShape="1">
                <a:blip r:embed="rId2"/>
                <a:stretch>
                  <a:fillRect l="-21" t="-65" r="21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8753475" y="856361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65590" y="8508365"/>
            <a:ext cx="23234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i="1">
                <a:latin typeface="Cambria Math" panose="02040503050406030204" pitchFamily="18" charset="0"/>
                <a:cs typeface="Cambria Math" panose="02040503050406030204" pitchFamily="18" charset="0"/>
              </a:rPr>
              <a:t>d=|x-x'|</a:t>
            </a:r>
            <a:endParaRPr lang="en-US" altLang="zh-CN" i="1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algn="l"/>
            <a:r>
              <a:rPr lang="en-US" altLang="zh-CN" i="1">
                <a:cs typeface="+mn-lt"/>
              </a:rPr>
              <a:t>Get a matrix of d for all positions</a:t>
            </a:r>
            <a:endParaRPr lang="en-US" altLang="zh-CN" i="1">
              <a:cs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900" y="8258810"/>
            <a:ext cx="1443355" cy="895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529</Words>
  <Application>WPS 演示</Application>
  <PresentationFormat>自定义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方正书宋_GBK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等线 Light</vt:lpstr>
      <vt:lpstr>汉仪中等线KW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mac</cp:lastModifiedBy>
  <cp:revision>141</cp:revision>
  <dcterms:created xsi:type="dcterms:W3CDTF">2021-04-29T13:53:15Z</dcterms:created>
  <dcterms:modified xsi:type="dcterms:W3CDTF">2021-04-29T13:53:15Z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