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79" r:id="rId5"/>
    <p:sldId id="280" r:id="rId6"/>
    <p:sldId id="281" r:id="rId7"/>
    <p:sldId id="282" r:id="rId8"/>
    <p:sldId id="260" r:id="rId9"/>
    <p:sldId id="262" r:id="rId10"/>
    <p:sldId id="261" r:id="rId11"/>
    <p:sldId id="264" r:id="rId12"/>
    <p:sldId id="267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716000" cy="1828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02870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42975" y="973667"/>
            <a:ext cx="11830050" cy="154982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4559301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12238568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973667"/>
            <a:ext cx="118300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5121" y="4742501"/>
            <a:ext cx="5482771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5121" y="7107677"/>
            <a:ext cx="5482771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39055" y="4742501"/>
            <a:ext cx="5509773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39055" y="7107677"/>
            <a:ext cx="5509773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686018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1087" y="1219203"/>
            <a:ext cx="6943725" cy="14410267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686018" cy="10164235"/>
          </a:xfrm>
        </p:spPr>
        <p:txBody>
          <a:bodyPr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2975" y="973667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6950267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ct val="3010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1.pngAMPA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043555"/>
            <a:ext cx="10718589" cy="101981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6405245" y="536575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529070" y="5424805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070" y="5424805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4111625" y="416179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35700" y="3808730"/>
            <a:ext cx="5464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bp.TwoEndConn class: </a:t>
            </a:r>
            <a:br>
              <a:rPr lang="en-US" altLang="zh-CN" sz="2000"/>
            </a:br>
            <a:r>
              <a:rPr lang="en-US" altLang="zh-CN" sz="2000"/>
              <a:t>Connections between two neuron groups</a:t>
            </a:r>
            <a:endParaRPr lang="en-US" altLang="zh-CN" sz="2000"/>
          </a:p>
        </p:txBody>
      </p:sp>
      <p:sp>
        <p:nvSpPr>
          <p:cNvPr id="10" name="右大括号 9"/>
          <p:cNvSpPr/>
          <p:nvPr/>
        </p:nvSpPr>
        <p:spPr>
          <a:xfrm>
            <a:off x="10191694" y="9682830"/>
            <a:ext cx="216000" cy="93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0690" y="9319895"/>
            <a:ext cx="28117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how the presynaptic and postsynaptic neuron groups connect to each other</a:t>
            </a:r>
            <a:endParaRPr lang="en-US" altLang="zh-CN" sz="2000"/>
          </a:p>
        </p:txBody>
      </p:sp>
      <p:sp>
        <p:nvSpPr>
          <p:cNvPr id="14" name="右大括号 13"/>
          <p:cNvSpPr/>
          <p:nvPr/>
        </p:nvSpPr>
        <p:spPr>
          <a:xfrm>
            <a:off x="5352375" y="840241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72150" y="8402320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Regard [T] as a constant T, last for T_duration</a:t>
            </a:r>
            <a:endParaRPr lang="en-US" altLang="zh-CN" sz="2000"/>
          </a:p>
        </p:txBody>
      </p:sp>
      <p:pic>
        <p:nvPicPr>
          <p:cNvPr id="17" name="图片 16" descr="/Users/mac/Documents/github/BrainPy-Models/docs/brainpy_handbook/figs/codes/AMPA2.pngAMPA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844079"/>
            <a:ext cx="10718780" cy="36449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4954270" y="1431036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78345" y="14095095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For each single synapse</a:t>
            </a:r>
            <a:endParaRPr lang="en-US" altLang="zh-CN" sz="2000"/>
          </a:p>
        </p:txBody>
      </p:sp>
      <p:sp>
        <p:nvSpPr>
          <p:cNvPr id="20" name="右大括号 19"/>
          <p:cNvSpPr/>
          <p:nvPr/>
        </p:nvSpPr>
        <p:spPr>
          <a:xfrm>
            <a:off x="8204144" y="15659450"/>
            <a:ext cx="216000" cy="10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07120" y="15659735"/>
            <a:ext cx="3803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TT denotes [T], TT=T if pre neuron spikes within T_duration, otherwise TT=0.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57" b="1773"/>
          <a:stretch>
            <a:fillRect/>
          </a:stretch>
        </p:blipFill>
        <p:spPr>
          <a:xfrm>
            <a:off x="10260330" y="11006455"/>
            <a:ext cx="3152140" cy="63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Voltage jump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vj.pngvj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016913"/>
            <a:ext cx="10718825" cy="69215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6476239" y="7793355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43085" y="759396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solidFill>
                  <a:srgbClr val="FF0000"/>
                </a:solidFill>
                <a:cs typeface="+mj-lt"/>
              </a:rPr>
              <a:t>Voltage jump (V)</a:t>
            </a:r>
            <a:endParaRPr lang="en-US" altLang="zh-CN" sz="5400">
              <a:solidFill>
                <a:srgbClr val="FF0000"/>
              </a:solidFill>
              <a:cs typeface="+mj-lt"/>
            </a:endParaRPr>
          </a:p>
        </p:txBody>
      </p:sp>
      <p:pic>
        <p:nvPicPr>
          <p:cNvPr id="5" name="图片 4" descr="/Users/mac/Documents/github/BrainPy-Models/docs/brainpy_handbook/ppt/figs/vj_lif.pngvj_l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6395" y="2034693"/>
            <a:ext cx="10667619" cy="124587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6876000" y="10443210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44355" y="1024382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current &amp; conductance based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I_based.pngI_bas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313583"/>
            <a:ext cx="10718825" cy="432816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9633459" y="4778375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/Users/mac/Documents/github/BrainPy-Models/docs/brainpy_handbook/ppt/figs/g_based.pngg_bas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754388"/>
            <a:ext cx="10693112" cy="494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1285" y="4271010"/>
            <a:ext cx="2993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delay time before changing synaptic current by using the  register_constant_delay method</a:t>
            </a:r>
            <a:endParaRPr lang="en-US" altLang="zh-CN" sz="2000"/>
          </a:p>
        </p:txBody>
      </p:sp>
      <p:sp>
        <p:nvSpPr>
          <p:cNvPr id="14" name="右大括号 13"/>
          <p:cNvSpPr/>
          <p:nvPr/>
        </p:nvSpPr>
        <p:spPr>
          <a:xfrm>
            <a:off x="7536775" y="7009860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48600" y="6893560"/>
            <a:ext cx="5464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use push and pull to set delay before applying synaptic current into postsynatic input.</a:t>
            </a:r>
            <a:endParaRPr lang="en-US" altLang="zh-CN" sz="2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0755504" y="11558905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423650" y="11051540"/>
            <a:ext cx="2294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delay time before changing the conductance</a:t>
            </a:r>
            <a:endParaRPr lang="en-US" altLang="zh-CN" sz="20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90869" y="13542645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205980" y="13270865"/>
                <a:ext cx="1144905" cy="4546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</m:ba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80" y="13270865"/>
                <a:ext cx="1144905" cy="454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10726929" y="14032230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997565" y="13806805"/>
                <a:ext cx="227457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𝑉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565" y="13806805"/>
                <a:ext cx="2274570" cy="4514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gap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gap_init2.pnggap_init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05" y="2870988"/>
            <a:ext cx="10679724" cy="6625590"/>
          </a:xfrm>
          <a:prstGeom prst="rect">
            <a:avLst/>
          </a:prstGeom>
        </p:spPr>
      </p:pic>
      <p:pic>
        <p:nvPicPr>
          <p:cNvPr id="4" name="图片 3" descr="/Users/mac/Documents/github/BrainPy-Models/docs/brainpy_handbook/ppt/figs/syns/gap_update.pnggap_upd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05" y="9854083"/>
            <a:ext cx="10679724" cy="59563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10099000" y="1163456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346055" y="11650980"/>
                <a:ext cx="284099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𝑝𝑟𝑒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𝑝𝑜𝑠𝑡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55" y="11650980"/>
                <a:ext cx="2840990" cy="451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P_init.pngSTP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" y="2101368"/>
            <a:ext cx="10730822" cy="118364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750770" y="3474180"/>
            <a:ext cx="216000" cy="154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41360" y="3184525"/>
                <a:ext cx="4360545" cy="2056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𝑢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360" y="3184525"/>
                <a:ext cx="4360545" cy="2056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p_update.pngstp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" y="2274723"/>
            <a:ext cx="10730822" cy="62877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832050" y="4655915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截屏2021-04-28 下午9.02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10" y="4753610"/>
            <a:ext cx="4165600" cy="1066800"/>
          </a:xfrm>
          <a:prstGeom prst="rect">
            <a:avLst/>
          </a:prstGeom>
        </p:spPr>
      </p:pic>
      <p:pic>
        <p:nvPicPr>
          <p:cNvPr id="6" name="图片 5" descr="/Users/mac/Documents/github/BrainPy-Models/docs/brainpy_handbook/ppt/figs/syns/std.pngst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80" y="9706128"/>
            <a:ext cx="10705976" cy="76327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746999" y="1120838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61195" y="10847070"/>
            <a:ext cx="2294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tau_d &gt; tau_f to get STD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STDP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DP_init.pngSTDP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02333"/>
            <a:ext cx="10693250" cy="1281430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7686000" y="3535140"/>
            <a:ext cx="216000" cy="151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224520" y="3245485"/>
                <a:ext cx="4360545" cy="2056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45485"/>
                <a:ext cx="4360545" cy="2056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STDP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STDP_update.pngSTDP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3528848"/>
            <a:ext cx="10693250" cy="92468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6264235" y="6905720"/>
            <a:ext cx="216000" cy="115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6431875" y="8549735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截屏2021-04-28 下午9.13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6960870"/>
            <a:ext cx="3657600" cy="1041400"/>
          </a:xfrm>
          <a:prstGeom prst="rect">
            <a:avLst/>
          </a:prstGeom>
        </p:spPr>
      </p:pic>
      <p:pic>
        <p:nvPicPr>
          <p:cNvPr id="6" name="图片 5" descr="截屏2021-04-28 下午9.13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65" y="8601075"/>
            <a:ext cx="3606800" cy="762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468234" y="1095819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19565" y="10770235"/>
            <a:ext cx="329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limit w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Oja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init.pngoja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552218"/>
            <a:ext cx="10693250" cy="919607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8488640" y="393011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699500" y="4017010"/>
                <a:ext cx="256984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0" y="4017010"/>
                <a:ext cx="256984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 descr="/Users/mac/Documents/github/BrainPy-Models/docs/brainpy_handbook/ppt/figs/syns/oja_update.pngoja_upda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45" y="12346141"/>
            <a:ext cx="10693250" cy="397954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882639" y="1414589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53655" y="13884910"/>
                <a:ext cx="3298825" cy="45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charset="0"/>
                          <a:sym typeface="+mn-ea"/>
                        </a:rPr>
                        <m:t>𝑙𝑒𝑡</m:t>
                      </m:r>
                      <m:r>
                        <a:rPr lang="en-US" altLang="zh-CN" sz="2000">
                          <a:latin typeface="Cambria Math" charset="0"/>
                          <a:sym typeface="+mn-ea"/>
                        </a:rPr>
                        <m:t>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𝑎𝑑𝑑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55" y="13884910"/>
                <a:ext cx="3298825" cy="4591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638415" y="13463905"/>
                <a:ext cx="4533265" cy="51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rate model: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</a:rPr>
                      <m:t> 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15" y="13463905"/>
                <a:ext cx="4533265" cy="5124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6882639" y="1450975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649210" y="14307820"/>
                <a:ext cx="3298825" cy="5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sym typeface="+mn-ea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10" y="14307820"/>
                <a:ext cx="3298825" cy="510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161280" y="15636240"/>
                <a:ext cx="4086225" cy="1433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r>
                  <a:rPr lang="en-US" altLang="zh-CN" sz="2000"/>
                  <a:t>Note that the effects of pre groups are simultaneously, so we update post_r after the for loop</a:t>
                </a:r>
                <a:endParaRPr lang="en-US" altLang="zh-CN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80" y="15636240"/>
                <a:ext cx="4086225" cy="14338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405504" y="1583309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922134" y="1545971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04580" y="15135225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use self.post.r, not post_r, see next line for the reason.</a:t>
            </a:r>
            <a:endParaRPr lang="en-US" altLang="zh-CN" sz="20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927475" y="2686685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74410" y="2192655"/>
            <a:ext cx="4896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bp.TwoEndConn class: </a:t>
            </a:r>
            <a:br>
              <a:rPr lang="en-US" altLang="zh-CN" sz="2000"/>
            </a:br>
            <a:r>
              <a:rPr lang="en-US" altLang="zh-CN" sz="2000"/>
              <a:t>Learning rule occur between two neuron groups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Oja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run_neu.pngoja_run_ne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92186"/>
            <a:ext cx="10693250" cy="2995295"/>
          </a:xfrm>
          <a:prstGeom prst="rect">
            <a:avLst/>
          </a:prstGeom>
        </p:spPr>
      </p:pic>
      <p:pic>
        <p:nvPicPr>
          <p:cNvPr id="7" name="图片 6" descr="/Users/mac/Documents/github/BrainPy-Models/docs/brainpy_handbook/ppt/figs/syns/oja_run.pngoja_ru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15" y="5724000"/>
            <a:ext cx="10679258" cy="12217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1519" y="1246314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81519" y="1379537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6855969" y="376110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638415" y="3390900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we need a firing rate neuron with parameter r</a:t>
            </a:r>
            <a:endParaRPr lang="en-US" altLang="zh-CN" sz="20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31794" y="510984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14240" y="4739640"/>
            <a:ext cx="4533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we only need a simple unit to test oja's rule.</a:t>
            </a:r>
            <a:endParaRPr lang="en-US" altLang="zh-CN" sz="2000"/>
          </a:p>
        </p:txBody>
      </p:sp>
      <p:sp>
        <p:nvSpPr>
          <p:cNvPr id="23" name="右大括号 22"/>
          <p:cNvSpPr/>
          <p:nvPr/>
        </p:nvSpPr>
        <p:spPr>
          <a:xfrm>
            <a:off x="10952440" y="6079585"/>
            <a:ext cx="216000" cy="190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296015" y="5594350"/>
            <a:ext cx="2120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current1: input to pre-group1</a:t>
            </a:r>
            <a:endParaRPr lang="en-US" altLang="zh-CN" sz="2000"/>
          </a:p>
          <a:p>
            <a:r>
              <a:rPr lang="en-US" altLang="zh-CN" sz="2000"/>
              <a:t>current2: input to pre-group2</a:t>
            </a:r>
            <a:endParaRPr lang="en-US" altLang="zh-CN" sz="2000"/>
          </a:p>
          <a:p>
            <a:r>
              <a:rPr lang="en-US" altLang="zh-CN" sz="2000"/>
              <a:t>current3: input to post group, the same as current2.(fire together)</a:t>
            </a:r>
            <a:endParaRPr lang="en-US" altLang="zh-CN" sz="2000"/>
          </a:p>
        </p:txBody>
      </p:sp>
      <p:sp>
        <p:nvSpPr>
          <p:cNvPr id="26" name="文本框 25"/>
          <p:cNvSpPr txBox="1"/>
          <p:nvPr/>
        </p:nvSpPr>
        <p:spPr>
          <a:xfrm>
            <a:off x="11268075" y="8877300"/>
            <a:ext cx="24530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simulation is like synapse model.</a:t>
            </a:r>
            <a:endParaRPr lang="en-US" altLang="zh-CN" sz="2000"/>
          </a:p>
          <a:p>
            <a:r>
              <a:rPr lang="en-US" altLang="zh-CN" sz="2000"/>
              <a:t>Here we give inputs to both pre-group and post-group.</a:t>
            </a:r>
            <a:endParaRPr lang="en-US" altLang="zh-CN" sz="2000"/>
          </a:p>
        </p:txBody>
      </p:sp>
      <p:sp>
        <p:nvSpPr>
          <p:cNvPr id="27" name="右大括号 26"/>
          <p:cNvSpPr/>
          <p:nvPr/>
        </p:nvSpPr>
        <p:spPr>
          <a:xfrm>
            <a:off x="10947995" y="8716740"/>
            <a:ext cx="216000" cy="190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883015" y="12246610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index [:, 0], group 1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8883015" y="13595985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index [:, 0], group 2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3.pngAMPA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839335"/>
            <a:ext cx="10718589" cy="660654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5148000" y="6999605"/>
            <a:ext cx="439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44380" y="6800215"/>
            <a:ext cx="3228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 method to run synapse</a:t>
            </a:r>
            <a:endParaRPr lang="en-US" altLang="zh-CN" sz="20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88000" y="6005830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94220" y="5806440"/>
            <a:ext cx="277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numba backend</a:t>
            </a:r>
            <a:endParaRPr lang="en-US" altLang="zh-CN" sz="2000"/>
          </a:p>
        </p:txBody>
      </p:sp>
      <p:sp>
        <p:nvSpPr>
          <p:cNvPr id="13" name="右大括号 12"/>
          <p:cNvSpPr/>
          <p:nvPr/>
        </p:nvSpPr>
        <p:spPr>
          <a:xfrm>
            <a:off x="6319464" y="7219030"/>
            <a:ext cx="216000" cy="61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57975" y="7176135"/>
            <a:ext cx="3803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Get two LIF neuron groups from brainmodels package</a:t>
            </a:r>
            <a:endParaRPr lang="en-US" altLang="zh-CN" sz="2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87999" y="869188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507855" y="8492490"/>
            <a:ext cx="4142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pre and post neurons and there connections. Here we use all to all connections provided by BrainPy.</a:t>
            </a:r>
            <a:endParaRPr lang="en-US" altLang="zh-CN" sz="20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4000" y="10984865"/>
            <a:ext cx="129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72455" y="10477500"/>
            <a:ext cx="277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Run AMPA synapse and set parameter T_duration to be 3.</a:t>
            </a:r>
            <a:endParaRPr lang="en-US" altLang="zh-CN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BCM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bcm_init.pngbcm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680" y="1804188"/>
            <a:ext cx="10693250" cy="891286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7442795" y="312620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676515" y="3190240"/>
                <a:ext cx="256984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15" y="3190240"/>
                <a:ext cx="256984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 descr="/Users/mac/Documents/github/BrainPy-Models/docs/brainpy_handbook/ppt/figs/syns/bcm_update.pngbcm_upda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" y="11166311"/>
            <a:ext cx="10705024" cy="693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841865" y="15041245"/>
                <a:ext cx="329882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cs typeface="+mn-lt"/>
                  </a:rPr>
                  <a:t>let</a:t>
                </a:r>
                <a:r>
                  <a:rPr lang="en-US" altLang="zh-CN" sz="2000">
                    <a:latin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𝑎𝑑𝑑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 </m:t>
                            </m:r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65" y="15041245"/>
                <a:ext cx="3298825" cy="492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819005" y="14651990"/>
                <a:ext cx="4533265" cy="51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rate model: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</a:rPr>
                      <m:t> 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05" y="14651990"/>
                <a:ext cx="4533265" cy="5124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8903209" y="1531683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837420" y="15464155"/>
                <a:ext cx="3298825" cy="5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sym typeface="+mn-ea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20" y="15464155"/>
                <a:ext cx="3298825" cy="510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96535" y="17274540"/>
                <a:ext cx="4086225" cy="81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dirty="0">
                                <a:latin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𝑎𝑑𝑑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>
                        <m:r>
                          <a:rPr lang="en-US" altLang="zh-CN" sz="2000" i="1" dirty="0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r>
                  <a:rPr lang="en-US" altLang="zh-CN" sz="2000"/>
                  <a:t>Like BCM</a:t>
                </a:r>
                <a:endParaRPr lang="en-US" altLang="zh-CN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17274540"/>
                <a:ext cx="4086225" cy="818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380739" y="1765427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8651749" y="16974820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17380" y="16764000"/>
            <a:ext cx="329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limit w</a:t>
            </a:r>
            <a:endParaRPr lang="en-US" altLang="zh-CN" sz="2000"/>
          </a:p>
        </p:txBody>
      </p:sp>
      <p:sp>
        <p:nvSpPr>
          <p:cNvPr id="10" name="右大括号 9"/>
          <p:cNvSpPr/>
          <p:nvPr/>
        </p:nvSpPr>
        <p:spPr>
          <a:xfrm>
            <a:off x="7249755" y="11804110"/>
            <a:ext cx="216000" cy="75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681595" y="11557000"/>
                <a:ext cx="2569845" cy="12966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  <m:t>𝑑𝑡𝑟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r>
                  <a:rPr lang="en-US" altLang="zh-CN" sz="2000"/>
                  <a:t>self.dt +1 here </a:t>
                </a:r>
                <a:r>
                  <a:rPr lang="en-US" altLang="zh-CN" sz="2000">
                    <a:sym typeface="+mn-ea"/>
                  </a:rPr>
                  <a:t>since self.dt begin with 0</a:t>
                </a:r>
                <a:endParaRPr lang="en-US" altLang="zh-CN" sz="20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95" y="11557000"/>
                <a:ext cx="2569845" cy="1296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BCM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oja_run_neu.pngoja_run_ne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0" y="2292186"/>
            <a:ext cx="10693250" cy="2995295"/>
          </a:xfrm>
          <a:prstGeom prst="rect">
            <a:avLst/>
          </a:prstGeom>
        </p:spPr>
      </p:pic>
      <p:pic>
        <p:nvPicPr>
          <p:cNvPr id="7" name="图片 6" descr="/Users/mac/Documents/github/BrainPy-Models/docs/brainpy_handbook/ppt/figs/syns/bcm_run.pngbcm_ru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15" y="6252320"/>
            <a:ext cx="10679258" cy="11160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NMDA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nmda_init.pngnmda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580" y="1758315"/>
            <a:ext cx="10680051" cy="1186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645400" y="306895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𝑑𝑒𝑐𝑎𝑦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𝑎𝑥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𝑟𝑖𝑠𝑒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00" y="306895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2" name="右大括号 11"/>
          <p:cNvSpPr/>
          <p:nvPr/>
        </p:nvSpPr>
        <p:spPr>
          <a:xfrm>
            <a:off x="7158934" y="350301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/Users/mac/Documents/github/BrainPy-Models/docs/brainpy_handbook/ppt/figs/syns/nmda_update.pngnmda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033" y="2372804"/>
            <a:ext cx="10654975" cy="629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NMDA</a:t>
            </a:r>
            <a:endParaRPr lang="en-US" altLang="zh-CN" sz="5400">
              <a:cs typeface="+mj-lt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26555" y="418338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10650" y="392430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071735" y="5983605"/>
                <a:ext cx="3253105" cy="7988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 dirty="0">
                                  <a:latin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735" y="5983605"/>
                <a:ext cx="3253105" cy="798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9697029" y="6096985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049260" y="7154545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0264140" y="6894195"/>
                <a:ext cx="1927860" cy="5829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</m:ba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40" y="6894195"/>
                <a:ext cx="1927860" cy="5829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917430" y="7775575"/>
                <a:ext cx="227457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𝑉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430" y="7775575"/>
                <a:ext cx="2274570" cy="4514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5" name="右大括号 24"/>
          <p:cNvSpPr/>
          <p:nvPr/>
        </p:nvSpPr>
        <p:spPr>
          <a:xfrm>
            <a:off x="9485400" y="7727105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GABAb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syns/gabab_init.pnggabab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580" y="2355215"/>
            <a:ext cx="10680051" cy="1254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90460" y="3664585"/>
                <a:ext cx="4360545" cy="1376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𝑅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])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𝐺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𝐺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60" y="3664585"/>
                <a:ext cx="4360545" cy="13760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2" name="右大括号 11"/>
          <p:cNvSpPr/>
          <p:nvPr/>
        </p:nvSpPr>
        <p:spPr>
          <a:xfrm>
            <a:off x="7003994" y="410880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547955" y="906027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67730" y="9060180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Regard [T] as a constant T, last for T_duration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/Users/mac/Documents/github/BrainPy-Models/docs/brainpy_handbook/ppt/figs/syns/gabab_update.pnggabab_upda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165" y="2541079"/>
            <a:ext cx="10679865" cy="5924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GABAb</a:t>
            </a:r>
            <a:endParaRPr lang="en-US" altLang="zh-CN" sz="5400"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071735" y="6078855"/>
                <a:ext cx="3253105" cy="5797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𝐺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𝐺</m:t>
                          </m:r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735" y="6078855"/>
                <a:ext cx="3253105" cy="579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7109460" y="7154545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324340" y="6894195"/>
                <a:ext cx="1927860" cy="5829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</m:ba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340" y="6894195"/>
                <a:ext cx="1927860" cy="5829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451340" y="7611110"/>
                <a:ext cx="227457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𝑉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40" y="7611110"/>
                <a:ext cx="2274570" cy="4514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5" name="右大括号 24"/>
          <p:cNvSpPr/>
          <p:nvPr/>
        </p:nvSpPr>
        <p:spPr>
          <a:xfrm>
            <a:off x="9392690" y="756518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286625" y="6337300"/>
            <a:ext cx="270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大括号 19"/>
          <p:cNvSpPr/>
          <p:nvPr/>
        </p:nvSpPr>
        <p:spPr>
          <a:xfrm>
            <a:off x="10480619" y="4238340"/>
            <a:ext cx="216000" cy="10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932795" y="4111625"/>
            <a:ext cx="2550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TT denotes [T], TT=T if pre neuron spikes within T_duration, otherwise TT=0.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Two 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2exp.png2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76665"/>
            <a:ext cx="10654905" cy="1223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535545" y="1399349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114415" y="1390967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7819969" y="421929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Alpha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lpha.pngalpha"/>
          <p:cNvPicPr>
            <a:picLocks noChangeAspect="1"/>
          </p:cNvPicPr>
          <p:nvPr/>
        </p:nvPicPr>
        <p:blipFill>
          <a:blip r:embed="rId1"/>
          <a:srcRect r="530"/>
          <a:stretch>
            <a:fillRect/>
          </a:stretch>
        </p:blipFill>
        <p:spPr>
          <a:xfrm>
            <a:off x="0" y="2797175"/>
            <a:ext cx="10598150" cy="11789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421880" y="1373695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000750" y="1365313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920809" y="444662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exp.png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269450"/>
            <a:ext cx="10654906" cy="1084453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40430" y="5066665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6723254" y="1298194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690100" y="1278255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2916</Words>
  <Application>WPS 演示</Application>
  <PresentationFormat>宽屏</PresentationFormat>
  <Paragraphs>188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AMPA</vt:lpstr>
      <vt:lpstr>AMPA</vt:lpstr>
      <vt:lpstr>AMPA</vt:lpstr>
      <vt:lpstr>NMDA</vt:lpstr>
      <vt:lpstr>NMDA</vt:lpstr>
      <vt:lpstr>NMDA</vt:lpstr>
      <vt:lpstr>Two exponentials</vt:lpstr>
      <vt:lpstr>Alpha</vt:lpstr>
      <vt:lpstr>Exponentials</vt:lpstr>
      <vt:lpstr>Voltage jump</vt:lpstr>
      <vt:lpstr>Voltage jump (V)</vt:lpstr>
      <vt:lpstr>current &amp; conductance based</vt:lpstr>
      <vt:lpstr>gap</vt:lpstr>
      <vt:lpstr>STP</vt:lpstr>
      <vt:lpstr>STP</vt:lpstr>
      <vt:lpstr>STDP</vt:lpstr>
      <vt:lpstr>STDP</vt:lpstr>
      <vt:lpstr>Oja</vt:lpstr>
      <vt:lpstr>Oja</vt:lpstr>
      <vt:lpstr>BCM</vt:lpstr>
      <vt:lpstr>BCM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71</cp:revision>
  <dcterms:created xsi:type="dcterms:W3CDTF">2021-05-06T07:35:16Z</dcterms:created>
  <dcterms:modified xsi:type="dcterms:W3CDTF">2021-05-06T07:35:16Z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