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74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3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B05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2248-21B8-48B5-BFDD-884E774D0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060" y="1996439"/>
            <a:ext cx="9144000" cy="1797051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27663-6371-4F78-8495-A5AF932B6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060" y="4274820"/>
            <a:ext cx="9144000" cy="1600200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CA4F-C263-4AC7-8E47-850FD4C0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3B16-788D-4122-86AF-CD157D3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B4962-E250-4C51-A345-95AA71F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8376-889B-41E0-BBDD-E05D7CE0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AA62A-0A18-445C-AAD9-74CDCF0E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1021-763F-464D-A93E-7F2ECAE8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B3580-59D0-4437-BDD3-3BFF3533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3FF6-6532-448D-9A7C-2524DB03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7B214-79B5-4C96-B04F-5A37EF68B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FA22-CF5C-4AF3-9381-80294BAB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46F-D3B6-4711-8389-1456D7FF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E8FD-41A0-4D24-A943-8331AB0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6AEB-9126-46D0-96BC-6B07BC1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FBF0-5270-454A-A1DD-9662B31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746E-110E-4ED0-AC41-60506619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E88F-34AF-447D-A3BF-0DD3CB13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5A67-665A-418C-8F90-A904FE89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3E04-AE01-43D9-B573-0BF73226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5B1A-C667-4240-96E8-D6F9620B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E79D-2C78-42F0-8551-C90DC31F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7A11-0168-446A-BD9C-58902D66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02C6-6312-4F92-AFAC-FE2DCBC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7027-1F4C-4E7B-9CD3-0205937A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E3FB-3EAC-4992-AE94-EDB289F7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2740-E18D-45F1-A755-D8C00584B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CA4A-1569-4CDF-AC8E-CE060000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33D4-B07B-4804-9697-18C4CFE6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E05B-925B-43FB-A622-59699392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62E5-17E9-4F67-8DA8-35DFE344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67C-2DCF-4C36-9323-6EABCBE0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2E0A-0956-4B5C-BCC2-E0EC5AF1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0C5F-164D-4489-931A-1009BC10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FB218-9A68-4990-B6FC-F2ED328C9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2016D-342F-461E-9AD9-1A562F3D4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F92CC-55EE-43DE-8295-61561F44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89162-4EAE-4829-8E77-3D5847FC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C9C63-8215-4318-91CD-785B608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BA67-12AE-467C-87AE-992E91CC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63A29-92B9-4CA5-B9AC-420A0A2E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1A6C8-0E68-4B0A-9446-A046C9F6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43A05-228A-4C13-A94B-ECF81096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38EAC-68A5-4E3E-976C-E499D08C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329FC-51D4-4C0A-BF58-E090C13A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4657-E288-4E98-AB06-E8F1CDD2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D907-4744-44B3-B952-4E5934E1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6AAD-22D5-4F15-BAFF-A171C5FC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BF5D-BAEF-49C9-866E-0476BCC3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2D93D-27F9-4DB3-A097-93DEB5B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DFF8-993D-4818-AAA5-BFFDACFA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D0DA-ADCA-4FEE-92A5-1CCB9333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BCC0-6D5B-4C38-92EF-5BC76C00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AE26-D2A9-4BFA-9F4F-43A87CAB4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3659-BFFB-4049-8400-43B87B562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991C-C538-44BA-BD81-0F5E1FC8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DA180-4CD0-4022-A84A-06B1CC7F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7642F-0967-48B0-BC46-B0CC02BD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B7E16-4A94-4C05-8AB5-C40B5CC2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350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13CB-E87E-4E29-95A6-99C16C93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640" y="18405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F9F2-70D0-4610-9CA4-6189C3C6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4A40-73EC-4B01-97C9-D876BA622FF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FA8D-DE6F-4355-A7C7-9E3D68331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C68D-040C-4BDD-B561-A62E1D9DD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FC11-3D73-40DA-9A4F-46D22167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8.png"/><Relationship Id="rId7" Type="http://schemas.openxmlformats.org/officeDocument/2006/relationships/image" Target="../media/image6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3.png"/><Relationship Id="rId7" Type="http://schemas.openxmlformats.org/officeDocument/2006/relationships/image" Target="../media/image7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77.png"/><Relationship Id="rId4" Type="http://schemas.openxmlformats.org/officeDocument/2006/relationships/image" Target="../media/image3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0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6F8-EE35-44D0-AC59-57EF022B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4" y="126923"/>
            <a:ext cx="9202313" cy="7826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Pattern Matching for Delayed Signals</a:t>
            </a:r>
            <a:endParaRPr lang="en-US" sz="3200" b="1" dirty="0">
              <a:latin typeface="+mn-lt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676" y="90038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76" y="90038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1019870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0182449-EBED-4D59-A2E9-4072836DB49B}"/>
              </a:ext>
            </a:extLst>
          </p:cNvPr>
          <p:cNvGrpSpPr/>
          <p:nvPr/>
        </p:nvGrpSpPr>
        <p:grpSpPr>
          <a:xfrm>
            <a:off x="7292378" y="1265408"/>
            <a:ext cx="128255" cy="521233"/>
            <a:chOff x="7283003" y="4303803"/>
            <a:chExt cx="177909" cy="680321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E5CB4DB-6A6A-4E3D-B366-9F4DBA3BE9B2}"/>
                </a:ext>
              </a:extLst>
            </p:cNvPr>
            <p:cNvCxnSpPr/>
            <p:nvPr/>
          </p:nvCxnSpPr>
          <p:spPr>
            <a:xfrm flipV="1">
              <a:off x="7366715" y="4340180"/>
              <a:ext cx="0" cy="643944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B4C5CA7-A1A2-4C95-A8D8-B7BAAFDEDA81}"/>
                </a:ext>
              </a:extLst>
            </p:cNvPr>
            <p:cNvSpPr/>
            <p:nvPr/>
          </p:nvSpPr>
          <p:spPr>
            <a:xfrm>
              <a:off x="7283003" y="4303803"/>
              <a:ext cx="177909" cy="171603"/>
            </a:xfrm>
            <a:prstGeom prst="ellipse">
              <a:avLst/>
            </a:prstGeom>
            <a:ln w="508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9280C35-3834-4F7A-A146-00F8E74DE693}"/>
              </a:ext>
            </a:extLst>
          </p:cNvPr>
          <p:cNvGrpSpPr/>
          <p:nvPr/>
        </p:nvGrpSpPr>
        <p:grpSpPr>
          <a:xfrm>
            <a:off x="7658552" y="1252224"/>
            <a:ext cx="128255" cy="521233"/>
            <a:chOff x="7283003" y="4303803"/>
            <a:chExt cx="177909" cy="680321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8C775B8-74BA-4B79-BCED-7948B9CD3593}"/>
                </a:ext>
              </a:extLst>
            </p:cNvPr>
            <p:cNvCxnSpPr/>
            <p:nvPr/>
          </p:nvCxnSpPr>
          <p:spPr>
            <a:xfrm flipV="1">
              <a:off x="7366715" y="4340180"/>
              <a:ext cx="0" cy="643944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FE15473-F2EF-4D81-BD16-B65BD4826A6A}"/>
                </a:ext>
              </a:extLst>
            </p:cNvPr>
            <p:cNvSpPr/>
            <p:nvPr/>
          </p:nvSpPr>
          <p:spPr>
            <a:xfrm>
              <a:off x="7283003" y="4303803"/>
              <a:ext cx="177909" cy="171603"/>
            </a:xfrm>
            <a:prstGeom prst="ellipse">
              <a:avLst/>
            </a:prstGeom>
            <a:ln w="508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667666-7806-4DFB-B917-1592361742D0}"/>
              </a:ext>
            </a:extLst>
          </p:cNvPr>
          <p:cNvGrpSpPr/>
          <p:nvPr/>
        </p:nvGrpSpPr>
        <p:grpSpPr>
          <a:xfrm flipV="1">
            <a:off x="8072225" y="1765161"/>
            <a:ext cx="128253" cy="554800"/>
            <a:chOff x="7283003" y="4303803"/>
            <a:chExt cx="177909" cy="68032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015DD2C-E402-48DA-B7B6-AAFD74E6091B}"/>
                </a:ext>
              </a:extLst>
            </p:cNvPr>
            <p:cNvCxnSpPr/>
            <p:nvPr/>
          </p:nvCxnSpPr>
          <p:spPr>
            <a:xfrm flipV="1">
              <a:off x="7366715" y="4340180"/>
              <a:ext cx="0" cy="643944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2749F61-3D9E-46D3-A27D-F0D5D26F4FEC}"/>
                </a:ext>
              </a:extLst>
            </p:cNvPr>
            <p:cNvSpPr/>
            <p:nvPr/>
          </p:nvSpPr>
          <p:spPr>
            <a:xfrm>
              <a:off x="7283003" y="4303803"/>
              <a:ext cx="177909" cy="171603"/>
            </a:xfrm>
            <a:prstGeom prst="ellipse">
              <a:avLst/>
            </a:prstGeom>
            <a:ln w="508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5B77E45-A794-44F5-9C54-3BBD62CFD536}"/>
              </a:ext>
            </a:extLst>
          </p:cNvPr>
          <p:cNvGrpSpPr/>
          <p:nvPr/>
        </p:nvGrpSpPr>
        <p:grpSpPr>
          <a:xfrm flipV="1">
            <a:off x="8469312" y="1759116"/>
            <a:ext cx="146447" cy="554800"/>
            <a:chOff x="7283003" y="4303803"/>
            <a:chExt cx="177909" cy="680321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DBB7C0-E488-49EB-9E7E-B4B7804A50B4}"/>
                </a:ext>
              </a:extLst>
            </p:cNvPr>
            <p:cNvCxnSpPr/>
            <p:nvPr/>
          </p:nvCxnSpPr>
          <p:spPr>
            <a:xfrm flipV="1">
              <a:off x="7366715" y="4340180"/>
              <a:ext cx="0" cy="643944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F24BCA7-C7DD-42B5-A30C-5F4F885A9031}"/>
                </a:ext>
              </a:extLst>
            </p:cNvPr>
            <p:cNvSpPr/>
            <p:nvPr/>
          </p:nvSpPr>
          <p:spPr>
            <a:xfrm>
              <a:off x="7283003" y="4303803"/>
              <a:ext cx="177909" cy="171603"/>
            </a:xfrm>
            <a:prstGeom prst="ellipse">
              <a:avLst/>
            </a:prstGeom>
            <a:ln w="508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A627500-B9C1-45A2-9A5A-9DEC01F6EB1F}"/>
              </a:ext>
            </a:extLst>
          </p:cNvPr>
          <p:cNvGrpSpPr/>
          <p:nvPr/>
        </p:nvGrpSpPr>
        <p:grpSpPr>
          <a:xfrm>
            <a:off x="8867609" y="1239797"/>
            <a:ext cx="128255" cy="521233"/>
            <a:chOff x="7283003" y="4303803"/>
            <a:chExt cx="177909" cy="680321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BE43B87-C5AC-482D-B658-1C22997B1709}"/>
                </a:ext>
              </a:extLst>
            </p:cNvPr>
            <p:cNvCxnSpPr/>
            <p:nvPr/>
          </p:nvCxnSpPr>
          <p:spPr>
            <a:xfrm flipV="1">
              <a:off x="7366715" y="4340180"/>
              <a:ext cx="0" cy="643944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D2DBE0A-E598-4035-8AC6-E5EC453086BB}"/>
                </a:ext>
              </a:extLst>
            </p:cNvPr>
            <p:cNvSpPr/>
            <p:nvPr/>
          </p:nvSpPr>
          <p:spPr>
            <a:xfrm>
              <a:off x="7283003" y="4303803"/>
              <a:ext cx="177909" cy="171603"/>
            </a:xfrm>
            <a:prstGeom prst="ellipse">
              <a:avLst/>
            </a:prstGeom>
            <a:ln w="508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5CFEF5-45D6-4E4E-8936-924B303B6C8E}"/>
              </a:ext>
            </a:extLst>
          </p:cNvPr>
          <p:cNvGrpSpPr/>
          <p:nvPr/>
        </p:nvGrpSpPr>
        <p:grpSpPr>
          <a:xfrm>
            <a:off x="9268115" y="1241056"/>
            <a:ext cx="128255" cy="521233"/>
            <a:chOff x="7283003" y="4303803"/>
            <a:chExt cx="177909" cy="680321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9227415-FFE7-419C-8FC8-65C7C6D52908}"/>
                </a:ext>
              </a:extLst>
            </p:cNvPr>
            <p:cNvCxnSpPr/>
            <p:nvPr/>
          </p:nvCxnSpPr>
          <p:spPr>
            <a:xfrm flipV="1">
              <a:off x="7366715" y="4340180"/>
              <a:ext cx="0" cy="643944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85A1C3D-F4ED-4245-9C81-7D2871DC8EFB}"/>
                </a:ext>
              </a:extLst>
            </p:cNvPr>
            <p:cNvSpPr/>
            <p:nvPr/>
          </p:nvSpPr>
          <p:spPr>
            <a:xfrm>
              <a:off x="7283003" y="4303803"/>
              <a:ext cx="177909" cy="171603"/>
            </a:xfrm>
            <a:prstGeom prst="ellipse">
              <a:avLst/>
            </a:prstGeom>
            <a:ln w="508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2161" y="2487770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61" y="2487770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88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085848" y="1172442"/>
            <a:ext cx="819320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5947170" y="256005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5731577" y="3495440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6649" y="5363930"/>
                <a:ext cx="705038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0   0   0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49" y="5363930"/>
                <a:ext cx="7050382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60617" y="5728866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0   0   0   0    0   1   1   0   0   0   0 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54686" y="5721649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 +   +   +  +   +   +    =2  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1: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2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 t="-1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29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54686" y="5721649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=-1  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085848" y="1172442"/>
            <a:ext cx="1235440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5947170" y="256005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6100409" y="3495440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0   0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43444" y="5699855"/>
            <a:ext cx="4469174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-1   1  -1   0   0   0 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2: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 t="-1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8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54686" y="5721649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=-4  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115943" y="1172442"/>
            <a:ext cx="1621105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5947170" y="256005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6530713" y="3495440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0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43444" y="5699855"/>
            <a:ext cx="4469174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-1  -1  -1  -1  0   0 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3: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 t="-1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54686" y="5721649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=1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115943" y="1172442"/>
            <a:ext cx="2041168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5947170" y="256005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6923865" y="3501867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0 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698550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7396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43444" y="5699855"/>
            <a:ext cx="4469174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 1  -1   1   -1  1   0 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4: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5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54686" y="5721649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=6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115942" y="1172442"/>
            <a:ext cx="2489387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5947170" y="256005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7346485" y="3501867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0    0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 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698550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7396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43444" y="5699855"/>
            <a:ext cx="4469174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0   0   0   0   0    1   1   1    1  1   1 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5: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12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31841" y="5684755"/>
            <a:ext cx="5348851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+      =1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546694" y="1172442"/>
            <a:ext cx="2012531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6406964" y="253654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0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7723001" y="3501867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0    0   0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 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698550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7396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29563" y="5680671"/>
            <a:ext cx="4828834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 0   1  -1   1  -1   1    0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6: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C853B1-4DAD-4C11-A426-B559215A6AD5}"/>
              </a:ext>
            </a:extLst>
          </p:cNvPr>
          <p:cNvCxnSpPr/>
          <p:nvPr/>
        </p:nvCxnSpPr>
        <p:spPr>
          <a:xfrm>
            <a:off x="9778959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1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31841" y="5684755"/>
            <a:ext cx="5943886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+   +    =-4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967731" y="1172442"/>
            <a:ext cx="1591494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6804241" y="2536423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0    0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8145621" y="3501867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0    0   0   0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 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  <a:blipFill>
                <a:blip r:embed="rId9"/>
                <a:stretch>
                  <a:fillRect r="-3171"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698550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7396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29881" y="5699064"/>
            <a:ext cx="5559254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 0   0  -1  -1  -1  -1   0    0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7: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sz="2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-4</a:t>
                </a: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C853B1-4DAD-4C11-A426-B559215A6AD5}"/>
              </a:ext>
            </a:extLst>
          </p:cNvPr>
          <p:cNvCxnSpPr/>
          <p:nvPr/>
        </p:nvCxnSpPr>
        <p:spPr>
          <a:xfrm>
            <a:off x="9778959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0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31840" y="5684755"/>
            <a:ext cx="6417339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+   +    +   =-1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8339043" y="1172003"/>
            <a:ext cx="1220181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7169665" y="2521590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0    0   0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r="-286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8545189" y="3501867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0    0   0   0   0 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-1   1   1    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114201" cy="534490"/>
              </a:xfrm>
              <a:prstGeom prst="rect">
                <a:avLst/>
              </a:prstGeom>
              <a:blipFill>
                <a:blip r:embed="rId9"/>
                <a:stretch>
                  <a:fillRect r="-8569"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698550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7396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29880" y="5699064"/>
            <a:ext cx="5842807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 0   0   0  -1   1  -1   0    0    0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8: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C853B1-4DAD-4C11-A426-B559215A6AD5}"/>
              </a:ext>
            </a:extLst>
          </p:cNvPr>
          <p:cNvCxnSpPr/>
          <p:nvPr/>
        </p:nvCxnSpPr>
        <p:spPr>
          <a:xfrm>
            <a:off x="9778959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0CB847B-E50E-4652-81CC-5CD5BA263F76}"/>
              </a:ext>
            </a:extLst>
          </p:cNvPr>
          <p:cNvCxnSpPr/>
          <p:nvPr/>
        </p:nvCxnSpPr>
        <p:spPr>
          <a:xfrm>
            <a:off x="10227062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43955E7-04BB-41E9-8959-70CD9F905142}"/>
              </a:ext>
            </a:extLst>
          </p:cNvPr>
          <p:cNvCxnSpPr/>
          <p:nvPr/>
        </p:nvCxnSpPr>
        <p:spPr>
          <a:xfrm>
            <a:off x="10609416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91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31840" y="5684755"/>
            <a:ext cx="6417339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+   +    +   = 2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8783252" y="1172003"/>
            <a:ext cx="775972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7618567" y="256793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39" y="4648323"/>
                <a:ext cx="6975733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0    0   0   0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39" y="4648323"/>
                <a:ext cx="6975733" cy="534490"/>
              </a:xfrm>
              <a:prstGeom prst="rect">
                <a:avLst/>
              </a:prstGeom>
              <a:blipFill>
                <a:blip r:embed="rId7"/>
                <a:stretch>
                  <a:fillRect r="-2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413768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8937073" y="3501867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5363930"/>
                <a:ext cx="755575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0    0   0   0   0    0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-1   1   1    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5363930"/>
                <a:ext cx="7555752" cy="534490"/>
              </a:xfrm>
              <a:prstGeom prst="rect">
                <a:avLst/>
              </a:prstGeom>
              <a:blipFill>
                <a:blip r:embed="rId9"/>
                <a:stretch>
                  <a:fillRect r="-7339"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698550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7396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29880" y="5699064"/>
            <a:ext cx="5842807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0   0   0   0   0    0   0   0   0   1   1   0    0    0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9: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C853B1-4DAD-4C11-A426-B559215A6AD5}"/>
              </a:ext>
            </a:extLst>
          </p:cNvPr>
          <p:cNvCxnSpPr/>
          <p:nvPr/>
        </p:nvCxnSpPr>
        <p:spPr>
          <a:xfrm>
            <a:off x="9778959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0CB847B-E50E-4652-81CC-5CD5BA263F76}"/>
              </a:ext>
            </a:extLst>
          </p:cNvPr>
          <p:cNvCxnSpPr/>
          <p:nvPr/>
        </p:nvCxnSpPr>
        <p:spPr>
          <a:xfrm>
            <a:off x="10227062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43955E7-04BB-41E9-8959-70CD9F905142}"/>
              </a:ext>
            </a:extLst>
          </p:cNvPr>
          <p:cNvCxnSpPr/>
          <p:nvPr/>
        </p:nvCxnSpPr>
        <p:spPr>
          <a:xfrm>
            <a:off x="10609416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0387C42-5197-4977-8392-A5644634A409}"/>
              </a:ext>
            </a:extLst>
          </p:cNvPr>
          <p:cNvCxnSpPr/>
          <p:nvPr/>
        </p:nvCxnSpPr>
        <p:spPr>
          <a:xfrm>
            <a:off x="11006814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69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31840" y="5684755"/>
            <a:ext cx="6760159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+   +   +   +   +   +    +   +    +   +  +   = 1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9139968" y="1172003"/>
            <a:ext cx="419255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7618567" y="2567935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39" y="4648323"/>
                <a:ext cx="7495645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0    0   0   0   0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39" y="4648323"/>
                <a:ext cx="7495645" cy="534490"/>
              </a:xfrm>
              <a:prstGeom prst="rect">
                <a:avLst/>
              </a:prstGeom>
              <a:blipFill>
                <a:blip r:embed="rId7"/>
                <a:stretch>
                  <a:fillRect r="-976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830" y="3157333"/>
                <a:ext cx="1659834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30" y="3157333"/>
                <a:ext cx="1659834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9336641" y="3501867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1496" y="5363930"/>
                <a:ext cx="8134790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→0   0   0   0    0   0   0   0    0   0  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-1   1   1       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96" y="5363930"/>
                <a:ext cx="8134790" cy="534490"/>
              </a:xfrm>
              <a:prstGeom prst="rect">
                <a:avLst/>
              </a:prstGeom>
              <a:blipFill>
                <a:blip r:embed="rId9"/>
                <a:stretch>
                  <a:fillRect r="-6592"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698550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7396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29880" y="5699064"/>
            <a:ext cx="6422344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0   0   0   0   0    0   0   0   0   0   1    0    0   0   0   0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10: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3902482"/>
                <a:ext cx="3435330" cy="1334153"/>
              </a:xfrm>
              <a:prstGeom prst="rect">
                <a:avLst/>
              </a:prstGeom>
              <a:blipFill>
                <a:blip r:embed="rId10"/>
                <a:stretch>
                  <a:fillRect l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C853B1-4DAD-4C11-A426-B559215A6AD5}"/>
              </a:ext>
            </a:extLst>
          </p:cNvPr>
          <p:cNvCxnSpPr/>
          <p:nvPr/>
        </p:nvCxnSpPr>
        <p:spPr>
          <a:xfrm>
            <a:off x="9778959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0CB847B-E50E-4652-81CC-5CD5BA263F76}"/>
              </a:ext>
            </a:extLst>
          </p:cNvPr>
          <p:cNvCxnSpPr/>
          <p:nvPr/>
        </p:nvCxnSpPr>
        <p:spPr>
          <a:xfrm>
            <a:off x="10227062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43955E7-04BB-41E9-8959-70CD9F905142}"/>
              </a:ext>
            </a:extLst>
          </p:cNvPr>
          <p:cNvCxnSpPr/>
          <p:nvPr/>
        </p:nvCxnSpPr>
        <p:spPr>
          <a:xfrm>
            <a:off x="10609416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0387C42-5197-4977-8392-A5644634A409}"/>
              </a:ext>
            </a:extLst>
          </p:cNvPr>
          <p:cNvCxnSpPr/>
          <p:nvPr/>
        </p:nvCxnSpPr>
        <p:spPr>
          <a:xfrm>
            <a:off x="11006814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1B4E250-23F1-431E-AEBD-77BA26F78749}"/>
              </a:ext>
            </a:extLst>
          </p:cNvPr>
          <p:cNvCxnSpPr/>
          <p:nvPr/>
        </p:nvCxnSpPr>
        <p:spPr>
          <a:xfrm>
            <a:off x="11413542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Trying to pattern match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  <a:blipFill>
                <a:blip r:embed="rId2"/>
                <a:stretch>
                  <a:fillRect l="-1723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95071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9B800-73A7-4F93-A035-1D8CEB5FF348}"/>
              </a:ext>
            </a:extLst>
          </p:cNvPr>
          <p:cNvGrpSpPr/>
          <p:nvPr/>
        </p:nvGrpSpPr>
        <p:grpSpPr>
          <a:xfrm>
            <a:off x="7292378" y="1170641"/>
            <a:ext cx="2103992" cy="1080164"/>
            <a:chOff x="7292378" y="1570209"/>
            <a:chExt cx="2103992" cy="10801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182449-EBED-4D59-A2E9-4072836DB49B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5CB4DB-6A6A-4E3D-B366-9F4DBA3BE9B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B4C5CA7-A1A2-4C95-A8D8-B7BAAFDEDA8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280C35-3834-4F7A-A146-00F8E74DE693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775B8-74BA-4B79-BCED-7948B9CD3593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E15473-F2EF-4D81-BD16-B65BD4826A6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7667666-7806-4DFB-B917-1592361742D0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5DD2C-E402-48DA-B7B6-AAFD74E6091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2749F61-3D9E-46D3-A27D-F0D5D26F4F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5B77E45-A794-44F5-9C54-3BBD62CFD536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DBB7C0-E488-49EB-9E7E-B4B7804A50B4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24BCA7-C7DD-42B5-A30C-5F4F885A903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627500-B9C1-45A2-9A5A-9DEC01F6EB1F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E43B87-C5AC-482D-B658-1C22997B170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D2DBE0A-E598-4035-8AC6-E5EC453086B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5CFEF5-45D6-4E4E-8936-924B303B6C8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227415-FFE7-419C-8FC8-65C7C6D5290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A1C3D-F4ED-4245-9C81-7D2871DC8EF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2161" y="2418614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61" y="2418614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7DA1190-8F4F-487D-81A3-C9B6009774A7}"/>
              </a:ext>
            </a:extLst>
          </p:cNvPr>
          <p:cNvGrpSpPr/>
          <p:nvPr/>
        </p:nvGrpSpPr>
        <p:grpSpPr>
          <a:xfrm>
            <a:off x="4190141" y="324612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08A26-330D-4396-B6EA-BE2F3D74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F58AB1-D6EB-4D7B-A56A-24B3D2C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2A0EE3-5BEF-461C-9631-76BB5FD936E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577F34-78BA-449E-89FA-C700B673EE6C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A3ED4-AEEA-45F8-A16C-357D9DD83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61DA5A9-8A33-49E2-A276-5D43D292E0BA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8B55B66F-8434-4037-9E09-46147541B51B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82B4B-E9E9-4B70-BA02-BBB6FD05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FFFA16-6011-45A6-AFBC-3C0B806B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D8E3C4-9174-417E-BEC1-D713F46F6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2DC932-6A3B-4DFD-A938-88B33C575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5F30C-245D-488C-A6F8-DEE327FC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1C7329-0F0D-4C90-8468-00112E71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AD7AB5-8663-46FD-8E8A-23E7B9CE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A65EBB-DA5C-4E7A-A561-196E5393C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F64C0A-5DD9-40B1-8EF4-9F2F4FF7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56BE2-AE8C-4D9C-BEDD-16E703AC6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70507C-E85D-4CB8-BA93-180C703A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D9DC41-4859-4CD1-A49B-EDD813A5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1CB1F7-319E-444E-B07E-746833B03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89326D-5D58-4089-BCB3-4A03A6551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C64508-D2F6-4507-A67F-96E07D1C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00CC11-182D-40FE-B1E2-3C82FB405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C30492-CB21-4BA6-AF36-99C6902C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4DBB12-FCB9-4D54-9346-1E6216A23695}"/>
              </a:ext>
            </a:extLst>
          </p:cNvPr>
          <p:cNvGrpSpPr/>
          <p:nvPr/>
        </p:nvGrpSpPr>
        <p:grpSpPr>
          <a:xfrm>
            <a:off x="5316641" y="3495440"/>
            <a:ext cx="2103992" cy="1080164"/>
            <a:chOff x="7292378" y="1570209"/>
            <a:chExt cx="2103992" cy="10801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568F9B-FB4E-44E8-B2FD-244720526B16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694525-7604-43E3-9840-99B74D030B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F56759-0CD9-4FB3-AFC5-4C7E43C8E02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A50892-5A1A-4A5E-AA9F-4E6E963B70B4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84AF178-7BED-45CE-B11F-BD6A6165ED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0F27D8-3C31-4BC0-8D3F-CD287631E46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DA5FD8-7361-4379-8AE0-8EDF9913A40E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3D5FF40-0E7D-4A36-A7F4-03FB30ED431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8F1FB51-6374-4ACB-8FE6-130E9332F61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DB47CE-F017-42F7-A305-EB439241FD42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A30A73-8EEE-480B-9E37-520856F060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302CF21-B2F8-4AAF-ADCE-C1D33B9DF9D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73F4D16-2D07-4AB5-B738-BE88A2FE7F25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EBB48-53ED-4985-8673-6EC4E32CD96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F838F3-A57D-4657-907A-ED4C9E3F724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C98CB0-0F1D-4463-9FA3-033B51F2F44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21D165-293E-4C80-8D26-4210014DC60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C8CF477-EDDF-4682-9B26-2D13E8ADAA0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976" y="4714024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0   0   0   0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76" y="4714024"/>
                <a:ext cx="6603002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00143 0.1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0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0157 0.334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itle 1">
                <a:extLst>
                  <a:ext uri="{FF2B5EF4-FFF2-40B4-BE49-F238E27FC236}">
                    <a16:creationId xmlns:a16="http://schemas.microsoft.com/office/drawing/2014/main" id="{E8FD5261-4BE6-46B4-B88B-9258840A24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23772" y="4007742"/>
                <a:ext cx="483528" cy="5529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0" name="Title 1">
                <a:extLst>
                  <a:ext uri="{FF2B5EF4-FFF2-40B4-BE49-F238E27FC236}">
                    <a16:creationId xmlns:a16="http://schemas.microsoft.com/office/drawing/2014/main" id="{E8FD5261-4BE6-46B4-B88B-9258840A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772" y="4007742"/>
                <a:ext cx="483528" cy="552996"/>
              </a:xfrm>
              <a:prstGeom prst="rect">
                <a:avLst/>
              </a:prstGeom>
              <a:blipFill>
                <a:blip r:embed="rId2"/>
                <a:stretch>
                  <a:fillRect t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6FAFDAE-C2EE-4010-90B6-2FB0FB0165E5}"/>
              </a:ext>
            </a:extLst>
          </p:cNvPr>
          <p:cNvCxnSpPr>
            <a:cxnSpLocks/>
          </p:cNvCxnSpPr>
          <p:nvPr/>
        </p:nvCxnSpPr>
        <p:spPr>
          <a:xfrm flipV="1">
            <a:off x="3686626" y="4069364"/>
            <a:ext cx="7640043" cy="1138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24BCBB5-4E60-4CD1-9078-BC954580109C}"/>
              </a:ext>
            </a:extLst>
          </p:cNvPr>
          <p:cNvCxnSpPr>
            <a:cxnSpLocks/>
          </p:cNvCxnSpPr>
          <p:nvPr/>
        </p:nvCxnSpPr>
        <p:spPr>
          <a:xfrm>
            <a:off x="4873172" y="1362039"/>
            <a:ext cx="7725" cy="503876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4571710-C373-4768-98D3-A35255304A9B}"/>
              </a:ext>
            </a:extLst>
          </p:cNvPr>
          <p:cNvCxnSpPr>
            <a:cxnSpLocks/>
          </p:cNvCxnSpPr>
          <p:nvPr/>
        </p:nvCxnSpPr>
        <p:spPr>
          <a:xfrm flipV="1">
            <a:off x="4446718" y="4002071"/>
            <a:ext cx="0" cy="176247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6" name="Title 1">
            <a:extLst>
              <a:ext uri="{FF2B5EF4-FFF2-40B4-BE49-F238E27FC236}">
                <a16:creationId xmlns:a16="http://schemas.microsoft.com/office/drawing/2014/main" id="{A276C15D-A8D2-4569-AE9E-CA4C84D30F07}"/>
              </a:ext>
            </a:extLst>
          </p:cNvPr>
          <p:cNvSpPr txBox="1">
            <a:spLocks/>
          </p:cNvSpPr>
          <p:nvPr/>
        </p:nvSpPr>
        <p:spPr>
          <a:xfrm>
            <a:off x="4266979" y="3972967"/>
            <a:ext cx="6862731" cy="693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-1      0        1        2       3        4       5        6       7        8       9       10     11      12      13     14     15</a:t>
            </a:r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B230E922-12E2-4CE2-BC45-D710DC957E48}"/>
              </a:ext>
            </a:extLst>
          </p:cNvPr>
          <p:cNvSpPr txBox="1">
            <a:spLocks/>
          </p:cNvSpPr>
          <p:nvPr/>
        </p:nvSpPr>
        <p:spPr>
          <a:xfrm>
            <a:off x="4446718" y="1947942"/>
            <a:ext cx="535417" cy="2006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0    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84341E6-1284-4BFE-AC7D-E0F98D59D8FA}"/>
              </a:ext>
            </a:extLst>
          </p:cNvPr>
          <p:cNvCxnSpPr>
            <a:cxnSpLocks/>
          </p:cNvCxnSpPr>
          <p:nvPr/>
        </p:nvCxnSpPr>
        <p:spPr>
          <a:xfrm flipV="1">
            <a:off x="4853997" y="3996420"/>
            <a:ext cx="0" cy="176247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CA269-43FC-4C63-949C-D089C35D0DA6}"/>
              </a:ext>
            </a:extLst>
          </p:cNvPr>
          <p:cNvGrpSpPr/>
          <p:nvPr/>
        </p:nvGrpSpPr>
        <p:grpSpPr>
          <a:xfrm>
            <a:off x="5232923" y="3986127"/>
            <a:ext cx="5263735" cy="197862"/>
            <a:chOff x="5232923" y="3986127"/>
            <a:chExt cx="5263735" cy="197862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923" y="399814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9317" y="399625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03" y="400207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0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831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925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923" y="400207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932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1587" y="400774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868" y="399261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981" y="400125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5647" y="399557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4311" y="400125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5592" y="398612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8941561-087E-4F6B-A114-C3F1FD9F6326}"/>
              </a:ext>
            </a:extLst>
          </p:cNvPr>
          <p:cNvCxnSpPr>
            <a:cxnSpLocks/>
          </p:cNvCxnSpPr>
          <p:nvPr/>
        </p:nvCxnSpPr>
        <p:spPr>
          <a:xfrm flipV="1">
            <a:off x="4025681" y="3984366"/>
            <a:ext cx="0" cy="176247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AF1B2D6-7D39-43E2-9108-6DD4D5B24230}"/>
              </a:ext>
            </a:extLst>
          </p:cNvPr>
          <p:cNvCxnSpPr>
            <a:cxnSpLocks/>
          </p:cNvCxnSpPr>
          <p:nvPr/>
        </p:nvCxnSpPr>
        <p:spPr>
          <a:xfrm flipH="1" flipV="1">
            <a:off x="10891028" y="4001677"/>
            <a:ext cx="2347" cy="155215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Can we plot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  <m:r>
                          <a:rPr 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32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vs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298" t="-17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566" y="1889857"/>
                <a:ext cx="3637914" cy="17735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6" y="1889857"/>
                <a:ext cx="3637914" cy="1773580"/>
              </a:xfrm>
              <a:prstGeom prst="rect">
                <a:avLst/>
              </a:prstGeom>
              <a:blipFill>
                <a:blip r:embed="rId4"/>
                <a:stretch>
                  <a:fillRect t="-13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8335" y="521076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35" y="521076"/>
                <a:ext cx="3435330" cy="1334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D23A431-A083-4D32-965A-2FE314DDDBE3}"/>
              </a:ext>
            </a:extLst>
          </p:cNvPr>
          <p:cNvGrpSpPr/>
          <p:nvPr/>
        </p:nvGrpSpPr>
        <p:grpSpPr>
          <a:xfrm rot="16200000">
            <a:off x="2841577" y="3769744"/>
            <a:ext cx="4087905" cy="315582"/>
            <a:chOff x="5232923" y="3986127"/>
            <a:chExt cx="5263735" cy="19786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8EC5201-F46A-4B14-BDB4-43E64676D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923" y="399814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0076A5B-FCC6-444B-A6C1-CB10AF408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9317" y="399625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1CE5AAD-7FFE-4676-9DF7-AACD7CFCE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03" y="400207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75A3509-9AE7-4CE5-9B50-04E833112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0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4142902-5375-47D1-95F8-0D3E9FCDB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831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B21B237-94CC-44ED-89CF-4C6A8CA90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925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A895A08-728C-4B9A-88FC-372007E07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923" y="400207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2C6E3A-5B51-404C-9B52-AA6CC8090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932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670B5E5-E211-492B-9AA7-388221011F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1587" y="400774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B640BEB-EEBF-49C2-A10A-9F7B1326C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868" y="399261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CEEBE49-A7A4-4254-9BB5-F77E8A3C5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981" y="400125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6E24041-AF4F-4F38-AE69-7114E6AB7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5647" y="399557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7E98B02-BDE1-4521-B99E-D306523B75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4311" y="400125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A2D9668-9792-4CF0-978F-C013B55A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5592" y="398612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631041-2431-4117-9C52-596C52985E72}"/>
              </a:ext>
            </a:extLst>
          </p:cNvPr>
          <p:cNvSpPr txBox="1">
            <a:spLocks/>
          </p:cNvSpPr>
          <p:nvPr/>
        </p:nvSpPr>
        <p:spPr>
          <a:xfrm>
            <a:off x="4400442" y="4312753"/>
            <a:ext cx="535417" cy="2006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-1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-2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-3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-4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-5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-6</a:t>
            </a:r>
          </a:p>
          <a:p>
            <a:pPr>
              <a:lnSpc>
                <a:spcPct val="120000"/>
              </a:lnSpc>
            </a:pPr>
            <a:endParaRPr lang="en-US" sz="17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B4F1F5D-F668-414E-94BA-9892C48580F1}"/>
              </a:ext>
            </a:extLst>
          </p:cNvPr>
          <p:cNvCxnSpPr/>
          <p:nvPr/>
        </p:nvCxnSpPr>
        <p:spPr>
          <a:xfrm flipV="1">
            <a:off x="4864860" y="3784430"/>
            <a:ext cx="0" cy="331343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D0CAC9E-D262-4C5B-A1B3-30E5612EA67F}"/>
              </a:ext>
            </a:extLst>
          </p:cNvPr>
          <p:cNvCxnSpPr/>
          <p:nvPr/>
        </p:nvCxnSpPr>
        <p:spPr>
          <a:xfrm flipV="1">
            <a:off x="5237418" y="3466073"/>
            <a:ext cx="0" cy="656261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A78F1B9-3620-439D-BA42-07AB7DAEE426}"/>
              </a:ext>
            </a:extLst>
          </p:cNvPr>
          <p:cNvCxnSpPr/>
          <p:nvPr/>
        </p:nvCxnSpPr>
        <p:spPr>
          <a:xfrm>
            <a:off x="5631714" y="4095865"/>
            <a:ext cx="0" cy="311658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27ED19D-D078-4EE4-A429-384955BA3CA5}"/>
              </a:ext>
            </a:extLst>
          </p:cNvPr>
          <p:cNvCxnSpPr>
            <a:cxnSpLocks/>
          </p:cNvCxnSpPr>
          <p:nvPr/>
        </p:nvCxnSpPr>
        <p:spPr>
          <a:xfrm>
            <a:off x="6037883" y="4081458"/>
            <a:ext cx="36035" cy="1258189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B948AE-CBB1-48FB-8FFA-473C2B1B53BF}"/>
              </a:ext>
            </a:extLst>
          </p:cNvPr>
          <p:cNvCxnSpPr>
            <a:cxnSpLocks/>
          </p:cNvCxnSpPr>
          <p:nvPr/>
        </p:nvCxnSpPr>
        <p:spPr>
          <a:xfrm flipV="1">
            <a:off x="6449907" y="3663437"/>
            <a:ext cx="0" cy="450985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7604BCBB-7094-48B0-BF31-186203DAE940}"/>
              </a:ext>
            </a:extLst>
          </p:cNvPr>
          <p:cNvSpPr/>
          <p:nvPr/>
        </p:nvSpPr>
        <p:spPr>
          <a:xfrm>
            <a:off x="8807516" y="3730987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DD29C48-0F89-44AF-ABA2-2D2724B995F2}"/>
              </a:ext>
            </a:extLst>
          </p:cNvPr>
          <p:cNvCxnSpPr>
            <a:cxnSpLocks/>
          </p:cNvCxnSpPr>
          <p:nvPr/>
        </p:nvCxnSpPr>
        <p:spPr>
          <a:xfrm flipV="1">
            <a:off x="6854831" y="2195014"/>
            <a:ext cx="0" cy="1927321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9913C70-AA27-467E-916E-73F0AACCF44B}"/>
              </a:ext>
            </a:extLst>
          </p:cNvPr>
          <p:cNvCxnSpPr>
            <a:cxnSpLocks/>
          </p:cNvCxnSpPr>
          <p:nvPr/>
        </p:nvCxnSpPr>
        <p:spPr>
          <a:xfrm flipV="1">
            <a:off x="7268663" y="3644880"/>
            <a:ext cx="0" cy="450985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A3B4D86-86B0-43B2-849D-738FA1F77C92}"/>
              </a:ext>
            </a:extLst>
          </p:cNvPr>
          <p:cNvCxnSpPr>
            <a:cxnSpLocks/>
          </p:cNvCxnSpPr>
          <p:nvPr/>
        </p:nvCxnSpPr>
        <p:spPr>
          <a:xfrm>
            <a:off x="7665600" y="4069364"/>
            <a:ext cx="36035" cy="1258189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572416D-95C2-4655-B7BB-80FE7F5156D3}"/>
              </a:ext>
            </a:extLst>
          </p:cNvPr>
          <p:cNvCxnSpPr/>
          <p:nvPr/>
        </p:nvCxnSpPr>
        <p:spPr>
          <a:xfrm>
            <a:off x="8090940" y="4086144"/>
            <a:ext cx="0" cy="311658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762B759-8687-4956-BAD8-53288E38C2BA}"/>
              </a:ext>
            </a:extLst>
          </p:cNvPr>
          <p:cNvCxnSpPr/>
          <p:nvPr/>
        </p:nvCxnSpPr>
        <p:spPr>
          <a:xfrm flipV="1">
            <a:off x="8471587" y="3480879"/>
            <a:ext cx="0" cy="656261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FABC589-D036-4206-B630-F72A9234E88D}"/>
              </a:ext>
            </a:extLst>
          </p:cNvPr>
          <p:cNvCxnSpPr/>
          <p:nvPr/>
        </p:nvCxnSpPr>
        <p:spPr>
          <a:xfrm flipV="1">
            <a:off x="8878202" y="3790991"/>
            <a:ext cx="0" cy="331343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7478140-5D4F-4D4E-89B4-DC9CA66B20D8}"/>
              </a:ext>
            </a:extLst>
          </p:cNvPr>
          <p:cNvSpPr/>
          <p:nvPr/>
        </p:nvSpPr>
        <p:spPr>
          <a:xfrm>
            <a:off x="8406668" y="3468451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AF45EF-9219-497A-AC26-AF1F0F5393D0}"/>
              </a:ext>
            </a:extLst>
          </p:cNvPr>
          <p:cNvSpPr/>
          <p:nvPr/>
        </p:nvSpPr>
        <p:spPr>
          <a:xfrm>
            <a:off x="6384496" y="3682323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7DB064-DD4D-41FD-96CF-3E386A902057}"/>
              </a:ext>
            </a:extLst>
          </p:cNvPr>
          <p:cNvSpPr/>
          <p:nvPr/>
        </p:nvSpPr>
        <p:spPr>
          <a:xfrm>
            <a:off x="7197720" y="3673359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9E43F-FA43-443C-84DA-5367F6ECA529}"/>
              </a:ext>
            </a:extLst>
          </p:cNvPr>
          <p:cNvSpPr/>
          <p:nvPr/>
        </p:nvSpPr>
        <p:spPr>
          <a:xfrm>
            <a:off x="4814400" y="3733551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E07CE0-67CD-4662-8D16-93BFB6575422}"/>
              </a:ext>
            </a:extLst>
          </p:cNvPr>
          <p:cNvSpPr/>
          <p:nvPr/>
        </p:nvSpPr>
        <p:spPr>
          <a:xfrm>
            <a:off x="5166584" y="3440279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FA6845-54E7-4F94-A0BD-BA6AF796A33E}"/>
              </a:ext>
            </a:extLst>
          </p:cNvPr>
          <p:cNvSpPr/>
          <p:nvPr/>
        </p:nvSpPr>
        <p:spPr>
          <a:xfrm>
            <a:off x="5572556" y="4291923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77DB5A-E85A-4184-999A-7A7FE071E3A8}"/>
              </a:ext>
            </a:extLst>
          </p:cNvPr>
          <p:cNvSpPr/>
          <p:nvPr/>
        </p:nvSpPr>
        <p:spPr>
          <a:xfrm>
            <a:off x="5986212" y="5212723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86F485-1821-49BF-94F3-50131712C295}"/>
              </a:ext>
            </a:extLst>
          </p:cNvPr>
          <p:cNvSpPr/>
          <p:nvPr/>
        </p:nvSpPr>
        <p:spPr>
          <a:xfrm>
            <a:off x="7629308" y="5226811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38C419-1386-422B-A67D-CB85C2965B5A}"/>
              </a:ext>
            </a:extLst>
          </p:cNvPr>
          <p:cNvSpPr/>
          <p:nvPr/>
        </p:nvSpPr>
        <p:spPr>
          <a:xfrm>
            <a:off x="8035280" y="4318819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8C1E61-BABC-418C-BAC5-3410DA56E903}"/>
              </a:ext>
            </a:extLst>
          </p:cNvPr>
          <p:cNvSpPr/>
          <p:nvPr/>
        </p:nvSpPr>
        <p:spPr>
          <a:xfrm>
            <a:off x="6781508" y="2166019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F79E10-CD31-47C3-A56D-708A8DD901F2}"/>
              </a:ext>
            </a:extLst>
          </p:cNvPr>
          <p:cNvCxnSpPr/>
          <p:nvPr/>
        </p:nvCxnSpPr>
        <p:spPr>
          <a:xfrm>
            <a:off x="4935859" y="2776647"/>
            <a:ext cx="1845649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FBD7761-A984-41B0-8731-A9665431D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7569" y="2309338"/>
                <a:ext cx="1178279" cy="4407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FBD7761-A984-41B0-8731-A9665431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69" y="2309338"/>
                <a:ext cx="1178279" cy="4407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itle 1">
                <a:extLst>
                  <a:ext uri="{FF2B5EF4-FFF2-40B4-BE49-F238E27FC236}">
                    <a16:creationId xmlns:a16="http://schemas.microsoft.com/office/drawing/2014/main" id="{E8FD5261-4BE6-46B4-B88B-9258840A24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23772" y="4007742"/>
                <a:ext cx="483528" cy="5529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0" name="Title 1">
                <a:extLst>
                  <a:ext uri="{FF2B5EF4-FFF2-40B4-BE49-F238E27FC236}">
                    <a16:creationId xmlns:a16="http://schemas.microsoft.com/office/drawing/2014/main" id="{E8FD5261-4BE6-46B4-B88B-9258840A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772" y="4007742"/>
                <a:ext cx="483528" cy="552996"/>
              </a:xfrm>
              <a:prstGeom prst="rect">
                <a:avLst/>
              </a:prstGeom>
              <a:blipFill>
                <a:blip r:embed="rId2"/>
                <a:stretch>
                  <a:fillRect t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6FAFDAE-C2EE-4010-90B6-2FB0FB0165E5}"/>
              </a:ext>
            </a:extLst>
          </p:cNvPr>
          <p:cNvCxnSpPr>
            <a:cxnSpLocks/>
          </p:cNvCxnSpPr>
          <p:nvPr/>
        </p:nvCxnSpPr>
        <p:spPr>
          <a:xfrm flipV="1">
            <a:off x="3686626" y="4069364"/>
            <a:ext cx="7640043" cy="1138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24BCBB5-4E60-4CD1-9078-BC954580109C}"/>
              </a:ext>
            </a:extLst>
          </p:cNvPr>
          <p:cNvCxnSpPr>
            <a:cxnSpLocks/>
          </p:cNvCxnSpPr>
          <p:nvPr/>
        </p:nvCxnSpPr>
        <p:spPr>
          <a:xfrm>
            <a:off x="4873172" y="1362039"/>
            <a:ext cx="7725" cy="503876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4571710-C373-4768-98D3-A35255304A9B}"/>
              </a:ext>
            </a:extLst>
          </p:cNvPr>
          <p:cNvCxnSpPr>
            <a:cxnSpLocks/>
          </p:cNvCxnSpPr>
          <p:nvPr/>
        </p:nvCxnSpPr>
        <p:spPr>
          <a:xfrm flipV="1">
            <a:off x="4446718" y="4002071"/>
            <a:ext cx="0" cy="176247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6" name="Title 1">
            <a:extLst>
              <a:ext uri="{FF2B5EF4-FFF2-40B4-BE49-F238E27FC236}">
                <a16:creationId xmlns:a16="http://schemas.microsoft.com/office/drawing/2014/main" id="{A276C15D-A8D2-4569-AE9E-CA4C84D30F07}"/>
              </a:ext>
            </a:extLst>
          </p:cNvPr>
          <p:cNvSpPr txBox="1">
            <a:spLocks/>
          </p:cNvSpPr>
          <p:nvPr/>
        </p:nvSpPr>
        <p:spPr>
          <a:xfrm>
            <a:off x="4266979" y="3972967"/>
            <a:ext cx="6862731" cy="693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-1      0        1        2       3        4       5        6       7        8       9       10     11      12      13     14     15</a:t>
            </a:r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B230E922-12E2-4CE2-BC45-D710DC957E48}"/>
              </a:ext>
            </a:extLst>
          </p:cNvPr>
          <p:cNvSpPr txBox="1">
            <a:spLocks/>
          </p:cNvSpPr>
          <p:nvPr/>
        </p:nvSpPr>
        <p:spPr>
          <a:xfrm>
            <a:off x="4446718" y="1947942"/>
            <a:ext cx="535417" cy="2006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0    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84341E6-1284-4BFE-AC7D-E0F98D59D8FA}"/>
              </a:ext>
            </a:extLst>
          </p:cNvPr>
          <p:cNvCxnSpPr>
            <a:cxnSpLocks/>
          </p:cNvCxnSpPr>
          <p:nvPr/>
        </p:nvCxnSpPr>
        <p:spPr>
          <a:xfrm flipV="1">
            <a:off x="4853997" y="3996420"/>
            <a:ext cx="0" cy="176247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CA269-43FC-4C63-949C-D089C35D0DA6}"/>
              </a:ext>
            </a:extLst>
          </p:cNvPr>
          <p:cNvGrpSpPr/>
          <p:nvPr/>
        </p:nvGrpSpPr>
        <p:grpSpPr>
          <a:xfrm>
            <a:off x="5232923" y="3986127"/>
            <a:ext cx="5263735" cy="197862"/>
            <a:chOff x="5232923" y="3986127"/>
            <a:chExt cx="5263735" cy="197862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923" y="399814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9317" y="399625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03" y="400207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0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831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925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923" y="400207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932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1587" y="400774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868" y="399261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981" y="400125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5647" y="399557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4311" y="400125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5592" y="398612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8941561-087E-4F6B-A114-C3F1FD9F6326}"/>
              </a:ext>
            </a:extLst>
          </p:cNvPr>
          <p:cNvCxnSpPr>
            <a:cxnSpLocks/>
          </p:cNvCxnSpPr>
          <p:nvPr/>
        </p:nvCxnSpPr>
        <p:spPr>
          <a:xfrm flipV="1">
            <a:off x="4025681" y="3984366"/>
            <a:ext cx="0" cy="176247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AF1B2D6-7D39-43E2-9108-6DD4D5B24230}"/>
              </a:ext>
            </a:extLst>
          </p:cNvPr>
          <p:cNvCxnSpPr>
            <a:cxnSpLocks/>
          </p:cNvCxnSpPr>
          <p:nvPr/>
        </p:nvCxnSpPr>
        <p:spPr>
          <a:xfrm flipH="1" flipV="1">
            <a:off x="10891028" y="4001677"/>
            <a:ext cx="2347" cy="155215"/>
          </a:xfrm>
          <a:prstGeom prst="line">
            <a:avLst/>
          </a:prstGeom>
          <a:ln w="47625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Plot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  <m:acc>
                          <m:accPr>
                            <m:chr m:val="⃗"/>
                            <m:ctrlPr>
                              <a:rPr lang="en-US" sz="3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32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vs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566" y="1889857"/>
                <a:ext cx="3637914" cy="17735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6" y="1889857"/>
                <a:ext cx="3637914" cy="1773580"/>
              </a:xfrm>
              <a:prstGeom prst="rect">
                <a:avLst/>
              </a:prstGeom>
              <a:blipFill>
                <a:blip r:embed="rId4"/>
                <a:stretch>
                  <a:fillRect t="-13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8335" y="521076"/>
                <a:ext cx="3435330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35" y="521076"/>
                <a:ext cx="3435330" cy="1334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D23A431-A083-4D32-965A-2FE314DDDBE3}"/>
              </a:ext>
            </a:extLst>
          </p:cNvPr>
          <p:cNvGrpSpPr/>
          <p:nvPr/>
        </p:nvGrpSpPr>
        <p:grpSpPr>
          <a:xfrm rot="16200000">
            <a:off x="2841577" y="3769744"/>
            <a:ext cx="4087905" cy="315582"/>
            <a:chOff x="5232923" y="3986127"/>
            <a:chExt cx="5263735" cy="19786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8EC5201-F46A-4B14-BDB4-43E64676D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2923" y="399814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0076A5B-FCC6-444B-A6C1-CB10AF408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9317" y="399625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1CE5AAD-7FFE-4676-9DF7-AACD7CFCE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03" y="400207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75A3509-9AE7-4CE5-9B50-04E833112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0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4142902-5375-47D1-95F8-0D3E9FCDB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831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B21B237-94CC-44ED-89CF-4C6A8CA90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9257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A895A08-728C-4B9A-88FC-372007E07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923" y="400207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2C6E3A-5B51-404C-9B52-AA6CC8090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932" y="400774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670B5E5-E211-492B-9AA7-388221011F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1587" y="400774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B640BEB-EEBF-49C2-A10A-9F7B1326C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868" y="399261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CEEBE49-A7A4-4254-9BB5-F77E8A3C5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981" y="400125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6E24041-AF4F-4F38-AE69-7114E6AB7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5647" y="399557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7E98B02-BDE1-4521-B99E-D306523B75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4311" y="400125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A2D9668-9792-4CF0-978F-C013B55A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5592" y="398612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631041-2431-4117-9C52-596C52985E72}"/>
              </a:ext>
            </a:extLst>
          </p:cNvPr>
          <p:cNvSpPr txBox="1">
            <a:spLocks/>
          </p:cNvSpPr>
          <p:nvPr/>
        </p:nvSpPr>
        <p:spPr>
          <a:xfrm>
            <a:off x="4400442" y="4312753"/>
            <a:ext cx="535417" cy="2006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-1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-2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-3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-4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-5</a:t>
            </a:r>
          </a:p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-6</a:t>
            </a:r>
          </a:p>
          <a:p>
            <a:pPr>
              <a:lnSpc>
                <a:spcPct val="120000"/>
              </a:lnSpc>
            </a:pPr>
            <a:endParaRPr lang="en-US" sz="17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B4F1F5D-F668-414E-94BA-9892C48580F1}"/>
              </a:ext>
            </a:extLst>
          </p:cNvPr>
          <p:cNvCxnSpPr/>
          <p:nvPr/>
        </p:nvCxnSpPr>
        <p:spPr>
          <a:xfrm flipV="1">
            <a:off x="4864860" y="3784430"/>
            <a:ext cx="0" cy="331343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A78F1B9-3620-439D-BA42-07AB7DAEE426}"/>
              </a:ext>
            </a:extLst>
          </p:cNvPr>
          <p:cNvCxnSpPr/>
          <p:nvPr/>
        </p:nvCxnSpPr>
        <p:spPr>
          <a:xfrm>
            <a:off x="5631714" y="4095865"/>
            <a:ext cx="0" cy="311658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7604BCBB-7094-48B0-BF31-186203DAE940}"/>
              </a:ext>
            </a:extLst>
          </p:cNvPr>
          <p:cNvSpPr/>
          <p:nvPr/>
        </p:nvSpPr>
        <p:spPr>
          <a:xfrm>
            <a:off x="8807516" y="3730987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DD29C48-0F89-44AF-ABA2-2D2724B995F2}"/>
              </a:ext>
            </a:extLst>
          </p:cNvPr>
          <p:cNvCxnSpPr>
            <a:cxnSpLocks/>
          </p:cNvCxnSpPr>
          <p:nvPr/>
        </p:nvCxnSpPr>
        <p:spPr>
          <a:xfrm flipV="1">
            <a:off x="7259257" y="3146148"/>
            <a:ext cx="0" cy="1002205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A3B4D86-86B0-43B2-849D-738FA1F77C92}"/>
              </a:ext>
            </a:extLst>
          </p:cNvPr>
          <p:cNvCxnSpPr>
            <a:cxnSpLocks/>
          </p:cNvCxnSpPr>
          <p:nvPr/>
        </p:nvCxnSpPr>
        <p:spPr>
          <a:xfrm>
            <a:off x="8064030" y="4051580"/>
            <a:ext cx="21707" cy="924252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FABC589-D036-4206-B630-F72A9234E88D}"/>
              </a:ext>
            </a:extLst>
          </p:cNvPr>
          <p:cNvCxnSpPr/>
          <p:nvPr/>
        </p:nvCxnSpPr>
        <p:spPr>
          <a:xfrm flipV="1">
            <a:off x="8878202" y="3790991"/>
            <a:ext cx="0" cy="331343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7478140-5D4F-4D4E-89B4-DC9CA66B20D8}"/>
              </a:ext>
            </a:extLst>
          </p:cNvPr>
          <p:cNvSpPr/>
          <p:nvPr/>
        </p:nvSpPr>
        <p:spPr>
          <a:xfrm>
            <a:off x="8406486" y="4020259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7DB064-DD4D-41FD-96CF-3E386A902057}"/>
              </a:ext>
            </a:extLst>
          </p:cNvPr>
          <p:cNvSpPr/>
          <p:nvPr/>
        </p:nvSpPr>
        <p:spPr>
          <a:xfrm>
            <a:off x="7218285" y="3130295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9E43F-FA43-443C-84DA-5367F6ECA529}"/>
              </a:ext>
            </a:extLst>
          </p:cNvPr>
          <p:cNvSpPr/>
          <p:nvPr/>
        </p:nvSpPr>
        <p:spPr>
          <a:xfrm>
            <a:off x="4814400" y="3733551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E07CE0-67CD-4662-8D16-93BFB6575422}"/>
              </a:ext>
            </a:extLst>
          </p:cNvPr>
          <p:cNvSpPr/>
          <p:nvPr/>
        </p:nvSpPr>
        <p:spPr>
          <a:xfrm>
            <a:off x="5166584" y="3985843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FA6845-54E7-4F94-A0BD-BA6AF796A33E}"/>
              </a:ext>
            </a:extLst>
          </p:cNvPr>
          <p:cNvSpPr/>
          <p:nvPr/>
        </p:nvSpPr>
        <p:spPr>
          <a:xfrm>
            <a:off x="5572556" y="4291923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77DB5A-E85A-4184-999A-7A7FE071E3A8}"/>
              </a:ext>
            </a:extLst>
          </p:cNvPr>
          <p:cNvSpPr/>
          <p:nvPr/>
        </p:nvSpPr>
        <p:spPr>
          <a:xfrm>
            <a:off x="5993064" y="4036303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86F485-1821-49BF-94F3-50131712C295}"/>
              </a:ext>
            </a:extLst>
          </p:cNvPr>
          <p:cNvSpPr/>
          <p:nvPr/>
        </p:nvSpPr>
        <p:spPr>
          <a:xfrm>
            <a:off x="8021609" y="4917801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38C419-1386-422B-A67D-CB85C2965B5A}"/>
              </a:ext>
            </a:extLst>
          </p:cNvPr>
          <p:cNvSpPr/>
          <p:nvPr/>
        </p:nvSpPr>
        <p:spPr>
          <a:xfrm>
            <a:off x="7604283" y="4024991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8C1E61-BABC-418C-BAC5-3410DA56E903}"/>
              </a:ext>
            </a:extLst>
          </p:cNvPr>
          <p:cNvSpPr/>
          <p:nvPr/>
        </p:nvSpPr>
        <p:spPr>
          <a:xfrm>
            <a:off x="6775515" y="4003626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482B30-FD94-49F2-8BF1-98808EE9A2B6}"/>
              </a:ext>
            </a:extLst>
          </p:cNvPr>
          <p:cNvCxnSpPr/>
          <p:nvPr/>
        </p:nvCxnSpPr>
        <p:spPr>
          <a:xfrm>
            <a:off x="6460306" y="4079217"/>
            <a:ext cx="0" cy="311658"/>
          </a:xfrm>
          <a:prstGeom prst="line">
            <a:avLst/>
          </a:prstGeom>
          <a:ln w="603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9688481-34C1-4211-B256-F7DEA928A0C4}"/>
              </a:ext>
            </a:extLst>
          </p:cNvPr>
          <p:cNvSpPr/>
          <p:nvPr/>
        </p:nvSpPr>
        <p:spPr>
          <a:xfrm>
            <a:off x="6401148" y="4275275"/>
            <a:ext cx="128255" cy="131475"/>
          </a:xfrm>
          <a:prstGeom prst="ellipse">
            <a:avLst/>
          </a:prstGeom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21211A-F6FC-4651-AD85-05669450A134}"/>
              </a:ext>
            </a:extLst>
          </p:cNvPr>
          <p:cNvCxnSpPr>
            <a:cxnSpLocks/>
          </p:cNvCxnSpPr>
          <p:nvPr/>
        </p:nvCxnSpPr>
        <p:spPr>
          <a:xfrm flipH="1" flipV="1">
            <a:off x="5055315" y="2177471"/>
            <a:ext cx="5656228" cy="17543"/>
          </a:xfrm>
          <a:prstGeom prst="line">
            <a:avLst/>
          </a:prstGeom>
          <a:ln w="603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027114-95B8-47DE-BC6E-8BBB94EE07C3}"/>
              </a:ext>
            </a:extLst>
          </p:cNvPr>
          <p:cNvCxnSpPr>
            <a:cxnSpLocks/>
          </p:cNvCxnSpPr>
          <p:nvPr/>
        </p:nvCxnSpPr>
        <p:spPr>
          <a:xfrm flipH="1" flipV="1">
            <a:off x="5019200" y="5991636"/>
            <a:ext cx="5656228" cy="17543"/>
          </a:xfrm>
          <a:prstGeom prst="line">
            <a:avLst/>
          </a:prstGeom>
          <a:ln w="603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itle 1">
                <a:extLst>
                  <a:ext uri="{FF2B5EF4-FFF2-40B4-BE49-F238E27FC236}">
                    <a16:creationId xmlns:a16="http://schemas.microsoft.com/office/drawing/2014/main" id="{84E421CC-E82F-476B-A007-8E061CE9A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01161" y="1911443"/>
                <a:ext cx="1178279" cy="4407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6" name="Title 1">
                <a:extLst>
                  <a:ext uri="{FF2B5EF4-FFF2-40B4-BE49-F238E27FC236}">
                    <a16:creationId xmlns:a16="http://schemas.microsoft.com/office/drawing/2014/main" id="{84E421CC-E82F-476B-A007-8E061CE9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61" y="1911443"/>
                <a:ext cx="1178279" cy="4407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itle 1">
                <a:extLst>
                  <a:ext uri="{FF2B5EF4-FFF2-40B4-BE49-F238E27FC236}">
                    <a16:creationId xmlns:a16="http://schemas.microsoft.com/office/drawing/2014/main" id="{5449BF93-C992-4F34-8457-ECC4739724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4311" y="5751129"/>
                <a:ext cx="1178279" cy="4407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7" name="Title 1">
                <a:extLst>
                  <a:ext uri="{FF2B5EF4-FFF2-40B4-BE49-F238E27FC236}">
                    <a16:creationId xmlns:a16="http://schemas.microsoft.com/office/drawing/2014/main" id="{5449BF93-C992-4F34-8457-ECC47397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311" y="5751129"/>
                <a:ext cx="1178279" cy="4407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itle 1">
                <a:extLst>
                  <a:ext uri="{FF2B5EF4-FFF2-40B4-BE49-F238E27FC236}">
                    <a16:creationId xmlns:a16="http://schemas.microsoft.com/office/drawing/2014/main" id="{92149FED-1960-457F-81D2-EB184ADCE1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8329" y="2447423"/>
                <a:ext cx="3194234" cy="5108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+mn-lt"/>
                  </a:rPr>
                  <a:t>is not present in r</a:t>
                </a:r>
              </a:p>
            </p:txBody>
          </p:sp>
        </mc:Choice>
        <mc:Fallback xmlns="">
          <p:sp>
            <p:nvSpPr>
              <p:cNvPr id="78" name="Title 1">
                <a:extLst>
                  <a:ext uri="{FF2B5EF4-FFF2-40B4-BE49-F238E27FC236}">
                    <a16:creationId xmlns:a16="http://schemas.microsoft.com/office/drawing/2014/main" id="{92149FED-1960-457F-81D2-EB184ADC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29" y="2447423"/>
                <a:ext cx="3194234" cy="510811"/>
              </a:xfrm>
              <a:prstGeom prst="rect">
                <a:avLst/>
              </a:prstGeom>
              <a:blipFill>
                <a:blip r:embed="rId8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Trying to pattern match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  <a:blipFill>
                <a:blip r:embed="rId2"/>
                <a:stretch>
                  <a:fillRect l="-1723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95071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9B800-73A7-4F93-A035-1D8CEB5FF348}"/>
              </a:ext>
            </a:extLst>
          </p:cNvPr>
          <p:cNvGrpSpPr/>
          <p:nvPr/>
        </p:nvGrpSpPr>
        <p:grpSpPr>
          <a:xfrm>
            <a:off x="7292378" y="1170641"/>
            <a:ext cx="2103992" cy="1080164"/>
            <a:chOff x="7292378" y="1570209"/>
            <a:chExt cx="2103992" cy="10801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182449-EBED-4D59-A2E9-4072836DB49B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5CB4DB-6A6A-4E3D-B366-9F4DBA3BE9B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B4C5CA7-A1A2-4C95-A8D8-B7BAAFDEDA8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280C35-3834-4F7A-A146-00F8E74DE693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775B8-74BA-4B79-BCED-7948B9CD3593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E15473-F2EF-4D81-BD16-B65BD4826A6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7667666-7806-4DFB-B917-1592361742D0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5DD2C-E402-48DA-B7B6-AAFD74E6091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2749F61-3D9E-46D3-A27D-F0D5D26F4F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5B77E45-A794-44F5-9C54-3BBD62CFD536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DBB7C0-E488-49EB-9E7E-B4B7804A50B4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24BCA7-C7DD-42B5-A30C-5F4F885A903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627500-B9C1-45A2-9A5A-9DEC01F6EB1F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E43B87-C5AC-482D-B658-1C22997B170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D2DBE0A-E598-4035-8AC6-E5EC453086B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5CFEF5-45D6-4E4E-8936-924B303B6C8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227415-FFE7-419C-8FC8-65C7C6D5290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A1C3D-F4ED-4245-9C81-7D2871DC8EF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7DA1190-8F4F-487D-81A3-C9B6009774A7}"/>
              </a:ext>
            </a:extLst>
          </p:cNvPr>
          <p:cNvGrpSpPr/>
          <p:nvPr/>
        </p:nvGrpSpPr>
        <p:grpSpPr>
          <a:xfrm>
            <a:off x="4190141" y="324612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08A26-330D-4396-B6EA-BE2F3D74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F58AB1-D6EB-4D7B-A56A-24B3D2C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2A0EE3-5BEF-461C-9631-76BB5FD936E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577F34-78BA-449E-89FA-C700B673EE6C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A3ED4-AEEA-45F8-A16C-357D9DD83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61DA5A9-8A33-49E2-A276-5D43D292E0BA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8B55B66F-8434-4037-9E09-46147541B51B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82B4B-E9E9-4B70-BA02-BBB6FD05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FFFA16-6011-45A6-AFBC-3C0B806B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D8E3C4-9174-417E-BEC1-D713F46F6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2DC932-6A3B-4DFD-A938-88B33C575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5F30C-245D-488C-A6F8-DEE327FC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1C7329-0F0D-4C90-8468-00112E71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AD7AB5-8663-46FD-8E8A-23E7B9CE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A65EBB-DA5C-4E7A-A561-196E5393C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F64C0A-5DD9-40B1-8EF4-9F2F4FF7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56BE2-AE8C-4D9C-BEDD-16E703AC6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70507C-E85D-4CB8-BA93-180C703A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D9DC41-4859-4CD1-A49B-EDD813A5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1CB1F7-319E-444E-B07E-746833B03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89326D-5D58-4089-BCB3-4A03A6551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C64508-D2F6-4507-A67F-96E07D1C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00CC11-182D-40FE-B1E2-3C82FB405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C30492-CB21-4BA6-AF36-99C6902C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4DBB12-FCB9-4D54-9346-1E6216A23695}"/>
              </a:ext>
            </a:extLst>
          </p:cNvPr>
          <p:cNvGrpSpPr/>
          <p:nvPr/>
        </p:nvGrpSpPr>
        <p:grpSpPr>
          <a:xfrm>
            <a:off x="5316641" y="3495440"/>
            <a:ext cx="2103992" cy="1080164"/>
            <a:chOff x="7292378" y="1570209"/>
            <a:chExt cx="2103992" cy="10801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568F9B-FB4E-44E8-B2FD-244720526B16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694525-7604-43E3-9840-99B74D030B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F56759-0CD9-4FB3-AFC5-4C7E43C8E02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A50892-5A1A-4A5E-AA9F-4E6E963B70B4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84AF178-7BED-45CE-B11F-BD6A6165ED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0F27D8-3C31-4BC0-8D3F-CD287631E46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DA5FD8-7361-4379-8AE0-8EDF9913A40E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3D5FF40-0E7D-4A36-A7F4-03FB30ED431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8F1FB51-6374-4ACB-8FE6-130E9332F61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DB47CE-F017-42F7-A305-EB439241FD42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A30A73-8EEE-480B-9E37-520856F060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302CF21-B2F8-4AAF-ADCE-C1D33B9DF9D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73F4D16-2D07-4AB5-B738-BE88A2FE7F25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EBB48-53ED-4985-8673-6EC4E32CD96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F838F3-A57D-4657-907A-ED4C9E3F724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C98CB0-0F1D-4463-9FA3-033B51F2F44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21D165-293E-4C80-8D26-4210014DC60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C8CF477-EDDF-4682-9B26-2D13E8ADAA0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9397" y="5363930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0   0   0   0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97" y="5363930"/>
                <a:ext cx="6603002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1DF068-C2AF-4069-9AC9-8E1109FBDA5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5BD39D-B216-479A-A28A-2E2AED64795B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4052A2C-4B78-4281-81E9-81932E761D28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1E70F8-D7BE-46BC-A1B4-51FF3AA386D0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163794B-FE16-4206-838A-3204C6D95C37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7B0176-FF0D-43D4-BEBE-CECC7FA697D3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A43AA3A-4972-40DB-A103-E7EE668A6D44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22B624-1DC6-42BF-A964-07F49E0EFAB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B6C2BE9-68E1-49A7-957F-EB1A81925A70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CFC9020-37F2-42F1-BBB0-BEB11C34CDE9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B103A7-C084-4787-9F0A-B48068CF577A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Trying to pattern match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  <a:blipFill>
                <a:blip r:embed="rId2"/>
                <a:stretch>
                  <a:fillRect l="-1723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95071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9B800-73A7-4F93-A035-1D8CEB5FF348}"/>
              </a:ext>
            </a:extLst>
          </p:cNvPr>
          <p:cNvGrpSpPr/>
          <p:nvPr/>
        </p:nvGrpSpPr>
        <p:grpSpPr>
          <a:xfrm>
            <a:off x="7292378" y="1170641"/>
            <a:ext cx="2103992" cy="1080164"/>
            <a:chOff x="7292378" y="1570209"/>
            <a:chExt cx="2103992" cy="10801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182449-EBED-4D59-A2E9-4072836DB49B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5CB4DB-6A6A-4E3D-B366-9F4DBA3BE9B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B4C5CA7-A1A2-4C95-A8D8-B7BAAFDEDA8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280C35-3834-4F7A-A146-00F8E74DE693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775B8-74BA-4B79-BCED-7948B9CD3593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E15473-F2EF-4D81-BD16-B65BD4826A6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7667666-7806-4DFB-B917-1592361742D0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5DD2C-E402-48DA-B7B6-AAFD74E6091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2749F61-3D9E-46D3-A27D-F0D5D26F4F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5B77E45-A794-44F5-9C54-3BBD62CFD536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DBB7C0-E488-49EB-9E7E-B4B7804A50B4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24BCA7-C7DD-42B5-A30C-5F4F885A903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627500-B9C1-45A2-9A5A-9DEC01F6EB1F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E43B87-C5AC-482D-B658-1C22997B170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D2DBE0A-E598-4035-8AC6-E5EC453086B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5CFEF5-45D6-4E4E-8936-924B303B6C8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227415-FFE7-419C-8FC8-65C7C6D5290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A1C3D-F4ED-4245-9C81-7D2871DC8EF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7DA1190-8F4F-487D-81A3-C9B6009774A7}"/>
              </a:ext>
            </a:extLst>
          </p:cNvPr>
          <p:cNvGrpSpPr/>
          <p:nvPr/>
        </p:nvGrpSpPr>
        <p:grpSpPr>
          <a:xfrm>
            <a:off x="4190141" y="324612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08A26-330D-4396-B6EA-BE2F3D74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F58AB1-D6EB-4D7B-A56A-24B3D2C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2A0EE3-5BEF-461C-9631-76BB5FD936E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577F34-78BA-449E-89FA-C700B673EE6C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A3ED4-AEEA-45F8-A16C-357D9DD83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61DA5A9-8A33-49E2-A276-5D43D292E0BA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8B55B66F-8434-4037-9E09-46147541B51B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82B4B-E9E9-4B70-BA02-BBB6FD05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FFFA16-6011-45A6-AFBC-3C0B806B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D8E3C4-9174-417E-BEC1-D713F46F6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2DC932-6A3B-4DFD-A938-88B33C575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5F30C-245D-488C-A6F8-DEE327FC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1C7329-0F0D-4C90-8468-00112E71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AD7AB5-8663-46FD-8E8A-23E7B9CE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A65EBB-DA5C-4E7A-A561-196E5393C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F64C0A-5DD9-40B1-8EF4-9F2F4FF7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56BE2-AE8C-4D9C-BEDD-16E703AC6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70507C-E85D-4CB8-BA93-180C703A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D9DC41-4859-4CD1-A49B-EDD813A5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1CB1F7-319E-444E-B07E-746833B03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89326D-5D58-4089-BCB3-4A03A6551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C64508-D2F6-4507-A67F-96E07D1C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00CC11-182D-40FE-B1E2-3C82FB405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C30492-CB21-4BA6-AF36-99C6902C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4DBB12-FCB9-4D54-9346-1E6216A23695}"/>
              </a:ext>
            </a:extLst>
          </p:cNvPr>
          <p:cNvGrpSpPr/>
          <p:nvPr/>
        </p:nvGrpSpPr>
        <p:grpSpPr>
          <a:xfrm>
            <a:off x="5316641" y="3495440"/>
            <a:ext cx="2103992" cy="1080164"/>
            <a:chOff x="7292378" y="1570209"/>
            <a:chExt cx="2103992" cy="10801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568F9B-FB4E-44E8-B2FD-244720526B16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694525-7604-43E3-9840-99B74D030B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F56759-0CD9-4FB3-AFC5-4C7E43C8E02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A50892-5A1A-4A5E-AA9F-4E6E963B70B4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84AF178-7BED-45CE-B11F-BD6A6165ED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0F27D8-3C31-4BC0-8D3F-CD287631E46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DA5FD8-7361-4379-8AE0-8EDF9913A40E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3D5FF40-0E7D-4A36-A7F4-03FB30ED431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8F1FB51-6374-4ACB-8FE6-130E9332F61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DB47CE-F017-42F7-A305-EB439241FD42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A30A73-8EEE-480B-9E37-520856F060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302CF21-B2F8-4AAF-ADCE-C1D33B9DF9D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73F4D16-2D07-4AB5-B738-BE88A2FE7F25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EBB48-53ED-4985-8673-6EC4E32CD96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F838F3-A57D-4657-907A-ED4C9E3F724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C98CB0-0F1D-4463-9FA3-033B51F2F44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21D165-293E-4C80-8D26-4210014DC60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C8CF477-EDDF-4682-9B26-2D13E8ADAA0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4029" y="5363930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0   0   0   0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029" y="5363930"/>
                <a:ext cx="6603002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1DF068-C2AF-4069-9AC9-8E1109FBDA5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5BD39D-B216-479A-A28A-2E2AED64795B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4052A2C-4B78-4281-81E9-81932E761D28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1E70F8-D7BE-46BC-A1B4-51FF3AA386D0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163794B-FE16-4206-838A-3204C6D95C37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7B0176-FF0D-43D4-BEBE-CECC7FA697D3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A43AA3A-4972-40DB-A103-E7EE668A6D44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22B624-1DC6-42BF-A964-07F49E0EFAB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B6C2BE9-68E1-49A7-957F-EB1A81925A70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CFC9020-37F2-42F1-BBB0-BEB11C34CDE9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B103A7-C084-4787-9F0A-B48068CF577A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0A934C-0055-4577-B30C-04AF531B2DFE}"/>
              </a:ext>
            </a:extLst>
          </p:cNvPr>
          <p:cNvSpPr txBox="1">
            <a:spLocks/>
          </p:cNvSpPr>
          <p:nvPr/>
        </p:nvSpPr>
        <p:spPr>
          <a:xfrm>
            <a:off x="5260617" y="5728866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0   0   0   0    0   1   0   0   0   0   0 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BAE236-E9D4-437F-B376-F79E16814755}"/>
              </a:ext>
            </a:extLst>
          </p:cNvPr>
          <p:cNvSpPr txBox="1">
            <a:spLocks/>
          </p:cNvSpPr>
          <p:nvPr/>
        </p:nvSpPr>
        <p:spPr>
          <a:xfrm>
            <a:off x="5458787" y="5747594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 +   +   +  +   +   +    =1  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1B75380-E44D-4184-A957-F3DD95694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5119" y="3902482"/>
                <a:ext cx="3573039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Inner product: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1B75380-E44D-4184-A957-F3DD95694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19" y="3902482"/>
                <a:ext cx="3573039" cy="1334153"/>
              </a:xfrm>
              <a:prstGeom prst="rect">
                <a:avLst/>
              </a:prstGeom>
              <a:blipFill>
                <a:blip r:embed="rId10"/>
                <a:stretch>
                  <a:fillRect l="-2730" t="-1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6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134201" cy="7826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How much should we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to get a perfect match?</a:t>
                </a:r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134201" cy="782640"/>
              </a:xfrm>
              <a:blipFill>
                <a:blip r:embed="rId2"/>
                <a:stretch>
                  <a:fillRect l="-1324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95071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9B800-73A7-4F93-A035-1D8CEB5FF348}"/>
              </a:ext>
            </a:extLst>
          </p:cNvPr>
          <p:cNvGrpSpPr/>
          <p:nvPr/>
        </p:nvGrpSpPr>
        <p:grpSpPr>
          <a:xfrm>
            <a:off x="7292378" y="1170641"/>
            <a:ext cx="2103992" cy="1080164"/>
            <a:chOff x="7292378" y="1570209"/>
            <a:chExt cx="2103992" cy="10801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182449-EBED-4D59-A2E9-4072836DB49B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5CB4DB-6A6A-4E3D-B366-9F4DBA3BE9B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B4C5CA7-A1A2-4C95-A8D8-B7BAAFDEDA8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280C35-3834-4F7A-A146-00F8E74DE693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775B8-74BA-4B79-BCED-7948B9CD3593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E15473-F2EF-4D81-BD16-B65BD4826A6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7667666-7806-4DFB-B917-1592361742D0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5DD2C-E402-48DA-B7B6-AAFD74E6091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2749F61-3D9E-46D3-A27D-F0D5D26F4F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5B77E45-A794-44F5-9C54-3BBD62CFD536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DBB7C0-E488-49EB-9E7E-B4B7804A50B4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24BCA7-C7DD-42B5-A30C-5F4F885A903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627500-B9C1-45A2-9A5A-9DEC01F6EB1F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E43B87-C5AC-482D-B658-1C22997B170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D2DBE0A-E598-4035-8AC6-E5EC453086B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5CFEF5-45D6-4E4E-8936-924B303B6C8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227415-FFE7-419C-8FC8-65C7C6D5290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A1C3D-F4ED-4245-9C81-7D2871DC8EF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2161" y="2418614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61" y="2418614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6394" y="3157333"/>
                <a:ext cx="1430204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394" y="3157333"/>
                <a:ext cx="1430204" cy="69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7DA1190-8F4F-487D-81A3-C9B6009774A7}"/>
              </a:ext>
            </a:extLst>
          </p:cNvPr>
          <p:cNvGrpSpPr/>
          <p:nvPr/>
        </p:nvGrpSpPr>
        <p:grpSpPr>
          <a:xfrm>
            <a:off x="4190141" y="324612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08A26-330D-4396-B6EA-BE2F3D74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F58AB1-D6EB-4D7B-A56A-24B3D2C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2A0EE3-5BEF-461C-9631-76BB5FD936E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577F34-78BA-449E-89FA-C700B673EE6C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A3ED4-AEEA-45F8-A16C-357D9DD83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61DA5A9-8A33-49E2-A276-5D43D292E0BA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8B55B66F-8434-4037-9E09-46147541B51B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82B4B-E9E9-4B70-BA02-BBB6FD05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FFFA16-6011-45A6-AFBC-3C0B806B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D8E3C4-9174-417E-BEC1-D713F46F6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2DC932-6A3B-4DFD-A938-88B33C575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5F30C-245D-488C-A6F8-DEE327FC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1C7329-0F0D-4C90-8468-00112E71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AD7AB5-8663-46FD-8E8A-23E7B9CE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A65EBB-DA5C-4E7A-A561-196E5393C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F64C0A-5DD9-40B1-8EF4-9F2F4FF7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56BE2-AE8C-4D9C-BEDD-16E703AC6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70507C-E85D-4CB8-BA93-180C703A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D9DC41-4859-4CD1-A49B-EDD813A5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1CB1F7-319E-444E-B07E-746833B03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89326D-5D58-4089-BCB3-4A03A6551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C64508-D2F6-4507-A67F-96E07D1C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00CC11-182D-40FE-B1E2-3C82FB405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C30492-CB21-4BA6-AF36-99C6902C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4DBB12-FCB9-4D54-9346-1E6216A23695}"/>
              </a:ext>
            </a:extLst>
          </p:cNvPr>
          <p:cNvGrpSpPr/>
          <p:nvPr/>
        </p:nvGrpSpPr>
        <p:grpSpPr>
          <a:xfrm>
            <a:off x="5316641" y="3495440"/>
            <a:ext cx="2103992" cy="1080164"/>
            <a:chOff x="7292378" y="1570209"/>
            <a:chExt cx="2103992" cy="10801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568F9B-FB4E-44E8-B2FD-244720526B16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694525-7604-43E3-9840-99B74D030B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F56759-0CD9-4FB3-AFC5-4C7E43C8E02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A50892-5A1A-4A5E-AA9F-4E6E963B70B4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84AF178-7BED-45CE-B11F-BD6A6165ED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0F27D8-3C31-4BC0-8D3F-CD287631E46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DA5FD8-7361-4379-8AE0-8EDF9913A40E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3D5FF40-0E7D-4A36-A7F4-03FB30ED431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8F1FB51-6374-4ACB-8FE6-130E9332F61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DB47CE-F017-42F7-A305-EB439241FD42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A30A73-8EEE-480B-9E37-520856F060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302CF21-B2F8-4AAF-ADCE-C1D33B9DF9D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73F4D16-2D07-4AB5-B738-BE88A2FE7F25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EBB48-53ED-4985-8673-6EC4E32CD96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F838F3-A57D-4657-907A-ED4C9E3F724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C98CB0-0F1D-4463-9FA3-033B51F2F44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21D165-293E-4C80-8D26-4210014DC60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C8CF477-EDDF-4682-9B26-2D13E8ADAA0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39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16393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134201" cy="7826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How much should we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to get a perfect match?</a:t>
                </a:r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134201" cy="782640"/>
              </a:xfrm>
              <a:blipFill>
                <a:blip r:embed="rId2"/>
                <a:stretch>
                  <a:fillRect l="-1324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95071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9B800-73A7-4F93-A035-1D8CEB5FF348}"/>
              </a:ext>
            </a:extLst>
          </p:cNvPr>
          <p:cNvGrpSpPr/>
          <p:nvPr/>
        </p:nvGrpSpPr>
        <p:grpSpPr>
          <a:xfrm>
            <a:off x="7292378" y="1170641"/>
            <a:ext cx="2103992" cy="1080164"/>
            <a:chOff x="7292378" y="1570209"/>
            <a:chExt cx="2103992" cy="10801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182449-EBED-4D59-A2E9-4072836DB49B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5CB4DB-6A6A-4E3D-B366-9F4DBA3BE9B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B4C5CA7-A1A2-4C95-A8D8-B7BAAFDEDA8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280C35-3834-4F7A-A146-00F8E74DE693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775B8-74BA-4B79-BCED-7948B9CD3593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E15473-F2EF-4D81-BD16-B65BD4826A6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7667666-7806-4DFB-B917-1592361742D0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5DD2C-E402-48DA-B7B6-AAFD74E6091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2749F61-3D9E-46D3-A27D-F0D5D26F4F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5B77E45-A794-44F5-9C54-3BBD62CFD536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DBB7C0-E488-49EB-9E7E-B4B7804A50B4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24BCA7-C7DD-42B5-A30C-5F4F885A903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627500-B9C1-45A2-9A5A-9DEC01F6EB1F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E43B87-C5AC-482D-B658-1C22997B170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D2DBE0A-E598-4035-8AC6-E5EC453086B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5CFEF5-45D6-4E4E-8936-924B303B6C8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227415-FFE7-419C-8FC8-65C7C6D5290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A1C3D-F4ED-4245-9C81-7D2871DC8EF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2161" y="2418614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61" y="2418614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6756" y="3157333"/>
                <a:ext cx="1449841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56" y="3157333"/>
                <a:ext cx="1449841" cy="69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7DA1190-8F4F-487D-81A3-C9B6009774A7}"/>
              </a:ext>
            </a:extLst>
          </p:cNvPr>
          <p:cNvGrpSpPr/>
          <p:nvPr/>
        </p:nvGrpSpPr>
        <p:grpSpPr>
          <a:xfrm>
            <a:off x="4190141" y="324612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08A26-330D-4396-B6EA-BE2F3D74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F58AB1-D6EB-4D7B-A56A-24B3D2C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2A0EE3-5BEF-461C-9631-76BB5FD936E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577F34-78BA-449E-89FA-C700B673EE6C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A3ED4-AEEA-45F8-A16C-357D9DD83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61DA5A9-8A33-49E2-A276-5D43D292E0BA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8B55B66F-8434-4037-9E09-46147541B51B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82B4B-E9E9-4B70-BA02-BBB6FD05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FFFA16-6011-45A6-AFBC-3C0B806B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D8E3C4-9174-417E-BEC1-D713F46F6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2DC932-6A3B-4DFD-A938-88B33C575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5F30C-245D-488C-A6F8-DEE327FC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1C7329-0F0D-4C90-8468-00112E71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AD7AB5-8663-46FD-8E8A-23E7B9CE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A65EBB-DA5C-4E7A-A561-196E5393C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F64C0A-5DD9-40B1-8EF4-9F2F4FF7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56BE2-AE8C-4D9C-BEDD-16E703AC6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70507C-E85D-4CB8-BA93-180C703A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D9DC41-4859-4CD1-A49B-EDD813A5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1CB1F7-319E-444E-B07E-746833B03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89326D-5D58-4089-BCB3-4A03A6551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C64508-D2F6-4507-A67F-96E07D1C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00CC11-182D-40FE-B1E2-3C82FB405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C30492-CB21-4BA6-AF36-99C6902C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4DBB12-FCB9-4D54-9346-1E6216A23695}"/>
              </a:ext>
            </a:extLst>
          </p:cNvPr>
          <p:cNvGrpSpPr/>
          <p:nvPr/>
        </p:nvGrpSpPr>
        <p:grpSpPr>
          <a:xfrm>
            <a:off x="7323114" y="3425635"/>
            <a:ext cx="2103992" cy="1080164"/>
            <a:chOff x="7292378" y="1570209"/>
            <a:chExt cx="2103992" cy="10801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568F9B-FB4E-44E8-B2FD-244720526B16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694525-7604-43E3-9840-99B74D030B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F56759-0CD9-4FB3-AFC5-4C7E43C8E02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A50892-5A1A-4A5E-AA9F-4E6E963B70B4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84AF178-7BED-45CE-B11F-BD6A6165ED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0F27D8-3C31-4BC0-8D3F-CD287631E46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DA5FD8-7361-4379-8AE0-8EDF9913A40E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3D5FF40-0E7D-4A36-A7F4-03FB30ED431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8F1FB51-6374-4ACB-8FE6-130E9332F61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DB47CE-F017-42F7-A305-EB439241FD42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A30A73-8EEE-480B-9E37-520856F060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302CF21-B2F8-4AAF-ADCE-C1D33B9DF9D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73F4D16-2D07-4AB5-B738-BE88A2FE7F25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EBB48-53ED-4985-8673-6EC4E32CD96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F838F3-A57D-4657-907A-ED4C9E3F724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C98CB0-0F1D-4463-9FA3-033B51F2F44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21D165-293E-4C80-8D26-4210014DC60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C8CF477-EDDF-4682-9B26-2D13E8ADAA0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7767" y="4714024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0   0   0   0   0   1   1  -1   -1   1   1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67" y="4714024"/>
                <a:ext cx="6603002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1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00143 0.1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0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0157 0.334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Perfect Match: Time 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  <a:blipFill>
                <a:blip r:embed="rId2"/>
                <a:stretch>
                  <a:fillRect l="-1723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95071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9B800-73A7-4F93-A035-1D8CEB5FF348}"/>
              </a:ext>
            </a:extLst>
          </p:cNvPr>
          <p:cNvGrpSpPr/>
          <p:nvPr/>
        </p:nvGrpSpPr>
        <p:grpSpPr>
          <a:xfrm>
            <a:off x="7292378" y="1170641"/>
            <a:ext cx="2103992" cy="1080164"/>
            <a:chOff x="7292378" y="1570209"/>
            <a:chExt cx="2103992" cy="10801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182449-EBED-4D59-A2E9-4072836DB49B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5CB4DB-6A6A-4E3D-B366-9F4DBA3BE9B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B4C5CA7-A1A2-4C95-A8D8-B7BAAFDEDA8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280C35-3834-4F7A-A146-00F8E74DE693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775B8-74BA-4B79-BCED-7948B9CD3593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E15473-F2EF-4D81-BD16-B65BD4826A6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7667666-7806-4DFB-B917-1592361742D0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5DD2C-E402-48DA-B7B6-AAFD74E6091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2749F61-3D9E-46D3-A27D-F0D5D26F4F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5B77E45-A794-44F5-9C54-3BBD62CFD536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DBB7C0-E488-49EB-9E7E-B4B7804A50B4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24BCA7-C7DD-42B5-A30C-5F4F885A903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627500-B9C1-45A2-9A5A-9DEC01F6EB1F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E43B87-C5AC-482D-B658-1C22997B170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D2DBE0A-E598-4035-8AC6-E5EC453086B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5CFEF5-45D6-4E4E-8936-924B303B6C8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227415-FFE7-419C-8FC8-65C7C6D5290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A1C3D-F4ED-4245-9C81-7D2871DC8EF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5494" y="3157333"/>
                <a:ext cx="1391103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94" y="3157333"/>
                <a:ext cx="1391103" cy="69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7DA1190-8F4F-487D-81A3-C9B6009774A7}"/>
              </a:ext>
            </a:extLst>
          </p:cNvPr>
          <p:cNvGrpSpPr/>
          <p:nvPr/>
        </p:nvGrpSpPr>
        <p:grpSpPr>
          <a:xfrm>
            <a:off x="4190141" y="324612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08A26-330D-4396-B6EA-BE2F3D74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F58AB1-D6EB-4D7B-A56A-24B3D2C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2A0EE3-5BEF-461C-9631-76BB5FD936E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577F34-78BA-449E-89FA-C700B673EE6C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A3ED4-AEEA-45F8-A16C-357D9DD83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61DA5A9-8A33-49E2-A276-5D43D292E0BA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8B55B66F-8434-4037-9E09-46147541B51B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82B4B-E9E9-4B70-BA02-BBB6FD05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FFFA16-6011-45A6-AFBC-3C0B806B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D8E3C4-9174-417E-BEC1-D713F46F6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2DC932-6A3B-4DFD-A938-88B33C575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5F30C-245D-488C-A6F8-DEE327FC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1C7329-0F0D-4C90-8468-00112E71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AD7AB5-8663-46FD-8E8A-23E7B9CE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A65EBB-DA5C-4E7A-A561-196E5393C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F64C0A-5DD9-40B1-8EF4-9F2F4FF7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56BE2-AE8C-4D9C-BEDD-16E703AC6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70507C-E85D-4CB8-BA93-180C703A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D9DC41-4859-4CD1-A49B-EDD813A5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1CB1F7-319E-444E-B07E-746833B03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89326D-5D58-4089-BCB3-4A03A6551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C64508-D2F6-4507-A67F-96E07D1C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00CC11-182D-40FE-B1E2-3C82FB405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C30492-CB21-4BA6-AF36-99C6902C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4DBB12-FCB9-4D54-9346-1E6216A23695}"/>
              </a:ext>
            </a:extLst>
          </p:cNvPr>
          <p:cNvGrpSpPr/>
          <p:nvPr/>
        </p:nvGrpSpPr>
        <p:grpSpPr>
          <a:xfrm>
            <a:off x="7314278" y="3457652"/>
            <a:ext cx="2103992" cy="1080164"/>
            <a:chOff x="7292378" y="1570209"/>
            <a:chExt cx="2103992" cy="10801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568F9B-FB4E-44E8-B2FD-244720526B16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694525-7604-43E3-9840-99B74D030B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F56759-0CD9-4FB3-AFC5-4C7E43C8E02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A50892-5A1A-4A5E-AA9F-4E6E963B70B4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84AF178-7BED-45CE-B11F-BD6A6165ED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0F27D8-3C31-4BC0-8D3F-CD287631E46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DA5FD8-7361-4379-8AE0-8EDF9913A40E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3D5FF40-0E7D-4A36-A7F4-03FB30ED431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8F1FB51-6374-4ACB-8FE6-130E9332F61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DB47CE-F017-42F7-A305-EB439241FD42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A30A73-8EEE-480B-9E37-520856F060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302CF21-B2F8-4AAF-ADCE-C1D33B9DF9D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73F4D16-2D07-4AB5-B738-BE88A2FE7F25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EBB48-53ED-4985-8673-6EC4E32CD96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F838F3-A57D-4657-907A-ED4C9E3F724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C98CB0-0F1D-4463-9FA3-033B51F2F44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21D165-293E-4C80-8D26-4210014DC60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C8CF477-EDDF-4682-9B26-2D13E8ADAA0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5494" y="5363930"/>
                <a:ext cx="7106905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0   0   0   0   0  1   1  -1   -1   1   1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94" y="5363930"/>
                <a:ext cx="7106905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1DF068-C2AF-4069-9AC9-8E1109FBDA5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5BD39D-B216-479A-A28A-2E2AED64795B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4052A2C-4B78-4281-81E9-81932E761D28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1E70F8-D7BE-46BC-A1B4-51FF3AA386D0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163794B-FE16-4206-838A-3204C6D95C37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7B0176-FF0D-43D4-BEBE-CECC7FA697D3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A43AA3A-4972-40DB-A103-E7EE668A6D44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22B624-1DC6-42BF-A964-07F49E0EFAB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B6C2BE9-68E1-49A7-957F-EB1A81925A70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CFC9020-37F2-42F1-BBB0-BEB11C34CDE9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B103A7-C084-4787-9F0A-B48068CF577A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3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Perfect Match: Time 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</a:rPr>
                  <a:t>5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9202313" cy="782640"/>
              </a:xfrm>
              <a:blipFill>
                <a:blip r:embed="rId2"/>
                <a:stretch>
                  <a:fillRect l="-1723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>
            <a:extLst>
              <a:ext uri="{FF2B5EF4-FFF2-40B4-BE49-F238E27FC236}">
                <a16:creationId xmlns:a16="http://schemas.microsoft.com/office/drawing/2014/main" id="{9FB12E6A-0E20-435F-9AF1-54C1CFB40991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8AA169-D09F-41EB-9CFF-E3758170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3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59E9378A-C6E2-484C-86CE-8A41DD92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4E7DF58-C91B-44EF-B568-9791D89F244E}"/>
              </a:ext>
            </a:extLst>
          </p:cNvPr>
          <p:cNvGrpSpPr/>
          <p:nvPr/>
        </p:nvGrpSpPr>
        <p:grpSpPr>
          <a:xfrm>
            <a:off x="4171326" y="95071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4A27E914-68D5-4781-83F8-CF600A6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2AD348-2564-48DA-83B9-51FA87286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729643-7D98-44A6-9477-BDB2281C19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2DB1D8-E982-458A-8C0D-16D9F88C8D6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C005BD-3177-49AB-A5F9-7BCD0E9BECA5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7694F4-BCA4-44BC-B5EF-86F106D2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FA45E3D-CA7D-48BA-AEC2-8A28CE62BA56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55" name="Title 1">
              <a:extLst>
                <a:ext uri="{FF2B5EF4-FFF2-40B4-BE49-F238E27FC236}">
                  <a16:creationId xmlns:a16="http://schemas.microsoft.com/office/drawing/2014/main" id="{05405350-48B8-428D-AF1E-76EEB27069DF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CD4C2C-98A9-4F28-9E0B-4EBDFCC9D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704155-21E1-43C6-8D85-493B0AB9E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E743EC-66DB-48BA-84D0-C71DE195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D07E26-D80B-4935-82A2-8E8FAD1E9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BFFB02-EAE5-40EB-AA4F-9282A426B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F00CA-D1DB-4BEA-B7A7-AB1D78C3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205367-8249-4B8E-8836-3C9C7612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9B9BC7-C287-4CEE-8467-E5413842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D7DEC-CBB9-460F-A23F-644969D67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8B9B60-7C36-46E1-817B-8B9B1ECA7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352F76-25C4-4151-AED8-EE950CED6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38D855-12AC-4248-ADEC-49EAD6356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03FB58-937C-4019-A18C-E7AE230CC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4E4439-AFB7-41E8-8845-D7C9E482B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C9EFDB-1AD3-4B54-AB23-01448C9F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08408A-FEEA-47E3-84B6-17AF9E4C9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1E6F0D-1446-4C73-9759-DDC8B176F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9B800-73A7-4F93-A035-1D8CEB5FF348}"/>
              </a:ext>
            </a:extLst>
          </p:cNvPr>
          <p:cNvGrpSpPr/>
          <p:nvPr/>
        </p:nvGrpSpPr>
        <p:grpSpPr>
          <a:xfrm>
            <a:off x="7292378" y="1170641"/>
            <a:ext cx="2103992" cy="1080164"/>
            <a:chOff x="7292378" y="1570209"/>
            <a:chExt cx="2103992" cy="10801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182449-EBED-4D59-A2E9-4072836DB49B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5CB4DB-6A6A-4E3D-B366-9F4DBA3BE9B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B4C5CA7-A1A2-4C95-A8D8-B7BAAFDEDA8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280C35-3834-4F7A-A146-00F8E74DE693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775B8-74BA-4B79-BCED-7948B9CD3593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E15473-F2EF-4D81-BD16-B65BD4826A6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7667666-7806-4DFB-B917-1592361742D0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5DD2C-E402-48DA-B7B6-AAFD74E6091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2749F61-3D9E-46D3-A27D-F0D5D26F4F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5B77E45-A794-44F5-9C54-3BBD62CFD536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DBB7C0-E488-49EB-9E7E-B4B7804A50B4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24BCA7-C7DD-42B5-A30C-5F4F885A903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627500-B9C1-45A2-9A5A-9DEC01F6EB1F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E43B87-C5AC-482D-B658-1C22997B170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D2DBE0A-E598-4035-8AC6-E5EC453086B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5CFEF5-45D6-4E4E-8936-924B303B6C8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227415-FFE7-419C-8FC8-65C7C6D5290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A1C3D-F4ED-4245-9C81-7D2871DC8EF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3CC565EC-E65C-4BDC-8CA0-D1A3FAF4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5494" y="3157333"/>
                <a:ext cx="1391103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2" name="Title 1">
                <a:extLst>
                  <a:ext uri="{FF2B5EF4-FFF2-40B4-BE49-F238E27FC236}">
                    <a16:creationId xmlns:a16="http://schemas.microsoft.com/office/drawing/2014/main" id="{319A945E-0FD6-4420-B923-3FE6415A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94" y="3157333"/>
                <a:ext cx="1391103" cy="69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7DA1190-8F4F-487D-81A3-C9B6009774A7}"/>
              </a:ext>
            </a:extLst>
          </p:cNvPr>
          <p:cNvGrpSpPr/>
          <p:nvPr/>
        </p:nvGrpSpPr>
        <p:grpSpPr>
          <a:xfrm>
            <a:off x="4190141" y="324612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4" name="Title 1">
                  <a:extLst>
                    <a:ext uri="{FF2B5EF4-FFF2-40B4-BE49-F238E27FC236}">
                      <a16:creationId xmlns:a16="http://schemas.microsoft.com/office/drawing/2014/main" id="{53D1D015-F2F5-45BF-8D69-C234EEBDF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B08A26-330D-4396-B6EA-BE2F3D74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F58AB1-D6EB-4D7B-A56A-24B3D2C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2A0EE3-5BEF-461C-9631-76BB5FD936EE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577F34-78BA-449E-89FA-C700B673EE6C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AA3ED4-AEEA-45F8-A16C-357D9DD83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861DA5A9-8A33-49E2-A276-5D43D292E0BA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8B55B66F-8434-4037-9E09-46147541B51B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82B4B-E9E9-4B70-BA02-BBB6FD05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FFFA16-6011-45A6-AFBC-3C0B806B2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D8E3C4-9174-417E-BEC1-D713F46F6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2DC932-6A3B-4DFD-A938-88B33C575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5F30C-245D-488C-A6F8-DEE327FC0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1C7329-0F0D-4C90-8468-00112E71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8AD7AB5-8663-46FD-8E8A-23E7B9CE3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A65EBB-DA5C-4E7A-A561-196E5393C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F64C0A-5DD9-40B1-8EF4-9F2F4FF7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E56BE2-AE8C-4D9C-BEDD-16E703AC6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70507C-E85D-4CB8-BA93-180C703A3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D9DC41-4859-4CD1-A49B-EDD813A5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F1CB1F7-319E-444E-B07E-746833B03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D89326D-5D58-4089-BCB3-4A03A6551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C64508-D2F6-4507-A67F-96E07D1C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00CC11-182D-40FE-B1E2-3C82FB405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C30492-CB21-4BA6-AF36-99C6902C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E4DBB12-FCB9-4D54-9346-1E6216A23695}"/>
              </a:ext>
            </a:extLst>
          </p:cNvPr>
          <p:cNvGrpSpPr/>
          <p:nvPr/>
        </p:nvGrpSpPr>
        <p:grpSpPr>
          <a:xfrm>
            <a:off x="7343373" y="3451383"/>
            <a:ext cx="2103992" cy="1080164"/>
            <a:chOff x="7292378" y="1570209"/>
            <a:chExt cx="2103992" cy="108016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568F9B-FB4E-44E8-B2FD-244720526B16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694525-7604-43E3-9840-99B74D030B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EF56759-0CD9-4FB3-AFC5-4C7E43C8E02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CA50892-5A1A-4A5E-AA9F-4E6E963B70B4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84AF178-7BED-45CE-B11F-BD6A6165ED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0F27D8-3C31-4BC0-8D3F-CD287631E46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DA5FD8-7361-4379-8AE0-8EDF9913A40E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3D5FF40-0E7D-4A36-A7F4-03FB30ED431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8F1FB51-6374-4ACB-8FE6-130E9332F61A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DB47CE-F017-42F7-A305-EB439241FD42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A30A73-8EEE-480B-9E37-520856F060D6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302CF21-B2F8-4AAF-ADCE-C1D33B9DF9D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73F4D16-2D07-4AB5-B738-BE88A2FE7F25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CEBB48-53ED-4985-8673-6EC4E32CD96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F838F3-A57D-4657-907A-ED4C9E3F724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C98CB0-0F1D-4463-9FA3-033B51F2F44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21D165-293E-4C80-8D26-4210014DC60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C8CF477-EDDF-4682-9B26-2D13E8ADAA0D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6756" y="5363930"/>
                <a:ext cx="7150275" cy="6141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0   0   0   0   0   1   1  -1   -1   1   1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5" name="Title 1">
                <a:extLst>
                  <a:ext uri="{FF2B5EF4-FFF2-40B4-BE49-F238E27FC236}">
                    <a16:creationId xmlns:a16="http://schemas.microsoft.com/office/drawing/2014/main" id="{D1F450E7-D2BD-45F3-8E1E-600FE35E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56" y="5363930"/>
                <a:ext cx="7150275" cy="614120"/>
              </a:xfrm>
              <a:prstGeom prst="rect">
                <a:avLst/>
              </a:prstGeom>
              <a:blipFill>
                <a:blip r:embed="rId9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1DF068-C2AF-4069-9AC9-8E1109FBDA5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5BD39D-B216-479A-A28A-2E2AED64795B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4052A2C-4B78-4281-81E9-81932E761D28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1E70F8-D7BE-46BC-A1B4-51FF3AA386D0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163794B-FE16-4206-838A-3204C6D95C37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7B0176-FF0D-43D4-BEBE-CECC7FA697D3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A43AA3A-4972-40DB-A103-E7EE668A6D44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22B624-1DC6-42BF-A964-07F49E0EFAB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B6C2BE9-68E1-49A7-957F-EB1A81925A70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CFC9020-37F2-42F1-BBB0-BEB11C34CDE9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B103A7-C084-4787-9F0A-B48068CF577A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0A934C-0055-4577-B30C-04AF531B2DFE}"/>
              </a:ext>
            </a:extLst>
          </p:cNvPr>
          <p:cNvSpPr txBox="1">
            <a:spLocks/>
          </p:cNvSpPr>
          <p:nvPr/>
        </p:nvSpPr>
        <p:spPr>
          <a:xfrm>
            <a:off x="5260617" y="5728866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0   0   0   0    0   1   1   1   1    1   1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BAE236-E9D4-437F-B376-F79E16814755}"/>
              </a:ext>
            </a:extLst>
          </p:cNvPr>
          <p:cNvSpPr txBox="1">
            <a:spLocks/>
          </p:cNvSpPr>
          <p:nvPr/>
        </p:nvSpPr>
        <p:spPr>
          <a:xfrm>
            <a:off x="5460286" y="5736227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 +   +   +  +   +   +    =6  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1B75380-E44D-4184-A957-F3DD95694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5119" y="3902482"/>
                <a:ext cx="3573039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5: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21B75380-E44D-4184-A957-F3DD95694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19" y="3902482"/>
                <a:ext cx="3573039" cy="1334153"/>
              </a:xfrm>
              <a:prstGeom prst="rect">
                <a:avLst/>
              </a:prstGeom>
              <a:blipFill>
                <a:blip r:embed="rId10"/>
                <a:stretch>
                  <a:fillRect l="-2730" t="-1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B9F10F9-0F09-43B6-9292-2282B08F6488}"/>
              </a:ext>
            </a:extLst>
          </p:cNvPr>
          <p:cNvGrpSpPr/>
          <p:nvPr/>
        </p:nvGrpSpPr>
        <p:grpSpPr>
          <a:xfrm>
            <a:off x="1883057" y="4845213"/>
            <a:ext cx="2626977" cy="1011434"/>
            <a:chOff x="2410475" y="4343102"/>
            <a:chExt cx="2119976" cy="908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itle 1">
                  <a:extLst>
                    <a:ext uri="{FF2B5EF4-FFF2-40B4-BE49-F238E27FC236}">
                      <a16:creationId xmlns:a16="http://schemas.microsoft.com/office/drawing/2014/main" id="{F0AB2277-58EE-42AD-8D20-2DB26D6A66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10475" y="4649375"/>
                  <a:ext cx="2119976" cy="6023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</a:rPr>
                    <a:t>Squared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</a:rPr>
                    <a:t>norm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US" sz="2400" b="1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8" name="Title 1">
                  <a:extLst>
                    <a:ext uri="{FF2B5EF4-FFF2-40B4-BE49-F238E27FC236}">
                      <a16:creationId xmlns:a16="http://schemas.microsoft.com/office/drawing/2014/main" id="{F0AB2277-58EE-42AD-8D20-2DB26D6A6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475" y="4649375"/>
                  <a:ext cx="2119976" cy="602300"/>
                </a:xfrm>
                <a:prstGeom prst="rect">
                  <a:avLst/>
                </a:prstGeom>
                <a:blipFill>
                  <a:blip r:embed="rId11"/>
                  <a:stretch>
                    <a:fillRect l="-3712" t="-31818" b="-4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Arrow: Up 138">
              <a:extLst>
                <a:ext uri="{FF2B5EF4-FFF2-40B4-BE49-F238E27FC236}">
                  <a16:creationId xmlns:a16="http://schemas.microsoft.com/office/drawing/2014/main" id="{2B92DC3A-3807-439D-8D2F-BF257EDA2563}"/>
                </a:ext>
              </a:extLst>
            </p:cNvPr>
            <p:cNvSpPr/>
            <p:nvPr/>
          </p:nvSpPr>
          <p:spPr>
            <a:xfrm rot="2290492">
              <a:off x="3777107" y="4343102"/>
              <a:ext cx="194925" cy="44667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itle 1">
                <a:extLst>
                  <a:ext uri="{FF2B5EF4-FFF2-40B4-BE49-F238E27FC236}">
                    <a16:creationId xmlns:a16="http://schemas.microsoft.com/office/drawing/2014/main" id="{CEFEE33B-9273-42D8-A96F-78D495EAC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8576" y="2703718"/>
                <a:ext cx="2119976" cy="6023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+mn-lt"/>
                  </a:rPr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0" name="Title 1">
                <a:extLst>
                  <a:ext uri="{FF2B5EF4-FFF2-40B4-BE49-F238E27FC236}">
                    <a16:creationId xmlns:a16="http://schemas.microsoft.com/office/drawing/2014/main" id="{CEFEE33B-9273-42D8-A96F-78D495EA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76" y="2703718"/>
                <a:ext cx="2119976" cy="602300"/>
              </a:xfrm>
              <a:prstGeom prst="rect">
                <a:avLst/>
              </a:prstGeom>
              <a:blipFill>
                <a:blip r:embed="rId12"/>
                <a:stretch>
                  <a:fillRect l="-4611" b="-15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C6CD8-FDF2-4088-BD71-E312F981C6D9}"/>
              </a:ext>
            </a:extLst>
          </p:cNvPr>
          <p:cNvGrpSpPr/>
          <p:nvPr/>
        </p:nvGrpSpPr>
        <p:grpSpPr>
          <a:xfrm>
            <a:off x="4209140" y="3284784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00" name="Title 1">
                  <a:extLst>
                    <a:ext uri="{FF2B5EF4-FFF2-40B4-BE49-F238E27FC236}">
                      <a16:creationId xmlns:a16="http://schemas.microsoft.com/office/drawing/2014/main" id="{E8FD5261-4BE6-46B4-B88B-9258840A2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FAFDAE-C2EE-4010-90B6-2FB0FB016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524BCBB5-4E60-4CD1-9078-BC95458010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633369E-DA9C-44A1-AC47-852400C611E8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39EAFC-C803-4D43-9EC7-845599DC7651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4571710-C373-4768-98D3-A3525530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A276C15D-A8D2-4569-AE9E-CA4C84D30F07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B230E922-12E2-4CE2-BC45-D710DC957E48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4341E6-1284-4BFE-AC7D-E0F98D59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0786BBD-1EAF-4669-BC4D-3132DB5C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24D52BE-37DD-40C3-AAEA-E13E025A7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313CD67-482B-49C1-BC43-3B7E9887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88575D9-8152-4EB8-BB0B-C256A85B1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F441E4E-2F67-4478-B3A0-EBAA085B9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B313DB-060E-4C53-A174-9F4ECE3E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580610-4B44-4475-BC4E-679DFC28B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4473385-A59A-4E62-ACFB-047EA8A7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739B570-CCFB-4514-8733-17F0AFA34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DE55C3-9663-4F70-A042-0BC9CA88E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507C6B4-4988-4ECD-B3F7-FD38F0F5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AFF55AE-C17D-4D60-A4CE-1FEE2C95C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DA92FFD-5A4D-499B-90E2-875CF873A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0122D87-2FBA-4DBD-BD58-DA0CA642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8941561-087E-4F6B-A114-C3F1FD9F6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F1B2D6-7D39-43E2-9108-6DD4D5B24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Scanning all possible time shifts: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3200" b="1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>
                  <a:solidFill>
                    <a:schemeClr val="bg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4726F8-EE35-44D0-AC59-57EF022B7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9024" y="126923"/>
                <a:ext cx="10335457" cy="700825"/>
              </a:xfrm>
              <a:blipFill>
                <a:blip r:embed="rId3"/>
                <a:stretch>
                  <a:fillRect l="-1534" t="-6087" b="-1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99FEF8-5F19-44DD-909B-39427220F8DA}"/>
              </a:ext>
            </a:extLst>
          </p:cNvPr>
          <p:cNvSpPr/>
          <p:nvPr/>
        </p:nvSpPr>
        <p:spPr>
          <a:xfrm>
            <a:off x="7085848" y="1172442"/>
            <a:ext cx="494442" cy="3479524"/>
          </a:xfrm>
          <a:prstGeom prst="rect">
            <a:avLst/>
          </a:prstGeom>
          <a:noFill/>
          <a:ln w="41275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86F0-7A64-41A0-81C2-D11A4545E693}"/>
              </a:ext>
            </a:extLst>
          </p:cNvPr>
          <p:cNvSpPr txBox="1">
            <a:spLocks/>
          </p:cNvSpPr>
          <p:nvPr/>
        </p:nvSpPr>
        <p:spPr>
          <a:xfrm>
            <a:off x="7610000" y="2745662"/>
            <a:ext cx="1446094" cy="105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Overlap window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54154C9-350B-48F6-A164-D78DF38F9907}"/>
              </a:ext>
            </a:extLst>
          </p:cNvPr>
          <p:cNvSpPr txBox="1">
            <a:spLocks/>
          </p:cNvSpPr>
          <p:nvPr/>
        </p:nvSpPr>
        <p:spPr>
          <a:xfrm>
            <a:off x="1499024" y="909564"/>
            <a:ext cx="3573039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Satellite signatures: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b="1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1" i="1" smtClean="0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400" b="1" i="1">
                                                    <a:solidFill>
                                                      <a:schemeClr val="accent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1" name="Title 1">
                <a:extLst>
                  <a:ext uri="{FF2B5EF4-FFF2-40B4-BE49-F238E27FC236}">
                    <a16:creationId xmlns:a16="http://schemas.microsoft.com/office/drawing/2014/main" id="{0C57FFDE-5972-45D2-8939-E8B30FFE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" y="1814514"/>
                <a:ext cx="3637914" cy="1452409"/>
              </a:xfrm>
              <a:prstGeom prst="rect">
                <a:avLst/>
              </a:prstGeom>
              <a:blipFill>
                <a:blip r:embed="rId4"/>
                <a:stretch>
                  <a:fillRect t="-27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2" name="Title 1">
                <a:extLst>
                  <a:ext uri="{FF2B5EF4-FFF2-40B4-BE49-F238E27FC236}">
                    <a16:creationId xmlns:a16="http://schemas.microsoft.com/office/drawing/2014/main" id="{6647D0C7-50DB-47EF-B61F-AA47FF7D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17" y="894704"/>
                <a:ext cx="872169" cy="693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F342E7-01DC-400C-B5B5-5B072012EC95}"/>
              </a:ext>
            </a:extLst>
          </p:cNvPr>
          <p:cNvGrpSpPr/>
          <p:nvPr/>
        </p:nvGrpSpPr>
        <p:grpSpPr>
          <a:xfrm>
            <a:off x="4171326" y="1081343"/>
            <a:ext cx="8020674" cy="1630508"/>
            <a:chOff x="3904843" y="3249579"/>
            <a:chExt cx="8020674" cy="163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endPara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4" name="Title 1">
                  <a:extLst>
                    <a:ext uri="{FF2B5EF4-FFF2-40B4-BE49-F238E27FC236}">
                      <a16:creationId xmlns:a16="http://schemas.microsoft.com/office/drawing/2014/main" id="{F1484CC5-83D4-4698-AA3B-32C09139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1989" y="3900702"/>
                  <a:ext cx="483528" cy="552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A347601-7E66-4BE4-A181-A22CA5C19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843" y="3962324"/>
              <a:ext cx="7640043" cy="1138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E72EFE-4FD1-4863-BF8B-94AC580BE3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254" y="3249579"/>
              <a:ext cx="0" cy="144824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38B045-4F37-4100-AC73-9ED8788466AA}"/>
                </a:ext>
              </a:extLst>
            </p:cNvPr>
            <p:cNvCxnSpPr/>
            <p:nvPr/>
          </p:nvCxnSpPr>
          <p:spPr>
            <a:xfrm>
              <a:off x="4995414" y="3502728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A6B9F-D801-41E6-8ECA-09DB2AC86667}"/>
                </a:ext>
              </a:extLst>
            </p:cNvPr>
            <p:cNvCxnSpPr/>
            <p:nvPr/>
          </p:nvCxnSpPr>
          <p:spPr>
            <a:xfrm>
              <a:off x="4994134" y="4426032"/>
              <a:ext cx="176733" cy="0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DAD672-DD1F-4F7C-B26B-F51D5D058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935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924A23-C6ED-4334-851A-72CD05B75159}"/>
                </a:ext>
              </a:extLst>
            </p:cNvPr>
            <p:cNvSpPr txBox="1">
              <a:spLocks/>
            </p:cNvSpPr>
            <p:nvPr/>
          </p:nvSpPr>
          <p:spPr>
            <a:xfrm>
              <a:off x="4485196" y="3865927"/>
              <a:ext cx="6862731" cy="6933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-1      0        1        2       3        4       5        6       7        8       9       10     11      12      13     14     15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9D8CDAC3-FB26-4EA4-9043-D1EA2FE02F94}"/>
                </a:ext>
              </a:extLst>
            </p:cNvPr>
            <p:cNvSpPr txBox="1">
              <a:spLocks/>
            </p:cNvSpPr>
            <p:nvPr/>
          </p:nvSpPr>
          <p:spPr>
            <a:xfrm>
              <a:off x="4709252" y="3619171"/>
              <a:ext cx="535417" cy="1260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1 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-1</a:t>
              </a:r>
            </a:p>
            <a:p>
              <a:pPr>
                <a:lnSpc>
                  <a:spcPct val="120000"/>
                </a:lnSpc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    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14F3F2-461E-41FF-AE49-EF62325F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214" y="388938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267B43-44BA-4072-99D6-D60EF23E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140" y="3891105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BC4EAE-CA86-4019-9253-013607D7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7534" y="388921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18E5EF-9D39-431E-A911-C743A4E9D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4720" y="3895031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E608DF-1818-47ED-A361-7AE619CA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12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CE750C-74BB-48F9-870F-521A19B4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048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7687C-F391-4B35-9BE9-34A162A4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474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01013-DC88-4E30-A1AF-3A5A8BEEE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40" y="389503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2394BE-C526-4668-B694-49D066910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149" y="3900702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4BAE14-49B4-4C79-8278-71869FF99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9804" y="3900703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303ECF-2C52-42A3-9D41-7CC4AF1D6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085" y="3885579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D3851C-8BD1-4259-8D65-69086D022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198" y="3894210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85A03-52CE-41E9-AF58-95442A2C0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864" y="3888538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949538-90CF-45DF-B7CD-45FF457D0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2528" y="3894211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46718D-CCEB-4043-81CA-C65B6F157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3809" y="3879087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17819E-F86F-48E2-9F10-2EA0C963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898" y="3877326"/>
              <a:ext cx="0" cy="176247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675334-0B72-43E1-9239-C0963CE3E8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9245" y="3894637"/>
              <a:ext cx="2347" cy="155215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06A438-0436-4E4A-A61B-9FCCDBE30688}"/>
              </a:ext>
            </a:extLst>
          </p:cNvPr>
          <p:cNvGrpSpPr/>
          <p:nvPr/>
        </p:nvGrpSpPr>
        <p:grpSpPr>
          <a:xfrm>
            <a:off x="7292378" y="1247481"/>
            <a:ext cx="2103992" cy="1080164"/>
            <a:chOff x="7292378" y="1570209"/>
            <a:chExt cx="2103992" cy="10801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88F05B-F808-46C2-BC76-21639574EBDE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6641473-0927-47A7-A1BF-2928BFE0083B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58A982F-D3F2-425F-8BD9-DC0252BF02F1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97D1640-4454-4154-B62F-B8B46DEB3616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A12E9E5-791B-466B-AA44-60CBF2C4E5E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B73455-A23F-4E21-ABF4-ED20C5192F38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62D870D-D183-499E-B0FE-0A639C49935C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5B45EFF-DFA4-4152-BE49-43FE3E19B8F5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7B1379C-F9DA-4C8C-9098-41C2EAEA53EC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67DDEE8-FDED-4912-9D8E-C11364DFC541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4635F6D-43AB-4CF1-8778-DD71A642B778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46C1F9-B82E-4E89-A513-7C9AC08A2D4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079225-5347-465E-BB4F-D7939E0A703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AD6865-C86A-446C-A372-EA0F3BE6367E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06B6533-8863-4107-8088-764AA0AF891F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15BE16-ECA4-4CD1-8A48-711D32CB6DBD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A4D044-A2EC-4683-BF5F-22D6D5E004F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21A9D9A-F9A6-45DE-86AB-BD5B80342112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00B0F0"/>
                    </a:solidFill>
                    <a:latin typeface="+mn-lt"/>
                  </a:rPr>
                  <a:t> →  0   0   0   0   0   1   1  -1   -1   1   1     </a:t>
                </a:r>
              </a:p>
            </p:txBody>
          </p:sp>
        </mc:Choice>
        <mc:Fallback xmlns="">
          <p:sp>
            <p:nvSpPr>
              <p:cNvPr id="163" name="Title 1">
                <a:extLst>
                  <a:ext uri="{FF2B5EF4-FFF2-40B4-BE49-F238E27FC236}">
                    <a16:creationId xmlns:a16="http://schemas.microsoft.com/office/drawing/2014/main" id="{8A8B85A8-5624-41A6-830C-6740E15B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40" y="4648323"/>
                <a:ext cx="6603002" cy="534490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4" name="Title 1">
                <a:extLst>
                  <a:ext uri="{FF2B5EF4-FFF2-40B4-BE49-F238E27FC236}">
                    <a16:creationId xmlns:a16="http://schemas.microsoft.com/office/drawing/2014/main" id="{A686AE97-398D-4116-913D-9B08930D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28" y="3157333"/>
                <a:ext cx="872169" cy="69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B2F86C-2798-4338-BB9E-2440143AB9A6}"/>
              </a:ext>
            </a:extLst>
          </p:cNvPr>
          <p:cNvGrpSpPr/>
          <p:nvPr/>
        </p:nvGrpSpPr>
        <p:grpSpPr>
          <a:xfrm>
            <a:off x="5316641" y="3495440"/>
            <a:ext cx="2103992" cy="1080164"/>
            <a:chOff x="7292378" y="1570209"/>
            <a:chExt cx="2103992" cy="1080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2397B2E-F520-439A-9956-3E9B9438574A}"/>
                </a:ext>
              </a:extLst>
            </p:cNvPr>
            <p:cNvGrpSpPr/>
            <p:nvPr/>
          </p:nvGrpSpPr>
          <p:grpSpPr>
            <a:xfrm>
              <a:off x="7292378" y="1595820"/>
              <a:ext cx="128255" cy="521233"/>
              <a:chOff x="7283003" y="4303803"/>
              <a:chExt cx="177909" cy="68032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037D2E-FC7D-400F-A669-A873EA17D589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9BD3DBE-F157-4689-9997-9CA899945DC6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87F50E-E07E-4703-AFD8-8AB38AFBC43C}"/>
                </a:ext>
              </a:extLst>
            </p:cNvPr>
            <p:cNvGrpSpPr/>
            <p:nvPr/>
          </p:nvGrpSpPr>
          <p:grpSpPr>
            <a:xfrm>
              <a:off x="7658552" y="1582636"/>
              <a:ext cx="128255" cy="521233"/>
              <a:chOff x="7283003" y="4303803"/>
              <a:chExt cx="177909" cy="68032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35E3433-CF68-4F86-B144-E10523A5E50F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1EB4C4C-2E04-4A9B-A4CB-4FD4D9DB621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289F589-3DD9-4EC0-8E2F-88D6014364AD}"/>
                </a:ext>
              </a:extLst>
            </p:cNvPr>
            <p:cNvGrpSpPr/>
            <p:nvPr/>
          </p:nvGrpSpPr>
          <p:grpSpPr>
            <a:xfrm flipV="1">
              <a:off x="8072225" y="2095573"/>
              <a:ext cx="128253" cy="554800"/>
              <a:chOff x="7283003" y="4303803"/>
              <a:chExt cx="177909" cy="680321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6BB2915-1159-400E-93A7-B855C87C8A90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7065C9E4-EC48-49D8-A688-79A07D6EE8E5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6F3312-56DF-4D43-8ED0-160C2B12710D}"/>
                </a:ext>
              </a:extLst>
            </p:cNvPr>
            <p:cNvGrpSpPr/>
            <p:nvPr/>
          </p:nvGrpSpPr>
          <p:grpSpPr>
            <a:xfrm flipV="1">
              <a:off x="8469312" y="2089528"/>
              <a:ext cx="146447" cy="554800"/>
              <a:chOff x="7283003" y="4303803"/>
              <a:chExt cx="177909" cy="680321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0D68259-D954-415F-B3E6-4C41B9CE04CD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924200D-B286-44ED-869F-C9022CEEBFD3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F5702E8-4E1B-4407-B93B-26D1F1756A10}"/>
                </a:ext>
              </a:extLst>
            </p:cNvPr>
            <p:cNvGrpSpPr/>
            <p:nvPr/>
          </p:nvGrpSpPr>
          <p:grpSpPr>
            <a:xfrm>
              <a:off x="8867609" y="1570209"/>
              <a:ext cx="128255" cy="521233"/>
              <a:chOff x="7283003" y="4303803"/>
              <a:chExt cx="177909" cy="68032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B856D7-4C11-470B-9A19-6A765391C53C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31161CE-A70C-4064-B80D-7D23A2793FDB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84D5722-D5C8-44F2-BAE8-A64A0A94C0BE}"/>
                </a:ext>
              </a:extLst>
            </p:cNvPr>
            <p:cNvGrpSpPr/>
            <p:nvPr/>
          </p:nvGrpSpPr>
          <p:grpSpPr>
            <a:xfrm>
              <a:off x="9268115" y="1571468"/>
              <a:ext cx="128255" cy="521233"/>
              <a:chOff x="7283003" y="4303803"/>
              <a:chExt cx="177909" cy="68032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543055D-0D79-405C-A766-A9B74ED05682}"/>
                  </a:ext>
                </a:extLst>
              </p:cNvPr>
              <p:cNvCxnSpPr/>
              <p:nvPr/>
            </p:nvCxnSpPr>
            <p:spPr>
              <a:xfrm flipV="1">
                <a:off x="7366715" y="4340180"/>
                <a:ext cx="0" cy="643944"/>
              </a:xfrm>
              <a:prstGeom prst="line">
                <a:avLst/>
              </a:prstGeom>
              <a:ln w="603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332F63-D4E3-4301-A019-64B5DDC1EAA0}"/>
                  </a:ext>
                </a:extLst>
              </p:cNvPr>
              <p:cNvSpPr/>
              <p:nvPr/>
            </p:nvSpPr>
            <p:spPr>
              <a:xfrm>
                <a:off x="7283003" y="4303803"/>
                <a:ext cx="177909" cy="171603"/>
              </a:xfrm>
              <a:prstGeom prst="ellips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4029" y="5363930"/>
                <a:ext cx="6603002" cy="5344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 →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1   1  -1   -1   1   1   0   0   0   0   0 </a:t>
                </a:r>
                <a:endParaRPr lang="en-US" sz="22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4" name="Title 1">
                <a:extLst>
                  <a:ext uri="{FF2B5EF4-FFF2-40B4-BE49-F238E27FC236}">
                    <a16:creationId xmlns:a16="http://schemas.microsoft.com/office/drawing/2014/main" id="{AE130C38-5C09-46FC-81B7-7E516CA02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029" y="5363930"/>
                <a:ext cx="6603002" cy="534490"/>
              </a:xfrm>
              <a:prstGeom prst="rect">
                <a:avLst/>
              </a:prstGeom>
              <a:blipFill>
                <a:blip r:embed="rId9"/>
                <a:stretch>
                  <a:fillRect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FDB82-61C5-43AD-A453-BAEDDFFCD0A1}"/>
              </a:ext>
            </a:extLst>
          </p:cNvPr>
          <p:cNvCxnSpPr/>
          <p:nvPr/>
        </p:nvCxnSpPr>
        <p:spPr>
          <a:xfrm>
            <a:off x="537698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5C4B65E-F80D-4270-BBAC-09081879F920}"/>
              </a:ext>
            </a:extLst>
          </p:cNvPr>
          <p:cNvCxnSpPr/>
          <p:nvPr/>
        </p:nvCxnSpPr>
        <p:spPr>
          <a:xfrm>
            <a:off x="5790645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48ED4B8-C9F3-4247-A1B2-EE41EDA62EEC}"/>
              </a:ext>
            </a:extLst>
          </p:cNvPr>
          <p:cNvCxnSpPr/>
          <p:nvPr/>
        </p:nvCxnSpPr>
        <p:spPr>
          <a:xfrm>
            <a:off x="6181249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03815A-2781-48B1-9556-7D3F62AFF461}"/>
              </a:ext>
            </a:extLst>
          </p:cNvPr>
          <p:cNvCxnSpPr/>
          <p:nvPr/>
        </p:nvCxnSpPr>
        <p:spPr>
          <a:xfrm>
            <a:off x="6579537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68BA42-7DE0-4F1A-A7AC-6BA2F5ACC379}"/>
              </a:ext>
            </a:extLst>
          </p:cNvPr>
          <p:cNvCxnSpPr/>
          <p:nvPr/>
        </p:nvCxnSpPr>
        <p:spPr>
          <a:xfrm>
            <a:off x="700856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71E7310-6A40-4EF5-AE6A-6C05FFA86A3C}"/>
              </a:ext>
            </a:extLst>
          </p:cNvPr>
          <p:cNvCxnSpPr/>
          <p:nvPr/>
        </p:nvCxnSpPr>
        <p:spPr>
          <a:xfrm>
            <a:off x="7381651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6B4A1CB-68A4-4CD1-92F1-3CF34F1EBF6F}"/>
              </a:ext>
            </a:extLst>
          </p:cNvPr>
          <p:cNvCxnSpPr/>
          <p:nvPr/>
        </p:nvCxnSpPr>
        <p:spPr>
          <a:xfrm>
            <a:off x="7741952" y="504910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B17A7-7531-449C-BA33-AF3817202062}"/>
              </a:ext>
            </a:extLst>
          </p:cNvPr>
          <p:cNvCxnSpPr/>
          <p:nvPr/>
        </p:nvCxnSpPr>
        <p:spPr>
          <a:xfrm>
            <a:off x="8132572" y="5067831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75A67DB-3230-4061-B428-240A921D6008}"/>
              </a:ext>
            </a:extLst>
          </p:cNvPr>
          <p:cNvCxnSpPr/>
          <p:nvPr/>
        </p:nvCxnSpPr>
        <p:spPr>
          <a:xfrm>
            <a:off x="8615759" y="5067830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AC3B158-AECC-41D9-9103-44C802F9E315}"/>
              </a:ext>
            </a:extLst>
          </p:cNvPr>
          <p:cNvCxnSpPr/>
          <p:nvPr/>
        </p:nvCxnSpPr>
        <p:spPr>
          <a:xfrm>
            <a:off x="8996541" y="5067829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582A34-2434-478B-941B-9EB14678E785}"/>
              </a:ext>
            </a:extLst>
          </p:cNvPr>
          <p:cNvCxnSpPr/>
          <p:nvPr/>
        </p:nvCxnSpPr>
        <p:spPr>
          <a:xfrm>
            <a:off x="9396370" y="5075192"/>
            <a:ext cx="0" cy="446213"/>
          </a:xfrm>
          <a:prstGeom prst="straightConnector1">
            <a:avLst/>
          </a:prstGeom>
          <a:ln w="539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8C4FF0F8-6CA7-4429-A4F3-DF82C875D48B}"/>
              </a:ext>
            </a:extLst>
          </p:cNvPr>
          <p:cNvSpPr txBox="1">
            <a:spLocks/>
          </p:cNvSpPr>
          <p:nvPr/>
        </p:nvSpPr>
        <p:spPr>
          <a:xfrm>
            <a:off x="5260617" y="5728866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9900"/>
                </a:solidFill>
              </a:rPr>
              <a:t>0   0   0   0    0   1   0   0   0   0   0 </a:t>
            </a:r>
            <a:endParaRPr lang="en-US" sz="2200" b="1" dirty="0">
              <a:solidFill>
                <a:srgbClr val="FF9900"/>
              </a:solidFill>
              <a:latin typeface="+mn-lt"/>
            </a:endParaRPr>
          </a:p>
        </p:txBody>
      </p:sp>
      <p:sp>
        <p:nvSpPr>
          <p:cNvPr id="197" name="Title 1">
            <a:extLst>
              <a:ext uri="{FF2B5EF4-FFF2-40B4-BE49-F238E27FC236}">
                <a16:creationId xmlns:a16="http://schemas.microsoft.com/office/drawing/2014/main" id="{CDE63DDF-1301-492E-9852-1B4D236325EA}"/>
              </a:ext>
            </a:extLst>
          </p:cNvPr>
          <p:cNvSpPr txBox="1">
            <a:spLocks/>
          </p:cNvSpPr>
          <p:nvPr/>
        </p:nvSpPr>
        <p:spPr>
          <a:xfrm>
            <a:off x="5458787" y="5747594"/>
            <a:ext cx="4699858" cy="53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+   +   +   +    +   +   +  +   +   +    =1  </a:t>
            </a:r>
            <a:endParaRPr lang="en-US" sz="22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5119" y="3902482"/>
                <a:ext cx="3573039" cy="13341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 time shift, k= 0: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acc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itle 1">
                <a:extLst>
                  <a:ext uri="{FF2B5EF4-FFF2-40B4-BE49-F238E27FC236}">
                    <a16:creationId xmlns:a16="http://schemas.microsoft.com/office/drawing/2014/main" id="{3CD5AAD2-8916-469F-899F-11ED42B09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19" y="3902482"/>
                <a:ext cx="3573039" cy="1334153"/>
              </a:xfrm>
              <a:prstGeom prst="rect">
                <a:avLst/>
              </a:prstGeom>
              <a:blipFill>
                <a:blip r:embed="rId10"/>
                <a:stretch>
                  <a:fillRect l="-2730" t="-1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1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2870</TotalTime>
  <Words>2768</Words>
  <Application>Microsoft Office PowerPoint</Application>
  <PresentationFormat>Widescreen</PresentationFormat>
  <Paragraphs>536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Bold</vt:lpstr>
      <vt:lpstr>Cambria Math</vt:lpstr>
      <vt:lpstr>Wingdings</vt:lpstr>
      <vt:lpstr>Office Theme</vt:lpstr>
      <vt:lpstr>Pattern Matching for Delayed Signals</vt:lpstr>
      <vt:lpstr>Trying to pattern match with s_1 [t]</vt:lpstr>
      <vt:lpstr>Trying to pattern match with s_1 [t]</vt:lpstr>
      <vt:lpstr>Trying to pattern match with s_1 [t]</vt:lpstr>
      <vt:lpstr>How much should we shift s_1 [t] to get a perfect match?</vt:lpstr>
      <vt:lpstr>How much should we shift s_1 [t] to get a perfect match?</vt:lpstr>
      <vt:lpstr>Perfect Match: Time Shift of s_1 [t]: k=5</vt:lpstr>
      <vt:lpstr>Perfect Match: Time Shift of s_1 [t]: k=5</vt:lpstr>
      <vt:lpstr>Scanning all possible time shifts: k=0</vt:lpstr>
      <vt:lpstr>Scanning all possible time shifts: k=1</vt:lpstr>
      <vt:lpstr>Scanning all possible time shifts: k=2</vt:lpstr>
      <vt:lpstr>Scanning all possible time shifts: k=3</vt:lpstr>
      <vt:lpstr>Scanning all possible time shifts: k=4</vt:lpstr>
      <vt:lpstr>Scanning all possible time shifts: k=5</vt:lpstr>
      <vt:lpstr>Scanning all possible time shifts: k=6</vt:lpstr>
      <vt:lpstr>Scanning all possible time shifts: k=7</vt:lpstr>
      <vt:lpstr>Scanning all possible time shifts: k=8</vt:lpstr>
      <vt:lpstr>Scanning all possible time shifts: k=9</vt:lpstr>
      <vt:lpstr>Scanning all possible time shifts: k=10</vt:lpstr>
      <vt:lpstr>Can we plot ⟨ (r[t]) ⃗,(s_1 ) ⃗[t-k]⟩   vs k?</vt:lpstr>
      <vt:lpstr>Plot ⟨ r ⃗[t],(s_2 ) ⃗[t-k]⟩   vs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Urmita Sikder</dc:creator>
  <cp:lastModifiedBy>Urmita Sikder</cp:lastModifiedBy>
  <cp:revision>83</cp:revision>
  <cp:lastPrinted>2020-08-03T16:00:01Z</cp:lastPrinted>
  <dcterms:created xsi:type="dcterms:W3CDTF">2018-04-08T01:24:01Z</dcterms:created>
  <dcterms:modified xsi:type="dcterms:W3CDTF">2020-08-03T19:09:31Z</dcterms:modified>
</cp:coreProperties>
</file>