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76" r:id="rId2"/>
    <p:sldId id="278" r:id="rId3"/>
    <p:sldId id="273" r:id="rId4"/>
    <p:sldId id="280" r:id="rId5"/>
    <p:sldId id="277" r:id="rId6"/>
    <p:sldId id="279" r:id="rId7"/>
    <p:sldId id="275" r:id="rId8"/>
    <p:sldId id="334" r:id="rId9"/>
    <p:sldId id="330" r:id="rId10"/>
    <p:sldId id="333" r:id="rId11"/>
    <p:sldId id="335" r:id="rId12"/>
    <p:sldId id="332" r:id="rId13"/>
    <p:sldId id="329" r:id="rId14"/>
    <p:sldId id="331" r:id="rId15"/>
  </p:sldIdLst>
  <p:sldSz cx="5773738" cy="5773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520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85402-BD1F-448F-8DE2-9927FA1D1503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153D1-8A40-4339-A9CB-89DE01779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911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031" y="944916"/>
            <a:ext cx="4907677" cy="2010116"/>
          </a:xfrm>
        </p:spPr>
        <p:txBody>
          <a:bodyPr anchor="b"/>
          <a:lstStyle>
            <a:lvl1pPr algn="ctr">
              <a:defRPr sz="3788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1717" y="3032549"/>
            <a:ext cx="4330304" cy="1393983"/>
          </a:xfrm>
        </p:spPr>
        <p:txBody>
          <a:bodyPr/>
          <a:lstStyle>
            <a:lvl1pPr marL="0" indent="0" algn="ctr">
              <a:buNone/>
              <a:defRPr sz="1515"/>
            </a:lvl1pPr>
            <a:lvl2pPr marL="288676" indent="0" algn="ctr">
              <a:buNone/>
              <a:defRPr sz="1263"/>
            </a:lvl2pPr>
            <a:lvl3pPr marL="577352" indent="0" algn="ctr">
              <a:buNone/>
              <a:defRPr sz="1137"/>
            </a:lvl3pPr>
            <a:lvl4pPr marL="866028" indent="0" algn="ctr">
              <a:buNone/>
              <a:defRPr sz="1010"/>
            </a:lvl4pPr>
            <a:lvl5pPr marL="1154704" indent="0" algn="ctr">
              <a:buNone/>
              <a:defRPr sz="1010"/>
            </a:lvl5pPr>
            <a:lvl6pPr marL="1443380" indent="0" algn="ctr">
              <a:buNone/>
              <a:defRPr sz="1010"/>
            </a:lvl6pPr>
            <a:lvl7pPr marL="1732056" indent="0" algn="ctr">
              <a:buNone/>
              <a:defRPr sz="1010"/>
            </a:lvl7pPr>
            <a:lvl8pPr marL="2020733" indent="0" algn="ctr">
              <a:buNone/>
              <a:defRPr sz="1010"/>
            </a:lvl8pPr>
            <a:lvl9pPr marL="2309409" indent="0" algn="ctr">
              <a:buNone/>
              <a:defRPr sz="101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C0AB-51C2-4355-B06D-E7097EE59C61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7285-1FC6-4184-B8CD-FA56695F0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25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C0AB-51C2-4355-B06D-E7097EE59C61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7285-1FC6-4184-B8CD-FA56695F0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22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31832" y="307398"/>
            <a:ext cx="1244962" cy="4892976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945" y="307398"/>
            <a:ext cx="3662715" cy="4892976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C0AB-51C2-4355-B06D-E7097EE59C61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7285-1FC6-4184-B8CD-FA56695F0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41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C0AB-51C2-4355-B06D-E7097EE59C61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7285-1FC6-4184-B8CD-FA56695F0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50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938" y="1439427"/>
            <a:ext cx="4979849" cy="2401714"/>
          </a:xfrm>
        </p:spPr>
        <p:txBody>
          <a:bodyPr anchor="b"/>
          <a:lstStyle>
            <a:lvl1pPr>
              <a:defRPr sz="3788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938" y="3863862"/>
            <a:ext cx="4979849" cy="1263005"/>
          </a:xfrm>
        </p:spPr>
        <p:txBody>
          <a:bodyPr/>
          <a:lstStyle>
            <a:lvl1pPr marL="0" indent="0">
              <a:buNone/>
              <a:defRPr sz="1515">
                <a:solidFill>
                  <a:schemeClr val="tx1"/>
                </a:solidFill>
              </a:defRPr>
            </a:lvl1pPr>
            <a:lvl2pPr marL="288676" indent="0">
              <a:buNone/>
              <a:defRPr sz="1263">
                <a:solidFill>
                  <a:schemeClr val="tx1">
                    <a:tint val="75000"/>
                  </a:schemeClr>
                </a:solidFill>
              </a:defRPr>
            </a:lvl2pPr>
            <a:lvl3pPr marL="577352" indent="0">
              <a:buNone/>
              <a:defRPr sz="1137">
                <a:solidFill>
                  <a:schemeClr val="tx1">
                    <a:tint val="75000"/>
                  </a:schemeClr>
                </a:solidFill>
              </a:defRPr>
            </a:lvl3pPr>
            <a:lvl4pPr marL="866028" indent="0">
              <a:buNone/>
              <a:defRPr sz="1010">
                <a:solidFill>
                  <a:schemeClr val="tx1">
                    <a:tint val="75000"/>
                  </a:schemeClr>
                </a:solidFill>
              </a:defRPr>
            </a:lvl4pPr>
            <a:lvl5pPr marL="1154704" indent="0">
              <a:buNone/>
              <a:defRPr sz="1010">
                <a:solidFill>
                  <a:schemeClr val="tx1">
                    <a:tint val="75000"/>
                  </a:schemeClr>
                </a:solidFill>
              </a:defRPr>
            </a:lvl5pPr>
            <a:lvl6pPr marL="1443380" indent="0">
              <a:buNone/>
              <a:defRPr sz="1010">
                <a:solidFill>
                  <a:schemeClr val="tx1">
                    <a:tint val="75000"/>
                  </a:schemeClr>
                </a:solidFill>
              </a:defRPr>
            </a:lvl6pPr>
            <a:lvl7pPr marL="1732056" indent="0">
              <a:buNone/>
              <a:defRPr sz="1010">
                <a:solidFill>
                  <a:schemeClr val="tx1">
                    <a:tint val="75000"/>
                  </a:schemeClr>
                </a:solidFill>
              </a:defRPr>
            </a:lvl7pPr>
            <a:lvl8pPr marL="2020733" indent="0">
              <a:buNone/>
              <a:defRPr sz="1010">
                <a:solidFill>
                  <a:schemeClr val="tx1">
                    <a:tint val="75000"/>
                  </a:schemeClr>
                </a:solidFill>
              </a:defRPr>
            </a:lvl8pPr>
            <a:lvl9pPr marL="2309409" indent="0">
              <a:buNone/>
              <a:defRPr sz="10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C0AB-51C2-4355-B06D-E7097EE59C61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7285-1FC6-4184-B8CD-FA56695F0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54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944" y="1536990"/>
            <a:ext cx="2453839" cy="366338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22955" y="1536990"/>
            <a:ext cx="2453839" cy="366338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C0AB-51C2-4355-B06D-E7097EE59C61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7285-1FC6-4184-B8CD-FA56695F0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75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697" y="307399"/>
            <a:ext cx="4979849" cy="111598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697" y="1415368"/>
            <a:ext cx="2442561" cy="693650"/>
          </a:xfrm>
        </p:spPr>
        <p:txBody>
          <a:bodyPr anchor="b"/>
          <a:lstStyle>
            <a:lvl1pPr marL="0" indent="0">
              <a:buNone/>
              <a:defRPr sz="1515" b="1"/>
            </a:lvl1pPr>
            <a:lvl2pPr marL="288676" indent="0">
              <a:buNone/>
              <a:defRPr sz="1263" b="1"/>
            </a:lvl2pPr>
            <a:lvl3pPr marL="577352" indent="0">
              <a:buNone/>
              <a:defRPr sz="1137" b="1"/>
            </a:lvl3pPr>
            <a:lvl4pPr marL="866028" indent="0">
              <a:buNone/>
              <a:defRPr sz="1010" b="1"/>
            </a:lvl4pPr>
            <a:lvl5pPr marL="1154704" indent="0">
              <a:buNone/>
              <a:defRPr sz="1010" b="1"/>
            </a:lvl5pPr>
            <a:lvl6pPr marL="1443380" indent="0">
              <a:buNone/>
              <a:defRPr sz="1010" b="1"/>
            </a:lvl6pPr>
            <a:lvl7pPr marL="1732056" indent="0">
              <a:buNone/>
              <a:defRPr sz="1010" b="1"/>
            </a:lvl7pPr>
            <a:lvl8pPr marL="2020733" indent="0">
              <a:buNone/>
              <a:defRPr sz="1010" b="1"/>
            </a:lvl8pPr>
            <a:lvl9pPr marL="2309409" indent="0">
              <a:buNone/>
              <a:defRPr sz="101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697" y="2109018"/>
            <a:ext cx="2442561" cy="310204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22955" y="1415368"/>
            <a:ext cx="2454591" cy="693650"/>
          </a:xfrm>
        </p:spPr>
        <p:txBody>
          <a:bodyPr anchor="b"/>
          <a:lstStyle>
            <a:lvl1pPr marL="0" indent="0">
              <a:buNone/>
              <a:defRPr sz="1515" b="1"/>
            </a:lvl1pPr>
            <a:lvl2pPr marL="288676" indent="0">
              <a:buNone/>
              <a:defRPr sz="1263" b="1"/>
            </a:lvl2pPr>
            <a:lvl3pPr marL="577352" indent="0">
              <a:buNone/>
              <a:defRPr sz="1137" b="1"/>
            </a:lvl3pPr>
            <a:lvl4pPr marL="866028" indent="0">
              <a:buNone/>
              <a:defRPr sz="1010" b="1"/>
            </a:lvl4pPr>
            <a:lvl5pPr marL="1154704" indent="0">
              <a:buNone/>
              <a:defRPr sz="1010" b="1"/>
            </a:lvl5pPr>
            <a:lvl6pPr marL="1443380" indent="0">
              <a:buNone/>
              <a:defRPr sz="1010" b="1"/>
            </a:lvl6pPr>
            <a:lvl7pPr marL="1732056" indent="0">
              <a:buNone/>
              <a:defRPr sz="1010" b="1"/>
            </a:lvl7pPr>
            <a:lvl8pPr marL="2020733" indent="0">
              <a:buNone/>
              <a:defRPr sz="1010" b="1"/>
            </a:lvl8pPr>
            <a:lvl9pPr marL="2309409" indent="0">
              <a:buNone/>
              <a:defRPr sz="101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22955" y="2109018"/>
            <a:ext cx="2454591" cy="310204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C0AB-51C2-4355-B06D-E7097EE59C61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7285-1FC6-4184-B8CD-FA56695F0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19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C0AB-51C2-4355-B06D-E7097EE59C61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7285-1FC6-4184-B8CD-FA56695F0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08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C0AB-51C2-4355-B06D-E7097EE59C61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7285-1FC6-4184-B8CD-FA56695F0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58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696" y="384916"/>
            <a:ext cx="1862181" cy="1347206"/>
          </a:xfrm>
        </p:spPr>
        <p:txBody>
          <a:bodyPr anchor="b"/>
          <a:lstStyle>
            <a:lvl1pPr>
              <a:defRPr sz="202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4591" y="831313"/>
            <a:ext cx="2922955" cy="4103096"/>
          </a:xfrm>
        </p:spPr>
        <p:txBody>
          <a:bodyPr/>
          <a:lstStyle>
            <a:lvl1pPr>
              <a:defRPr sz="2020"/>
            </a:lvl1pPr>
            <a:lvl2pPr>
              <a:defRPr sz="1768"/>
            </a:lvl2pPr>
            <a:lvl3pPr>
              <a:defRPr sz="1515"/>
            </a:lvl3pPr>
            <a:lvl4pPr>
              <a:defRPr sz="1263"/>
            </a:lvl4pPr>
            <a:lvl5pPr>
              <a:defRPr sz="1263"/>
            </a:lvl5pPr>
            <a:lvl6pPr>
              <a:defRPr sz="1263"/>
            </a:lvl6pPr>
            <a:lvl7pPr>
              <a:defRPr sz="1263"/>
            </a:lvl7pPr>
            <a:lvl8pPr>
              <a:defRPr sz="1263"/>
            </a:lvl8pPr>
            <a:lvl9pPr>
              <a:defRPr sz="1263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696" y="1732121"/>
            <a:ext cx="1862181" cy="3208969"/>
          </a:xfrm>
        </p:spPr>
        <p:txBody>
          <a:bodyPr/>
          <a:lstStyle>
            <a:lvl1pPr marL="0" indent="0">
              <a:buNone/>
              <a:defRPr sz="1010"/>
            </a:lvl1pPr>
            <a:lvl2pPr marL="288676" indent="0">
              <a:buNone/>
              <a:defRPr sz="884"/>
            </a:lvl2pPr>
            <a:lvl3pPr marL="577352" indent="0">
              <a:buNone/>
              <a:defRPr sz="758"/>
            </a:lvl3pPr>
            <a:lvl4pPr marL="866028" indent="0">
              <a:buNone/>
              <a:defRPr sz="631"/>
            </a:lvl4pPr>
            <a:lvl5pPr marL="1154704" indent="0">
              <a:buNone/>
              <a:defRPr sz="631"/>
            </a:lvl5pPr>
            <a:lvl6pPr marL="1443380" indent="0">
              <a:buNone/>
              <a:defRPr sz="631"/>
            </a:lvl6pPr>
            <a:lvl7pPr marL="1732056" indent="0">
              <a:buNone/>
              <a:defRPr sz="631"/>
            </a:lvl7pPr>
            <a:lvl8pPr marL="2020733" indent="0">
              <a:buNone/>
              <a:defRPr sz="631"/>
            </a:lvl8pPr>
            <a:lvl9pPr marL="2309409" indent="0">
              <a:buNone/>
              <a:defRPr sz="63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C0AB-51C2-4355-B06D-E7097EE59C61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7285-1FC6-4184-B8CD-FA56695F0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79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696" y="384916"/>
            <a:ext cx="1862181" cy="1347206"/>
          </a:xfrm>
        </p:spPr>
        <p:txBody>
          <a:bodyPr anchor="b"/>
          <a:lstStyle>
            <a:lvl1pPr>
              <a:defRPr sz="202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4591" y="831313"/>
            <a:ext cx="2922955" cy="4103096"/>
          </a:xfrm>
        </p:spPr>
        <p:txBody>
          <a:bodyPr anchor="t"/>
          <a:lstStyle>
            <a:lvl1pPr marL="0" indent="0">
              <a:buNone/>
              <a:defRPr sz="2020"/>
            </a:lvl1pPr>
            <a:lvl2pPr marL="288676" indent="0">
              <a:buNone/>
              <a:defRPr sz="1768"/>
            </a:lvl2pPr>
            <a:lvl3pPr marL="577352" indent="0">
              <a:buNone/>
              <a:defRPr sz="1515"/>
            </a:lvl3pPr>
            <a:lvl4pPr marL="866028" indent="0">
              <a:buNone/>
              <a:defRPr sz="1263"/>
            </a:lvl4pPr>
            <a:lvl5pPr marL="1154704" indent="0">
              <a:buNone/>
              <a:defRPr sz="1263"/>
            </a:lvl5pPr>
            <a:lvl6pPr marL="1443380" indent="0">
              <a:buNone/>
              <a:defRPr sz="1263"/>
            </a:lvl6pPr>
            <a:lvl7pPr marL="1732056" indent="0">
              <a:buNone/>
              <a:defRPr sz="1263"/>
            </a:lvl7pPr>
            <a:lvl8pPr marL="2020733" indent="0">
              <a:buNone/>
              <a:defRPr sz="1263"/>
            </a:lvl8pPr>
            <a:lvl9pPr marL="2309409" indent="0">
              <a:buNone/>
              <a:defRPr sz="1263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696" y="1732121"/>
            <a:ext cx="1862181" cy="3208969"/>
          </a:xfrm>
        </p:spPr>
        <p:txBody>
          <a:bodyPr/>
          <a:lstStyle>
            <a:lvl1pPr marL="0" indent="0">
              <a:buNone/>
              <a:defRPr sz="1010"/>
            </a:lvl1pPr>
            <a:lvl2pPr marL="288676" indent="0">
              <a:buNone/>
              <a:defRPr sz="884"/>
            </a:lvl2pPr>
            <a:lvl3pPr marL="577352" indent="0">
              <a:buNone/>
              <a:defRPr sz="758"/>
            </a:lvl3pPr>
            <a:lvl4pPr marL="866028" indent="0">
              <a:buNone/>
              <a:defRPr sz="631"/>
            </a:lvl4pPr>
            <a:lvl5pPr marL="1154704" indent="0">
              <a:buNone/>
              <a:defRPr sz="631"/>
            </a:lvl5pPr>
            <a:lvl6pPr marL="1443380" indent="0">
              <a:buNone/>
              <a:defRPr sz="631"/>
            </a:lvl6pPr>
            <a:lvl7pPr marL="1732056" indent="0">
              <a:buNone/>
              <a:defRPr sz="631"/>
            </a:lvl7pPr>
            <a:lvl8pPr marL="2020733" indent="0">
              <a:buNone/>
              <a:defRPr sz="631"/>
            </a:lvl8pPr>
            <a:lvl9pPr marL="2309409" indent="0">
              <a:buNone/>
              <a:defRPr sz="63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C0AB-51C2-4355-B06D-E7097EE59C61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7285-1FC6-4184-B8CD-FA56695F0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5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945" y="307399"/>
            <a:ext cx="4979849" cy="1115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945" y="1536990"/>
            <a:ext cx="4979849" cy="3663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945" y="5351401"/>
            <a:ext cx="1299091" cy="307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C0AB-51C2-4355-B06D-E7097EE59C61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2551" y="5351401"/>
            <a:ext cx="1948637" cy="307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77702" y="5351401"/>
            <a:ext cx="1299091" cy="307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97285-1FC6-4184-B8CD-FA56695F0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14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7352" rtl="0" eaLnBrk="1" latinLnBrk="0" hangingPunct="1">
        <a:lnSpc>
          <a:spcPct val="90000"/>
        </a:lnSpc>
        <a:spcBef>
          <a:spcPct val="0"/>
        </a:spcBef>
        <a:buNone/>
        <a:defRPr sz="27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338" indent="-144338" algn="l" defTabSz="577352" rtl="0" eaLnBrk="1" latinLnBrk="0" hangingPunct="1">
        <a:lnSpc>
          <a:spcPct val="90000"/>
        </a:lnSpc>
        <a:spcBef>
          <a:spcPts val="631"/>
        </a:spcBef>
        <a:buFont typeface="Arial" panose="020B0604020202020204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1pPr>
      <a:lvl2pPr marL="433014" indent="-144338" algn="l" defTabSz="577352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515" kern="1200">
          <a:solidFill>
            <a:schemeClr val="tx1"/>
          </a:solidFill>
          <a:latin typeface="+mn-lt"/>
          <a:ea typeface="+mn-ea"/>
          <a:cs typeface="+mn-cs"/>
        </a:defRPr>
      </a:lvl2pPr>
      <a:lvl3pPr marL="721690" indent="-144338" algn="l" defTabSz="577352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263" kern="1200">
          <a:solidFill>
            <a:schemeClr val="tx1"/>
          </a:solidFill>
          <a:latin typeface="+mn-lt"/>
          <a:ea typeface="+mn-ea"/>
          <a:cs typeface="+mn-cs"/>
        </a:defRPr>
      </a:lvl3pPr>
      <a:lvl4pPr marL="1010366" indent="-144338" algn="l" defTabSz="577352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7" kern="1200">
          <a:solidFill>
            <a:schemeClr val="tx1"/>
          </a:solidFill>
          <a:latin typeface="+mn-lt"/>
          <a:ea typeface="+mn-ea"/>
          <a:cs typeface="+mn-cs"/>
        </a:defRPr>
      </a:lvl4pPr>
      <a:lvl5pPr marL="1299042" indent="-144338" algn="l" defTabSz="577352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7" kern="1200">
          <a:solidFill>
            <a:schemeClr val="tx1"/>
          </a:solidFill>
          <a:latin typeface="+mn-lt"/>
          <a:ea typeface="+mn-ea"/>
          <a:cs typeface="+mn-cs"/>
        </a:defRPr>
      </a:lvl5pPr>
      <a:lvl6pPr marL="1587718" indent="-144338" algn="l" defTabSz="577352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7" kern="1200">
          <a:solidFill>
            <a:schemeClr val="tx1"/>
          </a:solidFill>
          <a:latin typeface="+mn-lt"/>
          <a:ea typeface="+mn-ea"/>
          <a:cs typeface="+mn-cs"/>
        </a:defRPr>
      </a:lvl6pPr>
      <a:lvl7pPr marL="1876395" indent="-144338" algn="l" defTabSz="577352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7" kern="1200">
          <a:solidFill>
            <a:schemeClr val="tx1"/>
          </a:solidFill>
          <a:latin typeface="+mn-lt"/>
          <a:ea typeface="+mn-ea"/>
          <a:cs typeface="+mn-cs"/>
        </a:defRPr>
      </a:lvl7pPr>
      <a:lvl8pPr marL="2165071" indent="-144338" algn="l" defTabSz="577352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7" kern="1200">
          <a:solidFill>
            <a:schemeClr val="tx1"/>
          </a:solidFill>
          <a:latin typeface="+mn-lt"/>
          <a:ea typeface="+mn-ea"/>
          <a:cs typeface="+mn-cs"/>
        </a:defRPr>
      </a:lvl8pPr>
      <a:lvl9pPr marL="2453747" indent="-144338" algn="l" defTabSz="577352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7352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1pPr>
      <a:lvl2pPr marL="288676" algn="l" defTabSz="577352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2pPr>
      <a:lvl3pPr marL="577352" algn="l" defTabSz="577352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3pPr>
      <a:lvl4pPr marL="866028" algn="l" defTabSz="577352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4pPr>
      <a:lvl5pPr marL="1154704" algn="l" defTabSz="577352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5pPr>
      <a:lvl6pPr marL="1443380" algn="l" defTabSz="577352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6pPr>
      <a:lvl7pPr marL="1732056" algn="l" defTabSz="577352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7pPr>
      <a:lvl8pPr marL="2020733" algn="l" defTabSz="577352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8pPr>
      <a:lvl9pPr marL="2309409" algn="l" defTabSz="577352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0B0AC3-34F4-4B2F-B536-0D9AA9E75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" y="0"/>
            <a:ext cx="5761219" cy="576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77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6B1787-80B3-BE3B-0DB0-84032FCE2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73738" cy="577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15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1B9219-B48F-D954-F0D2-915A64FEF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73738" cy="577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96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D4443E-279A-5AFB-012B-AAA7D697B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73738" cy="577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83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E3B10C-952A-D02D-AA1F-2D4BE07C4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73738" cy="577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10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E6332D-524C-91E2-5620-022D94972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73738" cy="577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1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FD118F-FE40-420C-9647-5072CB558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" y="12519"/>
            <a:ext cx="5761219" cy="576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6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0C844F-8A91-4D15-B1E0-EAB2BE9C2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" y="6262"/>
            <a:ext cx="5761217" cy="576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9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9EC077-890B-44C8-8345-3486B756A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" y="12519"/>
            <a:ext cx="5761219" cy="576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7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3AD169-5360-4660-B486-7D0402DF6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" y="12519"/>
            <a:ext cx="5761219" cy="576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3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93DFC2-A024-4DD9-BF68-6A67E8AC6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" y="0"/>
            <a:ext cx="5761219" cy="576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30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D62EFF-5792-403A-9849-5A0192AAA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" y="12519"/>
            <a:ext cx="5761219" cy="576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4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16D62B-FC6D-3587-816E-822680728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"/>
            <a:ext cx="5773738" cy="577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78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3932FE-5EF1-F223-A58E-DA93A9D89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73738" cy="577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7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0</Words>
  <Application>Microsoft Office PowerPoint</Application>
  <PresentationFormat>Custom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徐 文睿</dc:creator>
  <cp:lastModifiedBy>徐 文睿</cp:lastModifiedBy>
  <cp:revision>7</cp:revision>
  <dcterms:created xsi:type="dcterms:W3CDTF">2022-03-08T17:13:41Z</dcterms:created>
  <dcterms:modified xsi:type="dcterms:W3CDTF">2022-05-24T01:29:37Z</dcterms:modified>
</cp:coreProperties>
</file>