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94" userDrawn="1">
          <p15:clr>
            <a:srgbClr val="A4A3A4"/>
          </p15:clr>
        </p15:guide>
        <p15:guide id="2" orient="horz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056" y="-1230"/>
      </p:cViewPr>
      <p:guideLst>
        <p:guide pos="2094"/>
        <p:guide orient="horz"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3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4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8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7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6096-5AB3-43BB-AB5E-75F4E61AC814}" type="datetimeFigureOut">
              <a:rPr lang="zh-CN" altLang="en-US" smtClean="0"/>
              <a:t>2018/1/1,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7444-0642-4CC9-A571-AC1217F6D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5305" y="603818"/>
            <a:ext cx="4497839" cy="4497839"/>
            <a:chOff x="1075305" y="603818"/>
            <a:chExt cx="4497839" cy="4497839"/>
          </a:xfrm>
        </p:grpSpPr>
        <p:sp>
          <p:nvSpPr>
            <p:cNvPr id="6" name="椭圆 5"/>
            <p:cNvSpPr/>
            <p:nvPr/>
          </p:nvSpPr>
          <p:spPr>
            <a:xfrm>
              <a:off x="1204690" y="740911"/>
              <a:ext cx="4238170" cy="4238170"/>
            </a:xfrm>
            <a:prstGeom prst="ellipse">
              <a:avLst/>
            </a:prstGeom>
            <a:no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075305" y="603818"/>
              <a:ext cx="4497839" cy="4497839"/>
            </a:xfrm>
            <a:prstGeom prst="ellipse">
              <a:avLst/>
            </a:prstGeom>
            <a:no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 rot="19934108">
            <a:off x="-920410" y="267885"/>
            <a:ext cx="3590122" cy="3642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839366">
            <a:off x="4266957" y="3641947"/>
            <a:ext cx="1695277" cy="7365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1082468">
            <a:off x="1715684" y="-907267"/>
            <a:ext cx="4445359" cy="3642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" y="1469571"/>
            <a:ext cx="12065000" cy="508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95450" y="483105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轨道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04975" y="484058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轨道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3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Bryan</dc:creator>
  <cp:lastModifiedBy>Bryan</cp:lastModifiedBy>
  <cp:revision>4</cp:revision>
  <dcterms:created xsi:type="dcterms:W3CDTF">2018-01-01T08:05:12Z</dcterms:created>
  <dcterms:modified xsi:type="dcterms:W3CDTF">2018-01-01T08:30:25Z</dcterms:modified>
</cp:coreProperties>
</file>