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7" r:id="rId2"/>
    <p:sldId id="262" r:id="rId3"/>
    <p:sldId id="26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B108-68C8-450B-94F9-78FF71B5DC91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6F0F4-9375-4922-BC74-71FF4AE58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5615" y="-7337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AA28D9-561C-4763-88DF-91F8B7456F4E}" type="datetime10">
              <a:rPr lang="zh-CN" altLang="en-US" smtClean="0"/>
              <a:t>20:18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2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135C74-90EC-4025-82E6-A96E72242A93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9A636A-DFB6-4514-AD7F-3F585C410B67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3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980DDF-9D8B-432A-939E-866B750EBA33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42FD4-7BE6-46F8-B753-E7B60301B6D6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1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E90B44-4A68-4AF0-A545-29BD91DF7D51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2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9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5992114-115F-4B73-BF29-D12680F1AA9F}" type="datetime10">
              <a:rPr lang="zh-CN" altLang="en-US" smtClean="0"/>
              <a:t>20:18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5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A20D37C-4BF5-4746-87EC-8C706FA31A06}" type="datetime10">
              <a:rPr lang="zh-CN" altLang="en-US" smtClean="0"/>
              <a:t>20:18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4" y="5923682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84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80108" y="-70367"/>
            <a:ext cx="2057400" cy="365125"/>
          </a:xfrm>
          <a:prstGeom prst="rect">
            <a:avLst/>
          </a:prstGeom>
        </p:spPr>
        <p:txBody>
          <a:bodyPr/>
          <a:lstStyle/>
          <a:p>
            <a:fld id="{34EC5728-E554-475E-9567-BD4D24CC96DF}" type="datetime10">
              <a:rPr lang="zh-CN" altLang="en-US" smtClean="0"/>
              <a:t>20:18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5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083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34" y="592643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8941"/>
            <a:ext cx="2057400" cy="365125"/>
          </a:xfrm>
          <a:prstGeom prst="rect">
            <a:avLst/>
          </a:prstGeom>
        </p:spPr>
        <p:txBody>
          <a:bodyPr/>
          <a:lstStyle/>
          <a:p>
            <a:fld id="{FDCB52B3-90E1-4EA1-9BFF-2E673D9E1B36}" type="datetime10">
              <a:rPr lang="zh-CN" altLang="en-US" smtClean="0"/>
              <a:t>20:18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482289-F18E-4E17-AD90-477801129E51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FF2B3D-0113-4403-BF2E-C03C4EDDC0AE}" type="datetime10">
              <a:rPr lang="zh-CN" altLang="en-US" smtClean="0"/>
              <a:t>20:18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6" y="-3366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6"/>
            <a:ext cx="9144000" cy="369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950"/>
            <a:ext cx="1193472" cy="365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4" y="4215"/>
            <a:ext cx="803866" cy="3594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3" y="-1951"/>
            <a:ext cx="726242" cy="365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63" y="-1950"/>
            <a:ext cx="482468" cy="36566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63" y="-67467"/>
            <a:ext cx="980244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43E8045B-29AA-4C71-9399-BDF455A9D2BD}" type="datetime10">
              <a:rPr lang="zh-CN" altLang="en-US" smtClean="0"/>
              <a:t>20:18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7" r:id="rId3"/>
    <p:sldLayoutId id="2147483728" r:id="rId4"/>
    <p:sldLayoutId id="2147483739" r:id="rId5"/>
    <p:sldLayoutId id="214748373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40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47" y="1878227"/>
            <a:ext cx="7164345" cy="3886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智能手机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图形口令应用场景丰富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手机解锁，应用解锁，文件解锁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易受到肩窥攻击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281601" y="-67467"/>
            <a:ext cx="2057400" cy="365125"/>
          </a:xfrm>
          <a:prstGeom prst="rect">
            <a:avLst/>
          </a:prstGeom>
        </p:spPr>
        <p:txBody>
          <a:bodyPr/>
          <a:lstStyle/>
          <a:p>
            <a:fld id="{F04965A9-CEA0-45FF-85A5-0387D2A2F456}" type="datetime10">
              <a:rPr lang="zh-CN" altLang="en-US" smtClean="0"/>
              <a:t>20:18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85" y="0"/>
            <a:ext cx="62521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项目设计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实际输入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口令长度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对真实口令进行混淆，无法直接看到口令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更容易猜到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滑动代替点击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输入速度相近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位数字口令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方便记忆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生物特征识别算法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前期使用</a:t>
            </a:r>
            <a:r>
              <a:rPr lang="zh-CN" altLang="en-US" dirty="0"/>
              <a:t>动态时间规整</a:t>
            </a:r>
            <a:r>
              <a:rPr lang="en-US" altLang="zh-CN" dirty="0"/>
              <a:t>(Dynamic Time Warping, DTW)</a:t>
            </a:r>
            <a:r>
              <a:rPr lang="zh-CN" altLang="en-US" dirty="0"/>
              <a:t>算法 </a:t>
            </a:r>
            <a:r>
              <a:rPr lang="zh-CN" altLang="en-US" dirty="0" smtClean="0"/>
              <a:t>验证可行性。</a:t>
            </a:r>
            <a:endParaRPr lang="en-US" altLang="zh-CN" dirty="0" smtClean="0"/>
          </a:p>
          <a:p>
            <a:r>
              <a:rPr lang="en-US" altLang="zh-CN" dirty="0" smtClean="0"/>
              <a:t>DTW</a:t>
            </a:r>
            <a:r>
              <a:rPr lang="zh-CN" altLang="en-US" dirty="0" smtClean="0"/>
              <a:t>算法是</a:t>
            </a:r>
            <a:r>
              <a:rPr lang="zh-CN" altLang="en-US" dirty="0"/>
              <a:t>一种把时间规整和距离</a:t>
            </a:r>
            <a:r>
              <a:rPr lang="zh-CN" altLang="en-US" dirty="0" smtClean="0"/>
              <a:t>计算</a:t>
            </a:r>
            <a:r>
              <a:rPr lang="zh-CN" altLang="en-US" dirty="0"/>
              <a:t>结合起来的非线性规整技术，具有概念简单、算法鲁棒性强的优点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在后期实验中获取比较大量数据后 ，使用其他算法（如</a:t>
            </a:r>
            <a:r>
              <a:rPr lang="en-US" altLang="zh-CN" dirty="0" smtClean="0"/>
              <a:t>one-class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算法等）比较结果，确定最终算法。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4006421"/>
            <a:ext cx="2239818" cy="23798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0224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+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4102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=</a:t>
            </a:r>
            <a:endParaRPr lang="zh-CN" altLang="en-US" sz="6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76" y="579838"/>
            <a:ext cx="2817468" cy="3544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21370" y="4655127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PIN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1234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90776" y="5288219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SlidePIN</a:t>
            </a:r>
            <a:r>
              <a:rPr lang="zh-CN" altLang="en-US" sz="2800" dirty="0" smtClean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0</a:t>
            </a:r>
            <a:r>
              <a:rPr lang="en-US" altLang="zh-CN" sz="2800" dirty="0" smtClean="0">
                <a:solidFill>
                  <a:srgbClr val="FF0000"/>
                </a:solidFill>
              </a:rPr>
              <a:t>23</a:t>
            </a:r>
            <a:r>
              <a:rPr lang="en-US" altLang="zh-CN" sz="2800" dirty="0" smtClean="0"/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579837"/>
            <a:ext cx="2239818" cy="25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140</Words>
  <Application>Microsoft Macintosh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宋体</vt:lpstr>
      <vt:lpstr>微软雅黑</vt:lpstr>
      <vt:lpstr>微软雅黑 Light</vt:lpstr>
      <vt:lpstr>Office 主题</vt:lpstr>
      <vt:lpstr>项目背景</vt:lpstr>
      <vt:lpstr>项目设计</vt:lpstr>
      <vt:lpstr>生物特征识别算法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 s</dc:creator>
  <cp:lastModifiedBy>MC0249</cp:lastModifiedBy>
  <cp:revision>37</cp:revision>
  <dcterms:created xsi:type="dcterms:W3CDTF">2017-05-17T07:14:10Z</dcterms:created>
  <dcterms:modified xsi:type="dcterms:W3CDTF">2017-10-24T12:27:14Z</dcterms:modified>
</cp:coreProperties>
</file>