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00" r:id="rId2"/>
    <p:sldId id="701" r:id="rId3"/>
    <p:sldId id="702" r:id="rId4"/>
    <p:sldId id="703" r:id="rId5"/>
  </p:sldIdLst>
  <p:sldSz cx="9144000" cy="6858000" type="screen4x3"/>
  <p:notesSz cx="6761163" cy="9931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00"/>
    <a:srgbClr val="00FF00"/>
    <a:srgbClr val="CCFFFF"/>
    <a:srgbClr val="FFCCCC"/>
    <a:srgbClr val="99FF99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19" autoAdjust="0"/>
  </p:normalViewPr>
  <p:slideViewPr>
    <p:cSldViewPr>
      <p:cViewPr varScale="1">
        <p:scale>
          <a:sx n="85" d="100"/>
          <a:sy n="85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0F4A9C-10DA-403A-ACFA-716F6AFCF9B3}" type="datetime1">
              <a:rPr lang="zh-CN" altLang="en-US"/>
              <a:pPr/>
              <a:t>2013/10/24</a:t>
            </a:fld>
            <a:endParaRPr lang="en-US" altLang="zh-CN"/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B755CE-CAB7-4112-B753-5B737888A6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19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A3CF56A-BE6B-4DE2-B258-83DEB33CDF31}" type="datetime1">
              <a:rPr lang="zh-CN" altLang="en-US"/>
              <a:pPr/>
              <a:t>2013/10/24</a:t>
            </a:fld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04325A4-8B5F-4CDE-B694-984D3FB27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0398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9pPr>
          </a:lstStyle>
          <a:p>
            <a:fld id="{B52CE3E7-E947-456E-B45E-12FD6F5D3D54}" type="slidenum">
              <a:rPr lang="zh-CN" altLang="en-US" sz="1200" smtClean="0">
                <a:solidFill>
                  <a:schemeClr val="tx1"/>
                </a:solidFill>
                <a:latin typeface="Arial" pitchFamily="34" charset="0"/>
              </a:rPr>
              <a:pPr/>
              <a:t>1</a:t>
            </a:fld>
            <a:endParaRPr lang="en-US" altLang="zh-CN" sz="120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0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9pPr>
          </a:lstStyle>
          <a:p>
            <a:fld id="{8B8709CB-21B5-4084-B83E-D9792C7F8E7B}" type="slidenum">
              <a:rPr lang="zh-CN" altLang="en-US" sz="1200" smtClean="0">
                <a:solidFill>
                  <a:schemeClr val="tx1"/>
                </a:solidFill>
                <a:latin typeface="Arial" pitchFamily="34" charset="0"/>
              </a:rPr>
              <a:pPr/>
              <a:t>4</a:t>
            </a:fld>
            <a:endParaRPr lang="zh-CN" altLang="en-US" sz="120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PK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3"/>
          <p:cNvSpPr>
            <a:spLocks noGrp="1" noChangeArrowheads="1"/>
          </p:cNvSpPr>
          <p:nvPr>
            <p:ph type="ctrTitle"/>
          </p:nvPr>
        </p:nvSpPr>
        <p:spPr bwMode="auto">
          <a:xfrm>
            <a:off x="1219200" y="1844824"/>
            <a:ext cx="65532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latin typeface="Arial" pitchFamily="34" charset="0"/>
              </a:rPr>
              <a:t>IDP</a:t>
            </a:r>
            <a:r>
              <a:rPr lang="zh-CN" altLang="en-US" sz="3600" dirty="0">
                <a:latin typeface="Arial" pitchFamily="34" charset="0"/>
              </a:rPr>
              <a:t>项目管理</a:t>
            </a:r>
            <a:r>
              <a:rPr lang="zh-CN" altLang="en-US" sz="3600" dirty="0" smtClean="0">
                <a:latin typeface="Arial" pitchFamily="34" charset="0"/>
              </a:rPr>
              <a:t>系统</a:t>
            </a:r>
            <a:r>
              <a:rPr lang="en-US" altLang="zh-CN" sz="3600" dirty="0" smtClean="0">
                <a:latin typeface="Arial" pitchFamily="34" charset="0"/>
              </a:rPr>
              <a:t/>
            </a:r>
            <a:br>
              <a:rPr lang="en-US" altLang="zh-CN" sz="3600" dirty="0" smtClean="0">
                <a:latin typeface="Arial" pitchFamily="34" charset="0"/>
              </a:rPr>
            </a:br>
            <a:r>
              <a:rPr lang="zh-CN" altLang="en-US" sz="3600" dirty="0" smtClean="0">
                <a:latin typeface="Arial" pitchFamily="34" charset="0"/>
              </a:rPr>
              <a:t>项目</a:t>
            </a:r>
            <a:r>
              <a:rPr lang="zh-CN" altLang="en-US" sz="3600" dirty="0" smtClean="0">
                <a:latin typeface="Arial" pitchFamily="34" charset="0"/>
              </a:rPr>
              <a:t>启动会</a:t>
            </a:r>
          </a:p>
        </p:txBody>
      </p:sp>
      <p:sp>
        <p:nvSpPr>
          <p:cNvPr id="12291" name="Subtitle 3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latin typeface="微软雅黑" pitchFamily="34" charset="-122"/>
              </a:rPr>
              <a:t>2013-10-24</a:t>
            </a:r>
            <a:endParaRPr lang="en-US" altLang="zh-CN" b="1" dirty="0" smtClean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77163" y="6421438"/>
            <a:ext cx="111601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fld id="{4B763711-B2E5-43F2-8B1F-6FC72E1D4A1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 bwMode="auto">
          <a:xfrm>
            <a:off x="5076056" y="143669"/>
            <a:ext cx="5688013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825" y="1268413"/>
            <a:ext cx="8424863" cy="3478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项目范围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项目计划安排及成果物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组织结构及职责说明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其他事项说明</a:t>
            </a: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3923928" y="188640"/>
            <a:ext cx="5688013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777163" y="6421438"/>
            <a:ext cx="1116012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fld id="{01E8C6E1-14D4-4B81-86A7-3DF41302E64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059113" y="3284538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1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北京大学PPT模版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北京大学PPT模版</Template>
  <TotalTime>3</TotalTime>
  <Words>28</Words>
  <Application>Microsoft Office PowerPoint</Application>
  <PresentationFormat>全屏显示(4:3)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MS PGothic</vt:lpstr>
      <vt:lpstr>华文新魏</vt:lpstr>
      <vt:lpstr>宋体</vt:lpstr>
      <vt:lpstr>微软雅黑</vt:lpstr>
      <vt:lpstr>幼圆</vt:lpstr>
      <vt:lpstr>Arial</vt:lpstr>
      <vt:lpstr>Times New Roman</vt:lpstr>
      <vt:lpstr>Wingdings</vt:lpstr>
      <vt:lpstr>北京大学PPT模版</vt:lpstr>
      <vt:lpstr>IDP项目管理系统 项目启动会</vt:lpstr>
      <vt:lpstr>目录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wumingzhi</cp:lastModifiedBy>
  <cp:revision>2</cp:revision>
  <dcterms:created xsi:type="dcterms:W3CDTF">2010-01-24T16:36:04Z</dcterms:created>
  <dcterms:modified xsi:type="dcterms:W3CDTF">2013-10-24T11:53:54Z</dcterms:modified>
</cp:coreProperties>
</file>