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88ad111fc95b4289bbbd35ac496dc7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840" y="113665"/>
            <a:ext cx="10900410" cy="66052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d510fe2b6ca2f0377c68838607ebdc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0035" y="463550"/>
            <a:ext cx="11610975" cy="59201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089036abb9dcb902b35fb2043f0980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4275" y="112395"/>
            <a:ext cx="8428990" cy="647954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2850,&quot;width&quot;:559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张修萌</dc:creator>
  <cp:lastModifiedBy>柠檬</cp:lastModifiedBy>
  <cp:revision>2</cp:revision>
  <dcterms:created xsi:type="dcterms:W3CDTF">2022-04-26T04:46:00Z</dcterms:created>
  <dcterms:modified xsi:type="dcterms:W3CDTF">2022-04-26T04:54:20Z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B138D625D788485D9B575E1D3CE717BF</vt:lpwstr>
  </property>
  <property fmtid="{D5CDD505-2E9C-101B-9397-08002B2CF9AE}" pid="3" name="KSOProductBuildVer">
    <vt:lpwstr>2052-11.1.0.11636</vt:lpwstr>
  </property>
</Properties>
</file>