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2" r:id="rId2"/>
    <p:sldId id="256" r:id="rId3"/>
    <p:sldId id="257" r:id="rId4"/>
    <p:sldId id="258" r:id="rId5"/>
    <p:sldId id="264" r:id="rId6"/>
    <p:sldId id="265" r:id="rId7"/>
    <p:sldId id="266" r:id="rId8"/>
    <p:sldId id="259" r:id="rId9"/>
    <p:sldId id="260" r:id="rId10"/>
    <p:sldId id="26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9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54719-AC4F-4357-9B16-CB1A55D96708}" type="datetimeFigureOut">
              <a:rPr lang="zh-CN" altLang="en-US" smtClean="0"/>
              <a:t>2022/4/26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A312D8-9CBA-4501-87E4-559E70EE9D95}" type="slidenum">
              <a:rPr lang="zh-CN" altLang="en-US" smtClean="0"/>
              <a:t>‹#›</a:t>
            </a:fld>
            <a:endParaRPr lang="zh-CN" altLang="en-US"/>
          </a:p>
        </p:txBody>
      </p:sp>
    </p:spTree>
    <p:extLst>
      <p:ext uri="{BB962C8B-B14F-4D97-AF65-F5344CB8AC3E}">
        <p14:creationId xmlns:p14="http://schemas.microsoft.com/office/powerpoint/2010/main" val="318281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A312D8-9CBA-4501-87E4-559E70EE9D95}" type="slidenum">
              <a:rPr lang="zh-CN" altLang="en-US" smtClean="0"/>
              <a:t>8</a:t>
            </a:fld>
            <a:endParaRPr lang="zh-CN" altLang="en-US"/>
          </a:p>
        </p:txBody>
      </p:sp>
    </p:spTree>
    <p:extLst>
      <p:ext uri="{BB962C8B-B14F-4D97-AF65-F5344CB8AC3E}">
        <p14:creationId xmlns:p14="http://schemas.microsoft.com/office/powerpoint/2010/main" val="893462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BC63E-5522-4EC0-B33B-ED43A604AA0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285DA97-8F72-4A0B-A541-FB4916E52E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507E1BB-794A-457A-8688-DA0A80988DEE}"/>
              </a:ext>
            </a:extLst>
          </p:cNvPr>
          <p:cNvSpPr>
            <a:spLocks noGrp="1"/>
          </p:cNvSpPr>
          <p:nvPr>
            <p:ph type="dt" sz="half" idx="10"/>
          </p:nvPr>
        </p:nvSpPr>
        <p:spPr/>
        <p:txBody>
          <a:bodyPr/>
          <a:lstStyle/>
          <a:p>
            <a:fld id="{233A351F-0EBD-49D9-8100-FBF71A005382}" type="datetimeFigureOut">
              <a:rPr lang="zh-CN" altLang="en-US" smtClean="0"/>
              <a:t>2022/4/26</a:t>
            </a:fld>
            <a:endParaRPr lang="zh-CN" altLang="en-US"/>
          </a:p>
        </p:txBody>
      </p:sp>
      <p:sp>
        <p:nvSpPr>
          <p:cNvPr id="5" name="页脚占位符 4">
            <a:extLst>
              <a:ext uri="{FF2B5EF4-FFF2-40B4-BE49-F238E27FC236}">
                <a16:creationId xmlns:a16="http://schemas.microsoft.com/office/drawing/2014/main" id="{EDD19690-8467-49D8-B6C4-F1FDB7BB6A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2C6DF1-0787-4441-A756-6F367C8E1C9A}"/>
              </a:ext>
            </a:extLst>
          </p:cNvPr>
          <p:cNvSpPr>
            <a:spLocks noGrp="1"/>
          </p:cNvSpPr>
          <p:nvPr>
            <p:ph type="sldNum" sz="quarter" idx="12"/>
          </p:nvPr>
        </p:nvSpPr>
        <p:spPr/>
        <p:txBody>
          <a:bodyPr/>
          <a:lstStyle/>
          <a:p>
            <a:fld id="{FA022D79-B381-492A-8092-A54D84526A03}" type="slidenum">
              <a:rPr lang="zh-CN" altLang="en-US" smtClean="0"/>
              <a:t>‹#›</a:t>
            </a:fld>
            <a:endParaRPr lang="zh-CN" altLang="en-US"/>
          </a:p>
        </p:txBody>
      </p:sp>
    </p:spTree>
    <p:extLst>
      <p:ext uri="{BB962C8B-B14F-4D97-AF65-F5344CB8AC3E}">
        <p14:creationId xmlns:p14="http://schemas.microsoft.com/office/powerpoint/2010/main" val="169994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4B34A3-74A4-422D-A678-D23860BBEB2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E7FED3F-5505-489B-86F5-5DB275C2385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E3EC65-F22C-4C40-A08C-73DF8D9D8793}"/>
              </a:ext>
            </a:extLst>
          </p:cNvPr>
          <p:cNvSpPr>
            <a:spLocks noGrp="1"/>
          </p:cNvSpPr>
          <p:nvPr>
            <p:ph type="dt" sz="half" idx="10"/>
          </p:nvPr>
        </p:nvSpPr>
        <p:spPr/>
        <p:txBody>
          <a:bodyPr/>
          <a:lstStyle/>
          <a:p>
            <a:fld id="{233A351F-0EBD-49D9-8100-FBF71A005382}" type="datetimeFigureOut">
              <a:rPr lang="zh-CN" altLang="en-US" smtClean="0"/>
              <a:t>2022/4/26</a:t>
            </a:fld>
            <a:endParaRPr lang="zh-CN" altLang="en-US"/>
          </a:p>
        </p:txBody>
      </p:sp>
      <p:sp>
        <p:nvSpPr>
          <p:cNvPr id="5" name="页脚占位符 4">
            <a:extLst>
              <a:ext uri="{FF2B5EF4-FFF2-40B4-BE49-F238E27FC236}">
                <a16:creationId xmlns:a16="http://schemas.microsoft.com/office/drawing/2014/main" id="{B1D99887-938D-4996-8E1F-62E2B499C6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AF5D28-484F-4B22-B12F-88E7935CC0E8}"/>
              </a:ext>
            </a:extLst>
          </p:cNvPr>
          <p:cNvSpPr>
            <a:spLocks noGrp="1"/>
          </p:cNvSpPr>
          <p:nvPr>
            <p:ph type="sldNum" sz="quarter" idx="12"/>
          </p:nvPr>
        </p:nvSpPr>
        <p:spPr/>
        <p:txBody>
          <a:bodyPr/>
          <a:lstStyle/>
          <a:p>
            <a:fld id="{FA022D79-B381-492A-8092-A54D84526A03}" type="slidenum">
              <a:rPr lang="zh-CN" altLang="en-US" smtClean="0"/>
              <a:t>‹#›</a:t>
            </a:fld>
            <a:endParaRPr lang="zh-CN" altLang="en-US"/>
          </a:p>
        </p:txBody>
      </p:sp>
    </p:spTree>
    <p:extLst>
      <p:ext uri="{BB962C8B-B14F-4D97-AF65-F5344CB8AC3E}">
        <p14:creationId xmlns:p14="http://schemas.microsoft.com/office/powerpoint/2010/main" val="199921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5A21A70-4349-461D-AF5F-F5598D55EC4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9AD108-44BD-4040-9396-9AFF5E551CC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787938-B91A-47AD-8062-188A54191DE5}"/>
              </a:ext>
            </a:extLst>
          </p:cNvPr>
          <p:cNvSpPr>
            <a:spLocks noGrp="1"/>
          </p:cNvSpPr>
          <p:nvPr>
            <p:ph type="dt" sz="half" idx="10"/>
          </p:nvPr>
        </p:nvSpPr>
        <p:spPr/>
        <p:txBody>
          <a:bodyPr/>
          <a:lstStyle/>
          <a:p>
            <a:fld id="{233A351F-0EBD-49D9-8100-FBF71A005382}" type="datetimeFigureOut">
              <a:rPr lang="zh-CN" altLang="en-US" smtClean="0"/>
              <a:t>2022/4/26</a:t>
            </a:fld>
            <a:endParaRPr lang="zh-CN" altLang="en-US"/>
          </a:p>
        </p:txBody>
      </p:sp>
      <p:sp>
        <p:nvSpPr>
          <p:cNvPr id="5" name="页脚占位符 4">
            <a:extLst>
              <a:ext uri="{FF2B5EF4-FFF2-40B4-BE49-F238E27FC236}">
                <a16:creationId xmlns:a16="http://schemas.microsoft.com/office/drawing/2014/main" id="{EE12C171-BFA6-40E0-B5CF-D49E82F481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D2153E-60D0-46C8-BCF4-02B998C915EB}"/>
              </a:ext>
            </a:extLst>
          </p:cNvPr>
          <p:cNvSpPr>
            <a:spLocks noGrp="1"/>
          </p:cNvSpPr>
          <p:nvPr>
            <p:ph type="sldNum" sz="quarter" idx="12"/>
          </p:nvPr>
        </p:nvSpPr>
        <p:spPr/>
        <p:txBody>
          <a:bodyPr/>
          <a:lstStyle/>
          <a:p>
            <a:fld id="{FA022D79-B381-492A-8092-A54D84526A03}" type="slidenum">
              <a:rPr lang="zh-CN" altLang="en-US" smtClean="0"/>
              <a:t>‹#›</a:t>
            </a:fld>
            <a:endParaRPr lang="zh-CN" altLang="en-US"/>
          </a:p>
        </p:txBody>
      </p:sp>
    </p:spTree>
    <p:extLst>
      <p:ext uri="{BB962C8B-B14F-4D97-AF65-F5344CB8AC3E}">
        <p14:creationId xmlns:p14="http://schemas.microsoft.com/office/powerpoint/2010/main" val="326939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9DA8D-59B6-41C4-A7B6-A2EB019F36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B59814-17BD-424F-9105-902D4ACAD2C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1CDBB1-5083-4049-90E6-CCB8FD4EF53D}"/>
              </a:ext>
            </a:extLst>
          </p:cNvPr>
          <p:cNvSpPr>
            <a:spLocks noGrp="1"/>
          </p:cNvSpPr>
          <p:nvPr>
            <p:ph type="dt" sz="half" idx="10"/>
          </p:nvPr>
        </p:nvSpPr>
        <p:spPr/>
        <p:txBody>
          <a:bodyPr/>
          <a:lstStyle/>
          <a:p>
            <a:fld id="{233A351F-0EBD-49D9-8100-FBF71A005382}" type="datetimeFigureOut">
              <a:rPr lang="zh-CN" altLang="en-US" smtClean="0"/>
              <a:t>2022/4/26</a:t>
            </a:fld>
            <a:endParaRPr lang="zh-CN" altLang="en-US"/>
          </a:p>
        </p:txBody>
      </p:sp>
      <p:sp>
        <p:nvSpPr>
          <p:cNvPr id="5" name="页脚占位符 4">
            <a:extLst>
              <a:ext uri="{FF2B5EF4-FFF2-40B4-BE49-F238E27FC236}">
                <a16:creationId xmlns:a16="http://schemas.microsoft.com/office/drawing/2014/main" id="{F3A31BA9-1E07-4EBC-8A43-9BB6DEF082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AA9963-EAF4-41BA-BED6-1373B4B13210}"/>
              </a:ext>
            </a:extLst>
          </p:cNvPr>
          <p:cNvSpPr>
            <a:spLocks noGrp="1"/>
          </p:cNvSpPr>
          <p:nvPr>
            <p:ph type="sldNum" sz="quarter" idx="12"/>
          </p:nvPr>
        </p:nvSpPr>
        <p:spPr/>
        <p:txBody>
          <a:bodyPr/>
          <a:lstStyle/>
          <a:p>
            <a:fld id="{FA022D79-B381-492A-8092-A54D84526A03}" type="slidenum">
              <a:rPr lang="zh-CN" altLang="en-US" smtClean="0"/>
              <a:t>‹#›</a:t>
            </a:fld>
            <a:endParaRPr lang="zh-CN" altLang="en-US"/>
          </a:p>
        </p:txBody>
      </p:sp>
    </p:spTree>
    <p:extLst>
      <p:ext uri="{BB962C8B-B14F-4D97-AF65-F5344CB8AC3E}">
        <p14:creationId xmlns:p14="http://schemas.microsoft.com/office/powerpoint/2010/main" val="346336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D2836-C319-456A-9AF7-AE1C3444D19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AB2626C-D92E-4111-A55F-EB1930F323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F4DE17-FCFB-47FD-B20B-738E02979FE6}"/>
              </a:ext>
            </a:extLst>
          </p:cNvPr>
          <p:cNvSpPr>
            <a:spLocks noGrp="1"/>
          </p:cNvSpPr>
          <p:nvPr>
            <p:ph type="dt" sz="half" idx="10"/>
          </p:nvPr>
        </p:nvSpPr>
        <p:spPr/>
        <p:txBody>
          <a:bodyPr/>
          <a:lstStyle/>
          <a:p>
            <a:fld id="{233A351F-0EBD-49D9-8100-FBF71A005382}" type="datetimeFigureOut">
              <a:rPr lang="zh-CN" altLang="en-US" smtClean="0"/>
              <a:t>2022/4/26</a:t>
            </a:fld>
            <a:endParaRPr lang="zh-CN" altLang="en-US"/>
          </a:p>
        </p:txBody>
      </p:sp>
      <p:sp>
        <p:nvSpPr>
          <p:cNvPr id="5" name="页脚占位符 4">
            <a:extLst>
              <a:ext uri="{FF2B5EF4-FFF2-40B4-BE49-F238E27FC236}">
                <a16:creationId xmlns:a16="http://schemas.microsoft.com/office/drawing/2014/main" id="{8D165C87-480A-409A-8BF5-323C47D1B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7903B0-4DA4-44D8-A4B9-D9DF91BBD911}"/>
              </a:ext>
            </a:extLst>
          </p:cNvPr>
          <p:cNvSpPr>
            <a:spLocks noGrp="1"/>
          </p:cNvSpPr>
          <p:nvPr>
            <p:ph type="sldNum" sz="quarter" idx="12"/>
          </p:nvPr>
        </p:nvSpPr>
        <p:spPr/>
        <p:txBody>
          <a:bodyPr/>
          <a:lstStyle/>
          <a:p>
            <a:fld id="{FA022D79-B381-492A-8092-A54D84526A03}" type="slidenum">
              <a:rPr lang="zh-CN" altLang="en-US" smtClean="0"/>
              <a:t>‹#›</a:t>
            </a:fld>
            <a:endParaRPr lang="zh-CN" altLang="en-US"/>
          </a:p>
        </p:txBody>
      </p:sp>
    </p:spTree>
    <p:extLst>
      <p:ext uri="{BB962C8B-B14F-4D97-AF65-F5344CB8AC3E}">
        <p14:creationId xmlns:p14="http://schemas.microsoft.com/office/powerpoint/2010/main" val="947350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C42261-E2D5-4F06-AB28-9D7AAD0668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58F1DF-974D-41CA-A719-1F0A1EAE023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A8C5454-07FD-46FC-A61B-3BC27B0D446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4A43C4F-ED5C-4D1B-B145-1E1EBF0AE15C}"/>
              </a:ext>
            </a:extLst>
          </p:cNvPr>
          <p:cNvSpPr>
            <a:spLocks noGrp="1"/>
          </p:cNvSpPr>
          <p:nvPr>
            <p:ph type="dt" sz="half" idx="10"/>
          </p:nvPr>
        </p:nvSpPr>
        <p:spPr/>
        <p:txBody>
          <a:bodyPr/>
          <a:lstStyle/>
          <a:p>
            <a:fld id="{233A351F-0EBD-49D9-8100-FBF71A005382}" type="datetimeFigureOut">
              <a:rPr lang="zh-CN" altLang="en-US" smtClean="0"/>
              <a:t>2022/4/26</a:t>
            </a:fld>
            <a:endParaRPr lang="zh-CN" altLang="en-US"/>
          </a:p>
        </p:txBody>
      </p:sp>
      <p:sp>
        <p:nvSpPr>
          <p:cNvPr id="6" name="页脚占位符 5">
            <a:extLst>
              <a:ext uri="{FF2B5EF4-FFF2-40B4-BE49-F238E27FC236}">
                <a16:creationId xmlns:a16="http://schemas.microsoft.com/office/drawing/2014/main" id="{B4F4A174-8F49-41ED-9E9B-FA1E920C80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BE3857-0A6C-41E4-A386-EDE6AEFEE193}"/>
              </a:ext>
            </a:extLst>
          </p:cNvPr>
          <p:cNvSpPr>
            <a:spLocks noGrp="1"/>
          </p:cNvSpPr>
          <p:nvPr>
            <p:ph type="sldNum" sz="quarter" idx="12"/>
          </p:nvPr>
        </p:nvSpPr>
        <p:spPr/>
        <p:txBody>
          <a:bodyPr/>
          <a:lstStyle/>
          <a:p>
            <a:fld id="{FA022D79-B381-492A-8092-A54D84526A03}" type="slidenum">
              <a:rPr lang="zh-CN" altLang="en-US" smtClean="0"/>
              <a:t>‹#›</a:t>
            </a:fld>
            <a:endParaRPr lang="zh-CN" altLang="en-US"/>
          </a:p>
        </p:txBody>
      </p:sp>
    </p:spTree>
    <p:extLst>
      <p:ext uri="{BB962C8B-B14F-4D97-AF65-F5344CB8AC3E}">
        <p14:creationId xmlns:p14="http://schemas.microsoft.com/office/powerpoint/2010/main" val="265154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3B85D-4BAD-42B4-A412-5CEDB061CAB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358AF06-29A4-45B5-9EDE-F396EAC73A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1646018-3C65-48E9-B0D2-35322F17624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D3070DD-B1BD-4662-973F-572EA6741D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F48A4DE-07B6-483E-B2F2-0B8B7AF3E9D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F5A0B8D-08AB-4CEE-8EF2-77198FF9DB43}"/>
              </a:ext>
            </a:extLst>
          </p:cNvPr>
          <p:cNvSpPr>
            <a:spLocks noGrp="1"/>
          </p:cNvSpPr>
          <p:nvPr>
            <p:ph type="dt" sz="half" idx="10"/>
          </p:nvPr>
        </p:nvSpPr>
        <p:spPr/>
        <p:txBody>
          <a:bodyPr/>
          <a:lstStyle/>
          <a:p>
            <a:fld id="{233A351F-0EBD-49D9-8100-FBF71A005382}" type="datetimeFigureOut">
              <a:rPr lang="zh-CN" altLang="en-US" smtClean="0"/>
              <a:t>2022/4/26</a:t>
            </a:fld>
            <a:endParaRPr lang="zh-CN" altLang="en-US"/>
          </a:p>
        </p:txBody>
      </p:sp>
      <p:sp>
        <p:nvSpPr>
          <p:cNvPr id="8" name="页脚占位符 7">
            <a:extLst>
              <a:ext uri="{FF2B5EF4-FFF2-40B4-BE49-F238E27FC236}">
                <a16:creationId xmlns:a16="http://schemas.microsoft.com/office/drawing/2014/main" id="{02D93090-F2D0-43EC-A4C1-A612EE34AF9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E448E02-1D75-4211-9368-B07DAB70D399}"/>
              </a:ext>
            </a:extLst>
          </p:cNvPr>
          <p:cNvSpPr>
            <a:spLocks noGrp="1"/>
          </p:cNvSpPr>
          <p:nvPr>
            <p:ph type="sldNum" sz="quarter" idx="12"/>
          </p:nvPr>
        </p:nvSpPr>
        <p:spPr/>
        <p:txBody>
          <a:bodyPr/>
          <a:lstStyle/>
          <a:p>
            <a:fld id="{FA022D79-B381-492A-8092-A54D84526A03}" type="slidenum">
              <a:rPr lang="zh-CN" altLang="en-US" smtClean="0"/>
              <a:t>‹#›</a:t>
            </a:fld>
            <a:endParaRPr lang="zh-CN" altLang="en-US"/>
          </a:p>
        </p:txBody>
      </p:sp>
    </p:spTree>
    <p:extLst>
      <p:ext uri="{BB962C8B-B14F-4D97-AF65-F5344CB8AC3E}">
        <p14:creationId xmlns:p14="http://schemas.microsoft.com/office/powerpoint/2010/main" val="3186349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8051BB-B3D0-4492-8702-533BAFA484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8F44D9C-C566-47D1-A78B-3341E55E8E50}"/>
              </a:ext>
            </a:extLst>
          </p:cNvPr>
          <p:cNvSpPr>
            <a:spLocks noGrp="1"/>
          </p:cNvSpPr>
          <p:nvPr>
            <p:ph type="dt" sz="half" idx="10"/>
          </p:nvPr>
        </p:nvSpPr>
        <p:spPr/>
        <p:txBody>
          <a:bodyPr/>
          <a:lstStyle/>
          <a:p>
            <a:fld id="{233A351F-0EBD-49D9-8100-FBF71A005382}" type="datetimeFigureOut">
              <a:rPr lang="zh-CN" altLang="en-US" smtClean="0"/>
              <a:t>2022/4/26</a:t>
            </a:fld>
            <a:endParaRPr lang="zh-CN" altLang="en-US"/>
          </a:p>
        </p:txBody>
      </p:sp>
      <p:sp>
        <p:nvSpPr>
          <p:cNvPr id="4" name="页脚占位符 3">
            <a:extLst>
              <a:ext uri="{FF2B5EF4-FFF2-40B4-BE49-F238E27FC236}">
                <a16:creationId xmlns:a16="http://schemas.microsoft.com/office/drawing/2014/main" id="{F0EDC198-92BF-4908-A961-0C8B43911D2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DC12B5A-5B65-463D-B9D8-DD87D07B49F7}"/>
              </a:ext>
            </a:extLst>
          </p:cNvPr>
          <p:cNvSpPr>
            <a:spLocks noGrp="1"/>
          </p:cNvSpPr>
          <p:nvPr>
            <p:ph type="sldNum" sz="quarter" idx="12"/>
          </p:nvPr>
        </p:nvSpPr>
        <p:spPr/>
        <p:txBody>
          <a:bodyPr/>
          <a:lstStyle/>
          <a:p>
            <a:fld id="{FA022D79-B381-492A-8092-A54D84526A03}" type="slidenum">
              <a:rPr lang="zh-CN" altLang="en-US" smtClean="0"/>
              <a:t>‹#›</a:t>
            </a:fld>
            <a:endParaRPr lang="zh-CN" altLang="en-US"/>
          </a:p>
        </p:txBody>
      </p:sp>
    </p:spTree>
    <p:extLst>
      <p:ext uri="{BB962C8B-B14F-4D97-AF65-F5344CB8AC3E}">
        <p14:creationId xmlns:p14="http://schemas.microsoft.com/office/powerpoint/2010/main" val="3399685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A90872F-DF36-4E10-94F8-727309566C49}"/>
              </a:ext>
            </a:extLst>
          </p:cNvPr>
          <p:cNvSpPr>
            <a:spLocks noGrp="1"/>
          </p:cNvSpPr>
          <p:nvPr>
            <p:ph type="dt" sz="half" idx="10"/>
          </p:nvPr>
        </p:nvSpPr>
        <p:spPr/>
        <p:txBody>
          <a:bodyPr/>
          <a:lstStyle/>
          <a:p>
            <a:fld id="{233A351F-0EBD-49D9-8100-FBF71A005382}" type="datetimeFigureOut">
              <a:rPr lang="zh-CN" altLang="en-US" smtClean="0"/>
              <a:t>2022/4/26</a:t>
            </a:fld>
            <a:endParaRPr lang="zh-CN" altLang="en-US"/>
          </a:p>
        </p:txBody>
      </p:sp>
      <p:sp>
        <p:nvSpPr>
          <p:cNvPr id="3" name="页脚占位符 2">
            <a:extLst>
              <a:ext uri="{FF2B5EF4-FFF2-40B4-BE49-F238E27FC236}">
                <a16:creationId xmlns:a16="http://schemas.microsoft.com/office/drawing/2014/main" id="{E8E36D7A-ABD6-4032-857B-208EAB7B2B5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AFDA3D6-0329-444C-8A64-F889624DCA32}"/>
              </a:ext>
            </a:extLst>
          </p:cNvPr>
          <p:cNvSpPr>
            <a:spLocks noGrp="1"/>
          </p:cNvSpPr>
          <p:nvPr>
            <p:ph type="sldNum" sz="quarter" idx="12"/>
          </p:nvPr>
        </p:nvSpPr>
        <p:spPr/>
        <p:txBody>
          <a:bodyPr/>
          <a:lstStyle/>
          <a:p>
            <a:fld id="{FA022D79-B381-492A-8092-A54D84526A03}" type="slidenum">
              <a:rPr lang="zh-CN" altLang="en-US" smtClean="0"/>
              <a:t>‹#›</a:t>
            </a:fld>
            <a:endParaRPr lang="zh-CN" altLang="en-US"/>
          </a:p>
        </p:txBody>
      </p:sp>
    </p:spTree>
    <p:extLst>
      <p:ext uri="{BB962C8B-B14F-4D97-AF65-F5344CB8AC3E}">
        <p14:creationId xmlns:p14="http://schemas.microsoft.com/office/powerpoint/2010/main" val="3690954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E5585-3360-47EE-A5F9-2BD2EA8BDF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FA94065-8372-48FC-935D-23612652E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E0C1A84-D71D-4078-9E7A-A4FED44A6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E627728-143A-4DE2-A852-91E748008B2F}"/>
              </a:ext>
            </a:extLst>
          </p:cNvPr>
          <p:cNvSpPr>
            <a:spLocks noGrp="1"/>
          </p:cNvSpPr>
          <p:nvPr>
            <p:ph type="dt" sz="half" idx="10"/>
          </p:nvPr>
        </p:nvSpPr>
        <p:spPr/>
        <p:txBody>
          <a:bodyPr/>
          <a:lstStyle/>
          <a:p>
            <a:fld id="{233A351F-0EBD-49D9-8100-FBF71A005382}" type="datetimeFigureOut">
              <a:rPr lang="zh-CN" altLang="en-US" smtClean="0"/>
              <a:t>2022/4/26</a:t>
            </a:fld>
            <a:endParaRPr lang="zh-CN" altLang="en-US"/>
          </a:p>
        </p:txBody>
      </p:sp>
      <p:sp>
        <p:nvSpPr>
          <p:cNvPr id="6" name="页脚占位符 5">
            <a:extLst>
              <a:ext uri="{FF2B5EF4-FFF2-40B4-BE49-F238E27FC236}">
                <a16:creationId xmlns:a16="http://schemas.microsoft.com/office/drawing/2014/main" id="{DFF88E0A-B7D9-4648-8283-6005FF9E87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CDBC16-8B55-475F-A751-50586EFC02DE}"/>
              </a:ext>
            </a:extLst>
          </p:cNvPr>
          <p:cNvSpPr>
            <a:spLocks noGrp="1"/>
          </p:cNvSpPr>
          <p:nvPr>
            <p:ph type="sldNum" sz="quarter" idx="12"/>
          </p:nvPr>
        </p:nvSpPr>
        <p:spPr/>
        <p:txBody>
          <a:bodyPr/>
          <a:lstStyle/>
          <a:p>
            <a:fld id="{FA022D79-B381-492A-8092-A54D84526A03}" type="slidenum">
              <a:rPr lang="zh-CN" altLang="en-US" smtClean="0"/>
              <a:t>‹#›</a:t>
            </a:fld>
            <a:endParaRPr lang="zh-CN" altLang="en-US"/>
          </a:p>
        </p:txBody>
      </p:sp>
    </p:spTree>
    <p:extLst>
      <p:ext uri="{BB962C8B-B14F-4D97-AF65-F5344CB8AC3E}">
        <p14:creationId xmlns:p14="http://schemas.microsoft.com/office/powerpoint/2010/main" val="2371135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9507AC-2C21-4E3D-82C0-65EC3018C2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4433F91-EEF3-4CC3-BE0A-DFAF178C23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39AFED7-E509-469E-B878-BD1175AAF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6EE764-8CA8-408A-8F3A-3538A76FBFBE}"/>
              </a:ext>
            </a:extLst>
          </p:cNvPr>
          <p:cNvSpPr>
            <a:spLocks noGrp="1"/>
          </p:cNvSpPr>
          <p:nvPr>
            <p:ph type="dt" sz="half" idx="10"/>
          </p:nvPr>
        </p:nvSpPr>
        <p:spPr/>
        <p:txBody>
          <a:bodyPr/>
          <a:lstStyle/>
          <a:p>
            <a:fld id="{233A351F-0EBD-49D9-8100-FBF71A005382}" type="datetimeFigureOut">
              <a:rPr lang="zh-CN" altLang="en-US" smtClean="0"/>
              <a:t>2022/4/26</a:t>
            </a:fld>
            <a:endParaRPr lang="zh-CN" altLang="en-US"/>
          </a:p>
        </p:txBody>
      </p:sp>
      <p:sp>
        <p:nvSpPr>
          <p:cNvPr id="6" name="页脚占位符 5">
            <a:extLst>
              <a:ext uri="{FF2B5EF4-FFF2-40B4-BE49-F238E27FC236}">
                <a16:creationId xmlns:a16="http://schemas.microsoft.com/office/drawing/2014/main" id="{3DE8CBEE-977A-40AF-9936-EADE5C869E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1EF1E3-9C2D-4A95-A2E8-125FF57B1C19}"/>
              </a:ext>
            </a:extLst>
          </p:cNvPr>
          <p:cNvSpPr>
            <a:spLocks noGrp="1"/>
          </p:cNvSpPr>
          <p:nvPr>
            <p:ph type="sldNum" sz="quarter" idx="12"/>
          </p:nvPr>
        </p:nvSpPr>
        <p:spPr/>
        <p:txBody>
          <a:bodyPr/>
          <a:lstStyle/>
          <a:p>
            <a:fld id="{FA022D79-B381-492A-8092-A54D84526A03}" type="slidenum">
              <a:rPr lang="zh-CN" altLang="en-US" smtClean="0"/>
              <a:t>‹#›</a:t>
            </a:fld>
            <a:endParaRPr lang="zh-CN" altLang="en-US"/>
          </a:p>
        </p:txBody>
      </p:sp>
    </p:spTree>
    <p:extLst>
      <p:ext uri="{BB962C8B-B14F-4D97-AF65-F5344CB8AC3E}">
        <p14:creationId xmlns:p14="http://schemas.microsoft.com/office/powerpoint/2010/main" val="113719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97ED067-1054-4121-962D-826BCF4BAD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636B05-EE85-4918-8A38-29C7AE39EC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C17DBA-FE6A-4373-8BDB-8EA2A3AEA3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3A351F-0EBD-49D9-8100-FBF71A005382}" type="datetimeFigureOut">
              <a:rPr lang="zh-CN" altLang="en-US" smtClean="0"/>
              <a:t>2022/4/26</a:t>
            </a:fld>
            <a:endParaRPr lang="zh-CN" altLang="en-US"/>
          </a:p>
        </p:txBody>
      </p:sp>
      <p:sp>
        <p:nvSpPr>
          <p:cNvPr id="5" name="页脚占位符 4">
            <a:extLst>
              <a:ext uri="{FF2B5EF4-FFF2-40B4-BE49-F238E27FC236}">
                <a16:creationId xmlns:a16="http://schemas.microsoft.com/office/drawing/2014/main" id="{3BAB8E42-ACCB-45DE-9421-6DAC56A80E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161849F-53C3-4B0F-93B6-3E61602FF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22D79-B381-492A-8092-A54D84526A03}" type="slidenum">
              <a:rPr lang="zh-CN" altLang="en-US" smtClean="0"/>
              <a:t>‹#›</a:t>
            </a:fld>
            <a:endParaRPr lang="zh-CN" altLang="en-US"/>
          </a:p>
        </p:txBody>
      </p:sp>
    </p:spTree>
    <p:extLst>
      <p:ext uri="{BB962C8B-B14F-4D97-AF65-F5344CB8AC3E}">
        <p14:creationId xmlns:p14="http://schemas.microsoft.com/office/powerpoint/2010/main" val="2995746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7C55C-6337-40A3-B504-68B33E0A3D86}"/>
              </a:ext>
            </a:extLst>
          </p:cNvPr>
          <p:cNvSpPr>
            <a:spLocks noGrp="1"/>
          </p:cNvSpPr>
          <p:nvPr>
            <p:ph type="title"/>
          </p:nvPr>
        </p:nvSpPr>
        <p:spPr>
          <a:xfrm>
            <a:off x="838200" y="365125"/>
            <a:ext cx="10815320" cy="1636395"/>
          </a:xfrm>
        </p:spPr>
        <p:txBody>
          <a:bodyPr/>
          <a:lstStyle/>
          <a:p>
            <a:r>
              <a:rPr lang="en-US" altLang="zh-CN" dirty="0"/>
              <a:t>				3.5 </a:t>
            </a:r>
            <a:r>
              <a:rPr lang="zh-CN" altLang="en-US" dirty="0"/>
              <a:t>小木棍</a:t>
            </a:r>
          </a:p>
        </p:txBody>
      </p:sp>
      <p:pic>
        <p:nvPicPr>
          <p:cNvPr id="5" name="内容占位符 4">
            <a:extLst>
              <a:ext uri="{FF2B5EF4-FFF2-40B4-BE49-F238E27FC236}">
                <a16:creationId xmlns:a16="http://schemas.microsoft.com/office/drawing/2014/main" id="{44378B3C-0A6F-4CED-A464-516C7AF2DFD5}"/>
              </a:ext>
            </a:extLst>
          </p:cNvPr>
          <p:cNvPicPr>
            <a:picLocks noGrp="1" noChangeAspect="1"/>
          </p:cNvPicPr>
          <p:nvPr>
            <p:ph idx="1"/>
          </p:nvPr>
        </p:nvPicPr>
        <p:blipFill>
          <a:blip r:embed="rId2"/>
          <a:stretch>
            <a:fillRect/>
          </a:stretch>
        </p:blipFill>
        <p:spPr>
          <a:xfrm>
            <a:off x="1295400" y="696225"/>
            <a:ext cx="8895246" cy="5465550"/>
          </a:xfrm>
        </p:spPr>
      </p:pic>
    </p:spTree>
    <p:extLst>
      <p:ext uri="{BB962C8B-B14F-4D97-AF65-F5344CB8AC3E}">
        <p14:creationId xmlns:p14="http://schemas.microsoft.com/office/powerpoint/2010/main" val="629295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40B9D46-0BFB-4F8F-BF67-2FFF9C69A725}"/>
              </a:ext>
            </a:extLst>
          </p:cNvPr>
          <p:cNvSpPr>
            <a:spLocks noGrp="1"/>
          </p:cNvSpPr>
          <p:nvPr>
            <p:ph idx="1"/>
          </p:nvPr>
        </p:nvSpPr>
        <p:spPr>
          <a:xfrm>
            <a:off x="-205740" y="298132"/>
            <a:ext cx="12603480" cy="6261735"/>
          </a:xfrm>
        </p:spPr>
        <p:txBody>
          <a:bodyPr>
            <a:normAutofit fontScale="85000" lnSpcReduction="20000"/>
          </a:body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for </a:t>
            </a:r>
            <a:r>
              <a:rPr kumimoji="0" lang="en-US" altLang="zh-CN" sz="2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i</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in range(</a:t>
            </a:r>
            <a:r>
              <a:rPr kumimoji="0" lang="en-US" altLang="zh-CN" sz="2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notstart,n</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剪枝</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保证后续放上去的木棍都比这跟要短</a:t>
            </a:r>
          </a:p>
          <a:p>
            <a:pPr marL="0" marR="0" lvl="0" indent="0" algn="l" defTabSz="914400" rtl="0" eaLnBrk="1" fontAlgn="auto" latinLnBrk="0" hangingPunct="1">
              <a:lnSpc>
                <a:spcPct val="90000"/>
              </a:lnSpc>
              <a:spcBef>
                <a:spcPts val="1000"/>
              </a:spcBef>
              <a:spcAft>
                <a:spcPts val="0"/>
              </a:spcAft>
              <a:buClrTx/>
              <a:buSz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if used[</a:t>
            </a:r>
            <a:r>
              <a:rPr kumimoji="0" lang="en-US" altLang="zh-CN" sz="2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i</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 and </a:t>
            </a:r>
            <a:r>
              <a:rPr kumimoji="0" lang="en-US" altLang="zh-CN" sz="2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lenth</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i</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]&lt;=m:</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if </a:t>
            </a:r>
            <a:r>
              <a:rPr kumimoji="0" lang="en-US" altLang="zh-CN" sz="2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i</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&gt;0:</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if used[i-1]==0 and </a:t>
            </a:r>
            <a:r>
              <a:rPr kumimoji="0" lang="en-US" altLang="zh-CN" sz="2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lenth</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[i-1]==</a:t>
            </a:r>
            <a:r>
              <a:rPr kumimoji="0" lang="en-US" altLang="zh-CN" sz="2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lenth</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i</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continue#</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剪枝</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上一个木棒被撤掉了并且长度和这一根一样</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这一根就不用</a:t>
            </a:r>
          </a:p>
          <a:p>
            <a:pPr marL="0" marR="0" lvl="0" indent="0" algn="l" defTabSz="914400" rtl="0" eaLnBrk="1" fontAlgn="auto" latinLnBrk="0" hangingPunct="1">
              <a:lnSpc>
                <a:spcPct val="90000"/>
              </a:lnSpc>
              <a:spcBef>
                <a:spcPts val="1000"/>
              </a:spcBef>
              <a:spcAft>
                <a:spcPts val="0"/>
              </a:spcAft>
              <a:buClrTx/>
              <a:buSz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used[</a:t>
            </a:r>
            <a:r>
              <a:rPr kumimoji="0" lang="en-US" altLang="zh-CN" sz="2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i</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last=</a:t>
            </a:r>
            <a:r>
              <a:rPr kumimoji="0" lang="en-US" altLang="zh-CN" sz="2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i</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if </a:t>
            </a:r>
            <a:r>
              <a:rPr kumimoji="0" lang="en-US" altLang="zh-CN" sz="2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dfs</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(r-1,m-lenth[</a:t>
            </a:r>
            <a:r>
              <a:rPr kumimoji="0" lang="en-US" altLang="zh-CN" sz="2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i</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递归</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放上这根木棒之后能不能成功</a:t>
            </a:r>
          </a:p>
          <a:p>
            <a:pPr marL="0" marR="0" lvl="0" indent="0" algn="l" defTabSz="914400" rtl="0" eaLnBrk="1" fontAlgn="auto" latinLnBrk="0" hangingPunct="1">
              <a:lnSpc>
                <a:spcPct val="90000"/>
              </a:lnSpc>
              <a:spcBef>
                <a:spcPts val="1000"/>
              </a:spcBef>
              <a:spcAft>
                <a:spcPts val="0"/>
              </a:spcAft>
              <a:buClrTx/>
              <a:buSz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return True</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else:</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used[</a:t>
            </a:r>
            <a:r>
              <a:rPr kumimoji="0" lang="en-US" altLang="zh-CN" sz="2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i</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回溯</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撤掉这跟木棍</a:t>
            </a:r>
          </a:p>
          <a:p>
            <a:pPr marL="0" marR="0" lvl="0" indent="0" algn="l" defTabSz="914400" rtl="0" eaLnBrk="1" fontAlgn="auto" latinLnBrk="0" hangingPunct="1">
              <a:lnSpc>
                <a:spcPct val="90000"/>
              </a:lnSpc>
              <a:spcBef>
                <a:spcPts val="1000"/>
              </a:spcBef>
              <a:spcAft>
                <a:spcPts val="0"/>
              </a:spcAft>
              <a:buClrTx/>
              <a:buSz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if m==l or </a:t>
            </a:r>
            <a:r>
              <a:rPr kumimoji="0" lang="en-US" altLang="zh-CN" sz="2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lenth</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i</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剪枝</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如果撤完的这根木棒是木棍的第一段</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直接放弃这根</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剪枝</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如果撤完的这根是棒子上的最后一段</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那么就不用试比它更短的了</a:t>
            </a:r>
          </a:p>
          <a:p>
            <a:pPr marL="0" marR="0" lvl="0" indent="0" algn="l" defTabSz="914400" rtl="0" eaLnBrk="1" fontAlgn="auto" latinLnBrk="0" hangingPunct="1">
              <a:lnSpc>
                <a:spcPct val="90000"/>
              </a:lnSpc>
              <a:spcBef>
                <a:spcPts val="1000"/>
              </a:spcBef>
              <a:spcAft>
                <a:spcPts val="0"/>
              </a:spcAft>
              <a:buClrTx/>
              <a:buSz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return False</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return False</a:t>
            </a:r>
            <a:endParaRPr lang="zh-CN" altLang="en-US" dirty="0"/>
          </a:p>
        </p:txBody>
      </p:sp>
    </p:spTree>
    <p:extLst>
      <p:ext uri="{BB962C8B-B14F-4D97-AF65-F5344CB8AC3E}">
        <p14:creationId xmlns:p14="http://schemas.microsoft.com/office/powerpoint/2010/main" val="2220175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DEBE473-8B57-48FD-9413-F2EB3589B316}"/>
              </a:ext>
            </a:extLst>
          </p:cNvPr>
          <p:cNvSpPr txBox="1"/>
          <p:nvPr/>
        </p:nvSpPr>
        <p:spPr>
          <a:xfrm>
            <a:off x="2611120" y="1412240"/>
            <a:ext cx="7071360" cy="3970318"/>
          </a:xfrm>
          <a:prstGeom prst="rect">
            <a:avLst/>
          </a:prstGeom>
          <a:noFill/>
        </p:spPr>
        <p:txBody>
          <a:bodyPr wrap="square" rtlCol="0">
            <a:spAutoFit/>
          </a:bodyPr>
          <a:lstStyle/>
          <a:p>
            <a:r>
              <a:rPr lang="zh-CN" altLang="en-US" sz="3600" dirty="0"/>
              <a:t>思路</a:t>
            </a:r>
            <a:r>
              <a:rPr lang="en-US" altLang="zh-CN" sz="3600" dirty="0"/>
              <a:t>:</a:t>
            </a:r>
            <a:r>
              <a:rPr lang="zh-CN" altLang="en-US" sz="3600" dirty="0"/>
              <a:t>从小到大遍历所有可能的木棍长度</a:t>
            </a:r>
            <a:r>
              <a:rPr lang="en-US" altLang="zh-CN" sz="3600" dirty="0"/>
              <a:t>(</a:t>
            </a:r>
            <a:r>
              <a:rPr lang="zh-CN" altLang="en-US" sz="3600" dirty="0"/>
              <a:t>以下称切出来的</a:t>
            </a:r>
            <a:r>
              <a:rPr lang="en-US" altLang="zh-CN" sz="3600" dirty="0"/>
              <a:t>50</a:t>
            </a:r>
            <a:r>
              <a:rPr lang="zh-CN" altLang="en-US" sz="3600" dirty="0"/>
              <a:t>小段叫木棒</a:t>
            </a:r>
            <a:r>
              <a:rPr lang="en-US" altLang="zh-CN" sz="3600" dirty="0"/>
              <a:t>,</a:t>
            </a:r>
            <a:r>
              <a:rPr lang="zh-CN" altLang="en-US" sz="3600" dirty="0"/>
              <a:t>拼出来等长的叫木棍</a:t>
            </a:r>
            <a:r>
              <a:rPr lang="en-US" altLang="zh-CN" sz="3600" dirty="0"/>
              <a:t>)</a:t>
            </a:r>
          </a:p>
          <a:p>
            <a:r>
              <a:rPr lang="zh-CN" altLang="en-US" sz="3600" dirty="0"/>
              <a:t>对于每一个假定的长度</a:t>
            </a:r>
            <a:r>
              <a:rPr lang="en-US" altLang="zh-CN" sz="3600" dirty="0"/>
              <a:t>,</a:t>
            </a:r>
            <a:r>
              <a:rPr lang="zh-CN" altLang="en-US" sz="3600" dirty="0"/>
              <a:t>挨个把木棒放进去</a:t>
            </a:r>
            <a:r>
              <a:rPr lang="en-US" altLang="zh-CN" sz="3600" dirty="0"/>
              <a:t>,</a:t>
            </a:r>
            <a:r>
              <a:rPr lang="zh-CN" altLang="en-US" sz="3600" dirty="0"/>
              <a:t>看能否恰好填满所有的长度</a:t>
            </a:r>
            <a:r>
              <a:rPr lang="en-US" altLang="zh-CN" sz="3600" dirty="0"/>
              <a:t>.</a:t>
            </a:r>
          </a:p>
          <a:p>
            <a:r>
              <a:rPr lang="zh-CN" altLang="en-US" sz="3600" dirty="0"/>
              <a:t>第一个找出来的就是最小木棍长度</a:t>
            </a:r>
          </a:p>
        </p:txBody>
      </p:sp>
    </p:spTree>
    <p:extLst>
      <p:ext uri="{BB962C8B-B14F-4D97-AF65-F5344CB8AC3E}">
        <p14:creationId xmlns:p14="http://schemas.microsoft.com/office/powerpoint/2010/main" val="2759271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76643-4358-45DA-9BBA-09943AE364B6}"/>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10D6AF55-46D8-423E-96C3-F90CDABCDAEC}"/>
              </a:ext>
            </a:extLst>
          </p:cNvPr>
          <p:cNvSpPr>
            <a:spLocks noGrp="1"/>
          </p:cNvSpPr>
          <p:nvPr>
            <p:ph idx="1"/>
          </p:nvPr>
        </p:nvSpPr>
        <p:spPr/>
        <p:txBody>
          <a:bodyPr/>
          <a:lstStyle/>
          <a:p>
            <a:r>
              <a:rPr lang="zh-CN" altLang="en-US" dirty="0"/>
              <a:t>递归</a:t>
            </a:r>
            <a:r>
              <a:rPr lang="en-US" altLang="zh-CN" dirty="0"/>
              <a:t>:</a:t>
            </a:r>
            <a:r>
              <a:rPr lang="zh-CN" altLang="en-US" dirty="0"/>
              <a:t>状态记为</a:t>
            </a:r>
            <a:r>
              <a:rPr lang="en-US" altLang="zh-CN" dirty="0"/>
              <a:t>(</a:t>
            </a:r>
            <a:r>
              <a:rPr lang="en-US" altLang="zh-CN" dirty="0" err="1"/>
              <a:t>r,m</a:t>
            </a:r>
            <a:r>
              <a:rPr lang="en-US" altLang="zh-CN" dirty="0"/>
              <a:t>),r</a:t>
            </a:r>
            <a:r>
              <a:rPr lang="zh-CN" altLang="en-US" dirty="0"/>
              <a:t>是剩下的木棒数目</a:t>
            </a:r>
            <a:r>
              <a:rPr lang="en-US" altLang="zh-CN" dirty="0"/>
              <a:t>,m</a:t>
            </a:r>
            <a:r>
              <a:rPr lang="zh-CN" altLang="en-US" dirty="0"/>
              <a:t>是当前正在拼的这根木棍还差的长度</a:t>
            </a:r>
            <a:endParaRPr lang="en-US" altLang="zh-CN" dirty="0"/>
          </a:p>
          <a:p>
            <a:r>
              <a:rPr lang="zh-CN" altLang="en-US" dirty="0"/>
              <a:t>递归缩小规模</a:t>
            </a:r>
            <a:r>
              <a:rPr lang="en-US" altLang="zh-CN" dirty="0"/>
              <a:t>:</a:t>
            </a:r>
            <a:r>
              <a:rPr lang="zh-CN" altLang="en-US" dirty="0"/>
              <a:t>放上这跟棒子之后</a:t>
            </a:r>
            <a:r>
              <a:rPr lang="en-US" altLang="zh-CN" dirty="0"/>
              <a:t>(</a:t>
            </a:r>
            <a:r>
              <a:rPr lang="zh-CN" altLang="en-US" dirty="0"/>
              <a:t>长度为</a:t>
            </a:r>
            <a:r>
              <a:rPr lang="en-US" altLang="zh-CN" dirty="0"/>
              <a:t>l)</a:t>
            </a:r>
            <a:r>
              <a:rPr lang="zh-CN" altLang="en-US" dirty="0"/>
              <a:t>状态为</a:t>
            </a:r>
            <a:r>
              <a:rPr lang="en-US" altLang="zh-CN" dirty="0"/>
              <a:t>(r-1,m-l)</a:t>
            </a:r>
          </a:p>
          <a:p>
            <a:r>
              <a:rPr lang="zh-CN" altLang="en-US" dirty="0"/>
              <a:t>当</a:t>
            </a:r>
            <a:r>
              <a:rPr lang="en-US" altLang="zh-CN" dirty="0"/>
              <a:t>m==0</a:t>
            </a:r>
            <a:r>
              <a:rPr lang="zh-CN" altLang="en-US" dirty="0"/>
              <a:t>时若</a:t>
            </a:r>
            <a:r>
              <a:rPr lang="en-US" altLang="zh-CN" dirty="0"/>
              <a:t>r==0</a:t>
            </a:r>
            <a:r>
              <a:rPr lang="zh-CN" altLang="en-US" dirty="0"/>
              <a:t>则结束</a:t>
            </a:r>
            <a:r>
              <a:rPr lang="en-US" altLang="zh-CN" dirty="0"/>
              <a:t>,</a:t>
            </a:r>
            <a:r>
              <a:rPr lang="zh-CN" altLang="en-US" dirty="0"/>
              <a:t>否则填下一根</a:t>
            </a:r>
            <a:endParaRPr lang="en-US" altLang="zh-CN" dirty="0"/>
          </a:p>
          <a:p>
            <a:r>
              <a:rPr lang="zh-CN" altLang="en-US" dirty="0"/>
              <a:t>如果不成功</a:t>
            </a:r>
            <a:r>
              <a:rPr lang="en-US" altLang="zh-CN" dirty="0"/>
              <a:t>,</a:t>
            </a:r>
            <a:r>
              <a:rPr lang="zh-CN" altLang="en-US" dirty="0"/>
              <a:t>回溯</a:t>
            </a:r>
            <a:r>
              <a:rPr lang="en-US" altLang="zh-CN" dirty="0"/>
              <a:t>,</a:t>
            </a:r>
            <a:r>
              <a:rPr lang="zh-CN" altLang="en-US" dirty="0"/>
              <a:t>撤掉这木棒再换</a:t>
            </a:r>
            <a:r>
              <a:rPr lang="en-US" altLang="zh-CN" dirty="0"/>
              <a:t>(</a:t>
            </a:r>
            <a:r>
              <a:rPr lang="zh-CN" altLang="en-US" dirty="0"/>
              <a:t>这里撤掉的木棒迟早会出现在后面某一根木棍中</a:t>
            </a:r>
            <a:r>
              <a:rPr lang="en-US" altLang="zh-CN" dirty="0"/>
              <a:t>)</a:t>
            </a:r>
          </a:p>
          <a:p>
            <a:r>
              <a:rPr lang="zh-CN" altLang="en-US" dirty="0"/>
              <a:t>全撤完了还不行就换下一个木棍长度</a:t>
            </a:r>
          </a:p>
        </p:txBody>
      </p:sp>
    </p:spTree>
    <p:extLst>
      <p:ext uri="{BB962C8B-B14F-4D97-AF65-F5344CB8AC3E}">
        <p14:creationId xmlns:p14="http://schemas.microsoft.com/office/powerpoint/2010/main" val="3815441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C4B30C-F41B-4BEA-85EF-D4CA893E1DF2}"/>
              </a:ext>
            </a:extLst>
          </p:cNvPr>
          <p:cNvSpPr>
            <a:spLocks noGrp="1"/>
          </p:cNvSpPr>
          <p:nvPr>
            <p:ph type="title"/>
          </p:nvPr>
        </p:nvSpPr>
        <p:spPr/>
        <p:txBody>
          <a:bodyPr/>
          <a:lstStyle/>
          <a:p>
            <a:r>
              <a:rPr lang="zh-CN" altLang="en-US" dirty="0"/>
              <a:t>剪枝</a:t>
            </a:r>
          </a:p>
        </p:txBody>
      </p:sp>
      <p:sp>
        <p:nvSpPr>
          <p:cNvPr id="3" name="内容占位符 2">
            <a:extLst>
              <a:ext uri="{FF2B5EF4-FFF2-40B4-BE49-F238E27FC236}">
                <a16:creationId xmlns:a16="http://schemas.microsoft.com/office/drawing/2014/main" id="{25AC478F-D697-45FC-8A98-3AE6C434E9C5}"/>
              </a:ext>
            </a:extLst>
          </p:cNvPr>
          <p:cNvSpPr>
            <a:spLocks noGrp="1"/>
          </p:cNvSpPr>
          <p:nvPr>
            <p:ph idx="1"/>
          </p:nvPr>
        </p:nvSpPr>
        <p:spPr/>
        <p:txBody>
          <a:bodyPr/>
          <a:lstStyle/>
          <a:p>
            <a:r>
              <a:rPr lang="zh-CN" altLang="en-US" dirty="0"/>
              <a:t>剪枝目的是提前终止不可能成功的方案和重复方案</a:t>
            </a:r>
            <a:r>
              <a:rPr lang="en-US" altLang="zh-CN" dirty="0"/>
              <a:t>.</a:t>
            </a:r>
          </a:p>
          <a:p>
            <a:r>
              <a:rPr lang="zh-CN" altLang="en-US" dirty="0"/>
              <a:t>剪枝</a:t>
            </a:r>
            <a:r>
              <a:rPr lang="en-US" altLang="zh-CN" dirty="0"/>
              <a:t>0:</a:t>
            </a:r>
            <a:r>
              <a:rPr lang="zh-CN" altLang="en-US" dirty="0"/>
              <a:t>显然我们取的遍历木棍长度一定是总长度的因子</a:t>
            </a:r>
            <a:r>
              <a:rPr lang="en-US" altLang="zh-CN" dirty="0"/>
              <a:t>,</a:t>
            </a:r>
            <a:r>
              <a:rPr lang="zh-CN" altLang="en-US" dirty="0"/>
              <a:t>大于等于最长木棒小于等于总长一半</a:t>
            </a:r>
            <a:r>
              <a:rPr lang="en-US" altLang="zh-CN" dirty="0"/>
              <a:t>.</a:t>
            </a:r>
            <a:endParaRPr lang="zh-CN" altLang="en-US" dirty="0"/>
          </a:p>
        </p:txBody>
      </p:sp>
    </p:spTree>
    <p:extLst>
      <p:ext uri="{BB962C8B-B14F-4D97-AF65-F5344CB8AC3E}">
        <p14:creationId xmlns:p14="http://schemas.microsoft.com/office/powerpoint/2010/main" val="1298305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2F25E-AB6D-416B-8F4F-88BFCA8AB9A6}"/>
              </a:ext>
            </a:extLst>
          </p:cNvPr>
          <p:cNvSpPr>
            <a:spLocks noGrp="1"/>
          </p:cNvSpPr>
          <p:nvPr>
            <p:ph type="title"/>
          </p:nvPr>
        </p:nvSpPr>
        <p:spPr/>
        <p:txBody>
          <a:bodyPr/>
          <a:lstStyle/>
          <a:p>
            <a:r>
              <a:rPr lang="zh-CN" altLang="en-US" dirty="0"/>
              <a:t>剪枝</a:t>
            </a:r>
            <a:r>
              <a:rPr lang="en-US" altLang="zh-CN" dirty="0"/>
              <a:t>1:</a:t>
            </a:r>
            <a:endParaRPr lang="zh-CN" altLang="en-US" dirty="0"/>
          </a:p>
        </p:txBody>
      </p:sp>
      <p:sp>
        <p:nvSpPr>
          <p:cNvPr id="3" name="内容占位符 2">
            <a:extLst>
              <a:ext uri="{FF2B5EF4-FFF2-40B4-BE49-F238E27FC236}">
                <a16:creationId xmlns:a16="http://schemas.microsoft.com/office/drawing/2014/main" id="{13533A6C-1726-4599-9095-A7E2317D7BCD}"/>
              </a:ext>
            </a:extLst>
          </p:cNvPr>
          <p:cNvSpPr>
            <a:spLocks noGrp="1"/>
          </p:cNvSpPr>
          <p:nvPr>
            <p:ph idx="1"/>
          </p:nvPr>
        </p:nvSpPr>
        <p:spPr/>
        <p:txBody>
          <a:bodyPr/>
          <a:lstStyle/>
          <a:p>
            <a:r>
              <a:rPr lang="zh-CN" altLang="en-US" dirty="0"/>
              <a:t>从长到短放木棒，如果撤掉一跟木棒，不要再尝试和它一样长或比它更长的木棒</a:t>
            </a:r>
            <a:endParaRPr lang="en-US" altLang="zh-CN" dirty="0"/>
          </a:p>
          <a:p>
            <a:pPr marL="0" indent="0">
              <a:buNone/>
            </a:pPr>
            <a:endParaRPr lang="zh-CN" altLang="en-US" dirty="0"/>
          </a:p>
        </p:txBody>
      </p:sp>
    </p:spTree>
    <p:extLst>
      <p:ext uri="{BB962C8B-B14F-4D97-AF65-F5344CB8AC3E}">
        <p14:creationId xmlns:p14="http://schemas.microsoft.com/office/powerpoint/2010/main" val="2681294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36DE9-7851-4BA6-AC24-E70BA3BE00E6}"/>
              </a:ext>
            </a:extLst>
          </p:cNvPr>
          <p:cNvSpPr>
            <a:spLocks noGrp="1"/>
          </p:cNvSpPr>
          <p:nvPr>
            <p:ph type="title"/>
          </p:nvPr>
        </p:nvSpPr>
        <p:spPr/>
        <p:txBody>
          <a:bodyPr/>
          <a:lstStyle/>
          <a:p>
            <a:r>
              <a:rPr lang="zh-CN" altLang="en-US" dirty="0"/>
              <a:t>剪枝</a:t>
            </a:r>
            <a:r>
              <a:rPr lang="en-US" altLang="zh-CN" dirty="0"/>
              <a:t>2</a:t>
            </a:r>
            <a:endParaRPr lang="zh-CN" altLang="en-US" dirty="0"/>
          </a:p>
        </p:txBody>
      </p:sp>
      <p:sp>
        <p:nvSpPr>
          <p:cNvPr id="3" name="内容占位符 2">
            <a:extLst>
              <a:ext uri="{FF2B5EF4-FFF2-40B4-BE49-F238E27FC236}">
                <a16:creationId xmlns:a16="http://schemas.microsoft.com/office/drawing/2014/main" id="{945DFF79-088C-4FED-AEF2-1AA6010D855A}"/>
              </a:ext>
            </a:extLst>
          </p:cNvPr>
          <p:cNvSpPr>
            <a:spLocks noGrp="1"/>
          </p:cNvSpPr>
          <p:nvPr>
            <p:ph idx="1"/>
          </p:nvPr>
        </p:nvSpPr>
        <p:spPr>
          <a:xfrm>
            <a:off x="919480" y="1845945"/>
            <a:ext cx="10515600" cy="4351338"/>
          </a:xfrm>
        </p:spPr>
        <p:txBody>
          <a:bodyPr/>
          <a:lstStyle/>
          <a:p>
            <a:r>
              <a:rPr lang="zh-CN" altLang="en-US" dirty="0"/>
              <a:t>如果回溯后发现某跟棍子的第一根棒子需要换掉，那么可以直接跳过更换第一根棒子的步骤直接拆上一根拼出来的棍子（或者换长度）</a:t>
            </a:r>
            <a:endParaRPr lang="en-US" altLang="zh-CN" dirty="0"/>
          </a:p>
          <a:p>
            <a:r>
              <a:rPr lang="zh-CN" altLang="en-US" dirty="0"/>
              <a:t>否则，换下来的木棒迟早会出现在后面某棍子的第一段，还是不行。</a:t>
            </a:r>
            <a:endParaRPr lang="en-US" altLang="zh-CN" dirty="0"/>
          </a:p>
          <a:p>
            <a:r>
              <a:rPr lang="zh-CN" altLang="en-US" dirty="0"/>
              <a:t>测试表明该剪枝最显著。</a:t>
            </a:r>
          </a:p>
        </p:txBody>
      </p:sp>
    </p:spTree>
    <p:extLst>
      <p:ext uri="{BB962C8B-B14F-4D97-AF65-F5344CB8AC3E}">
        <p14:creationId xmlns:p14="http://schemas.microsoft.com/office/powerpoint/2010/main" val="2937571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CF585E-8760-4088-B1F9-04DFE1B190C8}"/>
              </a:ext>
            </a:extLst>
          </p:cNvPr>
          <p:cNvSpPr>
            <a:spLocks noGrp="1"/>
          </p:cNvSpPr>
          <p:nvPr>
            <p:ph type="title"/>
          </p:nvPr>
        </p:nvSpPr>
        <p:spPr>
          <a:xfrm>
            <a:off x="838200" y="344805"/>
            <a:ext cx="10515600" cy="1325563"/>
          </a:xfrm>
        </p:spPr>
        <p:txBody>
          <a:bodyPr/>
          <a:lstStyle/>
          <a:p>
            <a:r>
              <a:rPr lang="zh-CN" altLang="en-US" dirty="0"/>
              <a:t>剪枝</a:t>
            </a:r>
            <a:r>
              <a:rPr lang="en-US" altLang="zh-CN" dirty="0"/>
              <a:t>3</a:t>
            </a:r>
            <a:r>
              <a:rPr lang="zh-CN" altLang="en-US" dirty="0"/>
              <a:t>：</a:t>
            </a:r>
          </a:p>
        </p:txBody>
      </p:sp>
      <p:sp>
        <p:nvSpPr>
          <p:cNvPr id="3" name="内容占位符 2">
            <a:extLst>
              <a:ext uri="{FF2B5EF4-FFF2-40B4-BE49-F238E27FC236}">
                <a16:creationId xmlns:a16="http://schemas.microsoft.com/office/drawing/2014/main" id="{FB4BF5E9-B381-40F3-8D0E-B35E5C05A61B}"/>
              </a:ext>
            </a:extLst>
          </p:cNvPr>
          <p:cNvSpPr>
            <a:spLocks noGrp="1"/>
          </p:cNvSpPr>
          <p:nvPr>
            <p:ph idx="1"/>
          </p:nvPr>
        </p:nvSpPr>
        <p:spPr/>
        <p:txBody>
          <a:bodyPr/>
          <a:lstStyle/>
          <a:p>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如果撤完的这根是木棍上的最后一段</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那么就不用试比它更短的了</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indent="0">
              <a:buNone/>
            </a:pPr>
            <a:endParaRPr lang="zh-CN" altLang="en-US" dirty="0"/>
          </a:p>
        </p:txBody>
      </p:sp>
    </p:spTree>
    <p:extLst>
      <p:ext uri="{BB962C8B-B14F-4D97-AF65-F5344CB8AC3E}">
        <p14:creationId xmlns:p14="http://schemas.microsoft.com/office/powerpoint/2010/main" val="19929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F26FBF-E0F7-4E75-A298-C489EAC348BE}"/>
              </a:ext>
            </a:extLst>
          </p:cNvPr>
          <p:cNvSpPr>
            <a:spLocks noGrp="1"/>
          </p:cNvSpPr>
          <p:nvPr>
            <p:ph type="title"/>
          </p:nvPr>
        </p:nvSpPr>
        <p:spPr>
          <a:xfrm>
            <a:off x="838200" y="365125"/>
            <a:ext cx="8458200" cy="854075"/>
          </a:xfrm>
        </p:spPr>
        <p:txBody>
          <a:bodyPr/>
          <a:lstStyle/>
          <a:p>
            <a:r>
              <a:rPr lang="zh-CN" altLang="en-US" dirty="0"/>
              <a:t>我的代码</a:t>
            </a:r>
          </a:p>
        </p:txBody>
      </p:sp>
      <p:sp>
        <p:nvSpPr>
          <p:cNvPr id="3" name="内容占位符 2">
            <a:extLst>
              <a:ext uri="{FF2B5EF4-FFF2-40B4-BE49-F238E27FC236}">
                <a16:creationId xmlns:a16="http://schemas.microsoft.com/office/drawing/2014/main" id="{4EA97BB5-A672-4328-80D6-2F0D878D4CBE}"/>
              </a:ext>
            </a:extLst>
          </p:cNvPr>
          <p:cNvSpPr>
            <a:spLocks noGrp="1"/>
          </p:cNvSpPr>
          <p:nvPr>
            <p:ph idx="1"/>
          </p:nvPr>
        </p:nvSpPr>
        <p:spPr/>
        <p:txBody>
          <a:bodyPr>
            <a:normAutofit lnSpcReduction="10000"/>
          </a:bodyPr>
          <a:lstStyle/>
          <a:p>
            <a:pPr marL="0" indent="0">
              <a:buNone/>
            </a:pPr>
            <a:r>
              <a:rPr lang="en-US" altLang="zh-CN" dirty="0"/>
              <a:t>while True:</a:t>
            </a:r>
          </a:p>
          <a:p>
            <a:pPr marL="0" indent="0">
              <a:buNone/>
            </a:pPr>
            <a:r>
              <a:rPr lang="en-US" altLang="zh-CN" dirty="0"/>
              <a:t>    n=int(input())</a:t>
            </a:r>
          </a:p>
          <a:p>
            <a:pPr marL="0" indent="0">
              <a:buNone/>
            </a:pPr>
            <a:r>
              <a:rPr lang="en-US" altLang="zh-CN" dirty="0"/>
              <a:t>    if n==0:</a:t>
            </a:r>
          </a:p>
          <a:p>
            <a:pPr marL="0" indent="0">
              <a:buNone/>
            </a:pPr>
            <a:r>
              <a:rPr lang="en-US" altLang="zh-CN" dirty="0"/>
              <a:t>        break</a:t>
            </a:r>
          </a:p>
          <a:p>
            <a:pPr marL="0" indent="0">
              <a:buNone/>
            </a:pPr>
            <a:r>
              <a:rPr lang="en-US" altLang="zh-CN" dirty="0"/>
              <a:t>    </a:t>
            </a:r>
            <a:r>
              <a:rPr lang="en-US" altLang="zh-CN" dirty="0" err="1"/>
              <a:t>lenth</a:t>
            </a:r>
            <a:r>
              <a:rPr lang="en-US" altLang="zh-CN" dirty="0"/>
              <a:t>=list(map(</a:t>
            </a:r>
            <a:r>
              <a:rPr lang="en-US" altLang="zh-CN" dirty="0" err="1"/>
              <a:t>int,input</a:t>
            </a:r>
            <a:r>
              <a:rPr lang="en-US" altLang="zh-CN" dirty="0"/>
              <a:t>().split()))</a:t>
            </a:r>
          </a:p>
          <a:p>
            <a:pPr marL="0" indent="0">
              <a:buNone/>
            </a:pPr>
            <a:r>
              <a:rPr lang="en-US" altLang="zh-CN" dirty="0"/>
              <a:t>    total=sum(</a:t>
            </a:r>
            <a:r>
              <a:rPr lang="en-US" altLang="zh-CN" dirty="0" err="1"/>
              <a:t>lenth</a:t>
            </a:r>
            <a:r>
              <a:rPr lang="en-US" altLang="zh-CN" dirty="0"/>
              <a:t>)</a:t>
            </a:r>
          </a:p>
          <a:p>
            <a:pPr marL="0" indent="0">
              <a:buNone/>
            </a:pPr>
            <a:r>
              <a:rPr lang="en-US" altLang="zh-CN" dirty="0"/>
              <a:t>    </a:t>
            </a:r>
            <a:r>
              <a:rPr lang="en-US" altLang="zh-CN" dirty="0" err="1"/>
              <a:t>lenth.sort</a:t>
            </a:r>
            <a:r>
              <a:rPr lang="en-US" altLang="zh-CN" dirty="0"/>
              <a:t>(reverse=True)#</a:t>
            </a:r>
            <a:r>
              <a:rPr lang="zh-CN" altLang="en-US" dirty="0"/>
              <a:t>棒子长度排序</a:t>
            </a:r>
            <a:r>
              <a:rPr lang="en-US" altLang="zh-CN" dirty="0"/>
              <a:t>,</a:t>
            </a:r>
            <a:r>
              <a:rPr lang="zh-CN" altLang="en-US" dirty="0"/>
              <a:t>从长到短拿木棒</a:t>
            </a:r>
          </a:p>
          <a:p>
            <a:pPr marL="0" indent="0">
              <a:buNone/>
            </a:pPr>
            <a:r>
              <a:rPr lang="zh-CN" altLang="en-US" dirty="0"/>
              <a:t>    </a:t>
            </a:r>
            <a:r>
              <a:rPr lang="en-US" altLang="zh-CN" dirty="0"/>
              <a:t>used=[0]*65#</a:t>
            </a:r>
            <a:r>
              <a:rPr lang="zh-CN" altLang="en-US" dirty="0"/>
              <a:t>记录某个木棒是否被拿过了</a:t>
            </a:r>
          </a:p>
          <a:p>
            <a:pPr marL="0" indent="0">
              <a:buNone/>
            </a:pPr>
            <a:r>
              <a:rPr lang="zh-CN" altLang="en-US" dirty="0"/>
              <a:t>    </a:t>
            </a:r>
            <a:r>
              <a:rPr lang="en-US" altLang="zh-CN" dirty="0"/>
              <a:t>last=-1</a:t>
            </a:r>
            <a:endParaRPr lang="zh-CN" altLang="en-US" dirty="0"/>
          </a:p>
        </p:txBody>
      </p:sp>
    </p:spTree>
    <p:extLst>
      <p:ext uri="{BB962C8B-B14F-4D97-AF65-F5344CB8AC3E}">
        <p14:creationId xmlns:p14="http://schemas.microsoft.com/office/powerpoint/2010/main" val="2319657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5E08665-33F0-40DE-A412-C633463815FB}"/>
              </a:ext>
            </a:extLst>
          </p:cNvPr>
          <p:cNvSpPr>
            <a:spLocks noGrp="1"/>
          </p:cNvSpPr>
          <p:nvPr>
            <p:ph idx="1"/>
          </p:nvPr>
        </p:nvSpPr>
        <p:spPr>
          <a:xfrm>
            <a:off x="411480" y="0"/>
            <a:ext cx="10515600" cy="4351338"/>
          </a:xfrm>
        </p:spPr>
        <p:txBody>
          <a:bodyPr>
            <a:noAutofit/>
          </a:bodyPr>
          <a:lstStyle/>
          <a:p>
            <a:pPr marL="0" indent="0">
              <a:buNone/>
            </a:pPr>
            <a:r>
              <a:rPr lang="en-US" altLang="zh-CN" dirty="0"/>
              <a:t> def </a:t>
            </a:r>
            <a:r>
              <a:rPr lang="en-US" altLang="zh-CN" dirty="0" err="1"/>
              <a:t>dfs</a:t>
            </a:r>
            <a:r>
              <a:rPr lang="en-US" altLang="zh-CN" dirty="0"/>
              <a:t>(</a:t>
            </a:r>
            <a:r>
              <a:rPr lang="en-US" altLang="zh-CN" dirty="0" err="1"/>
              <a:t>r,m</a:t>
            </a:r>
            <a:r>
              <a:rPr lang="en-US" altLang="zh-CN" dirty="0"/>
              <a:t>):#r</a:t>
            </a:r>
            <a:r>
              <a:rPr lang="zh-CN" altLang="en-US" dirty="0"/>
              <a:t>是剩下的木棒数目</a:t>
            </a:r>
            <a:r>
              <a:rPr lang="en-US" altLang="zh-CN" dirty="0"/>
              <a:t>,m</a:t>
            </a:r>
            <a:r>
              <a:rPr lang="zh-CN" altLang="en-US" dirty="0"/>
              <a:t>是正在拼的这根木棍还差的长度</a:t>
            </a:r>
          </a:p>
          <a:p>
            <a:pPr marL="0" indent="0">
              <a:buNone/>
            </a:pPr>
            <a:r>
              <a:rPr lang="zh-CN" altLang="en-US" dirty="0"/>
              <a:t>        </a:t>
            </a:r>
            <a:r>
              <a:rPr lang="en-US" altLang="zh-CN" dirty="0"/>
              <a:t>global l</a:t>
            </a:r>
          </a:p>
          <a:p>
            <a:pPr marL="0" indent="0">
              <a:buNone/>
            </a:pPr>
            <a:r>
              <a:rPr lang="en-US" altLang="zh-CN" dirty="0"/>
              <a:t>        global last</a:t>
            </a:r>
          </a:p>
          <a:p>
            <a:pPr marL="0" indent="0">
              <a:buNone/>
            </a:pPr>
            <a:r>
              <a:rPr lang="en-US" altLang="zh-CN" dirty="0"/>
              <a:t>        if r==0 and m==0:#</a:t>
            </a:r>
            <a:r>
              <a:rPr lang="zh-CN" altLang="en-US" dirty="0"/>
              <a:t>拼好结束</a:t>
            </a:r>
          </a:p>
          <a:p>
            <a:pPr marL="0" indent="0">
              <a:buNone/>
            </a:pPr>
            <a:r>
              <a:rPr lang="zh-CN" altLang="en-US" dirty="0"/>
              <a:t>            </a:t>
            </a:r>
            <a:r>
              <a:rPr lang="en-US" altLang="zh-CN" dirty="0"/>
              <a:t>return True</a:t>
            </a:r>
          </a:p>
          <a:p>
            <a:pPr marL="0" indent="0">
              <a:buNone/>
            </a:pPr>
            <a:r>
              <a:rPr lang="en-US" altLang="zh-CN" dirty="0"/>
              <a:t>        if m==0:#</a:t>
            </a:r>
            <a:r>
              <a:rPr lang="zh-CN" altLang="en-US" dirty="0"/>
              <a:t>这根棍子拼好了换下一根</a:t>
            </a:r>
          </a:p>
          <a:p>
            <a:pPr marL="0" indent="0">
              <a:buNone/>
            </a:pPr>
            <a:r>
              <a:rPr lang="zh-CN" altLang="en-US" dirty="0"/>
              <a:t>            </a:t>
            </a:r>
            <a:r>
              <a:rPr lang="en-US" altLang="zh-CN" dirty="0"/>
              <a:t>m=l</a:t>
            </a:r>
          </a:p>
          <a:p>
            <a:pPr marL="0" indent="0">
              <a:buNone/>
            </a:pPr>
            <a:r>
              <a:rPr lang="en-US" altLang="zh-CN" dirty="0"/>
              <a:t>        if m==l:#</a:t>
            </a:r>
            <a:r>
              <a:rPr lang="zh-CN" altLang="en-US" dirty="0"/>
              <a:t>这根第一个</a:t>
            </a:r>
            <a:r>
              <a:rPr lang="en-US" altLang="zh-CN" dirty="0"/>
              <a:t>,</a:t>
            </a:r>
            <a:r>
              <a:rPr lang="zh-CN" altLang="en-US" dirty="0"/>
              <a:t>用于剪枝</a:t>
            </a:r>
            <a:r>
              <a:rPr lang="en-US" altLang="zh-CN" dirty="0"/>
              <a:t>2</a:t>
            </a:r>
          </a:p>
          <a:p>
            <a:pPr marL="0" indent="0">
              <a:buNone/>
            </a:pPr>
            <a:r>
              <a:rPr lang="en-US" altLang="zh-CN" dirty="0"/>
              <a:t>            </a:t>
            </a:r>
            <a:r>
              <a:rPr lang="en-US" altLang="zh-CN" dirty="0" err="1"/>
              <a:t>notstart</a:t>
            </a:r>
            <a:r>
              <a:rPr lang="en-US" altLang="zh-CN" dirty="0"/>
              <a:t>=0</a:t>
            </a:r>
          </a:p>
          <a:p>
            <a:pPr marL="0" indent="0">
              <a:buNone/>
            </a:pPr>
            <a:r>
              <a:rPr lang="en-US" altLang="zh-CN" dirty="0"/>
              <a:t>        else:</a:t>
            </a:r>
          </a:p>
          <a:p>
            <a:pPr marL="0" indent="0">
              <a:buNone/>
            </a:pPr>
            <a:r>
              <a:rPr lang="en-US" altLang="zh-CN" dirty="0"/>
              <a:t>            </a:t>
            </a:r>
            <a:r>
              <a:rPr lang="en-US" altLang="zh-CN" dirty="0" err="1"/>
              <a:t>notstart</a:t>
            </a:r>
            <a:r>
              <a:rPr lang="en-US" altLang="zh-CN" dirty="0"/>
              <a:t>=last+1#</a:t>
            </a:r>
            <a:r>
              <a:rPr lang="zh-CN" altLang="en-US" dirty="0"/>
              <a:t>这两个变量辅助标记上一根棒子的位置</a:t>
            </a:r>
            <a:endParaRPr lang="en-US" altLang="zh-CN" dirty="0"/>
          </a:p>
          <a:p>
            <a:pPr marL="0" indent="0">
              <a:buNone/>
            </a:pPr>
            <a:endParaRPr lang="zh-CN" altLang="en-US" dirty="0"/>
          </a:p>
        </p:txBody>
      </p:sp>
    </p:spTree>
    <p:extLst>
      <p:ext uri="{BB962C8B-B14F-4D97-AF65-F5344CB8AC3E}">
        <p14:creationId xmlns:p14="http://schemas.microsoft.com/office/powerpoint/2010/main" val="25652774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732</Words>
  <Application>Microsoft Office PowerPoint</Application>
  <PresentationFormat>宽屏</PresentationFormat>
  <Paragraphs>57</Paragraphs>
  <Slides>10</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    3.5 小木棍</vt:lpstr>
      <vt:lpstr>PowerPoint 演示文稿</vt:lpstr>
      <vt:lpstr>PowerPoint 演示文稿</vt:lpstr>
      <vt:lpstr>剪枝</vt:lpstr>
      <vt:lpstr>剪枝1:</vt:lpstr>
      <vt:lpstr>剪枝2</vt:lpstr>
      <vt:lpstr>剪枝3：</vt:lpstr>
      <vt:lpstr>我的代码</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sticks</dc:title>
  <dc:creator>思远 齐</dc:creator>
  <cp:lastModifiedBy>Zhang Haoqian</cp:lastModifiedBy>
  <cp:revision>3</cp:revision>
  <dcterms:created xsi:type="dcterms:W3CDTF">2022-04-26T04:17:45Z</dcterms:created>
  <dcterms:modified xsi:type="dcterms:W3CDTF">2022-04-26T07:52:39Z</dcterms:modified>
</cp:coreProperties>
</file>