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05:17:34.4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24575,'29'2'0,"0"1"0,-1 1 0,1 1 0,43 14 0,-55-15 0,-1-1 0,27 1 0,11 1 0,19 4 0,1-4 0,101-6 0,-59-1 0,1389 2 0,-1485-1 0,-1-1 0,25-5 0,-25 3 0,0 1 0,21 0 0,39 4-1365,-61-1-5461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D1DD6-A002-4560-8FFF-617E9393B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C2ED68-2203-462C-A18E-113F15719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9DE526-C8BA-4106-B8F5-CD893316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E213-0777-4AB3-8A94-2285404788BF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E3AFB5-2B95-428B-8AF9-BA5B0352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495CC-A659-4416-9185-1ACA878B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D308-6EB5-47A9-A635-6794075F6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63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F1956-E592-4863-A637-3007A67B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F0AD8C-44E8-4D34-9729-F68BE11C9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9D8BF6-C327-4411-A1A4-DEAD2F07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E213-0777-4AB3-8A94-2285404788BF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0A7EE-2EDF-42BD-B96E-8E916788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F5E6B-E060-49D8-83E4-4EB3E55F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D308-6EB5-47A9-A635-6794075F6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07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6186CD-8E5C-4C78-B168-9615CA717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C1C83F-6CC5-4B8A-9FCB-7A935EEC1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40B4DF-8A33-4ED5-A3E9-14B33C3F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E213-0777-4AB3-8A94-2285404788BF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F4596-DC72-4B9E-98B8-0FFF36B9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09906F-7F70-447E-B76E-25A6B616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D308-6EB5-47A9-A635-6794075F6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4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C10AC-F8B7-4127-9DAF-D39712F6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89B10E-22D0-4990-B3BA-0FCCBF64D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AAC5A-A1C3-410A-AE57-085E82E6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E213-0777-4AB3-8A94-2285404788BF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DEAD1-06B8-47D6-8A66-C84C8E41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24F11A-0169-4151-8630-EC963C41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D308-6EB5-47A9-A635-6794075F6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40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88261-7140-4119-B90A-79F5D013B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89123E-BE17-40B3-85BD-D70499C91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9C2D7-F10A-4F48-B1F6-13EC5530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E213-0777-4AB3-8A94-2285404788BF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16E511-4BF1-4185-815F-74EA6CFB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6E4920-53DA-4315-BB29-4AFC76BE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D308-6EB5-47A9-A635-6794075F6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09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90CB2-84C6-42D1-9C8E-DCCC33CF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392A8-7300-4E46-AF59-F8A9B5DCD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675663-AA0A-4968-85EF-942C4D5A7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451065-314B-45E9-A422-8E42538D6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E213-0777-4AB3-8A94-2285404788BF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F49C9C-CBE2-4E2A-8A9D-52121D52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737B7B-53EB-4497-872F-EC351AEA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D308-6EB5-47A9-A635-6794075F6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51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10CD9-09FE-472E-9D43-6B765259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4D793E-D7A9-4277-A0A8-CA1A660D3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04E445-6408-4425-A8EF-E94E8BE34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F71AB5-2CBC-455A-8B90-C778E7862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E049DC-B02C-4700-A5E5-8725E7A6E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5CDC29-C6BB-4C40-A220-87C80F30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E213-0777-4AB3-8A94-2285404788BF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7DCA67-9C6C-4F90-8CB1-6DA9D5065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590E00-5D64-41C1-8CA3-63325395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D308-6EB5-47A9-A635-6794075F6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08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25AE2-3B09-4261-857B-DD6A09723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03F715-E4B8-4149-A8DC-B1F22BBA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E213-0777-4AB3-8A94-2285404788BF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B3568D-342A-4537-B2BB-57BF2299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040AA3-D3E2-48FC-8F09-F8A69D28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D308-6EB5-47A9-A635-6794075F6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64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A85265-0BC1-4528-8B3A-E2B444B9F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E213-0777-4AB3-8A94-2285404788BF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5833E6-A9C6-4E1A-BFFB-29C343F0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27C79A-1C87-40D7-AC5A-1BB9F848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D308-6EB5-47A9-A635-6794075F6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51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0BDB6-EFC1-427C-A631-7789254E8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76E84-80E6-45B9-A134-F6EEA7899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C205E3-5F83-4F06-9EB7-7180FFABB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2D084C-8273-4B82-BCB2-D43E3B9D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E213-0777-4AB3-8A94-2285404788BF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DDD931-1310-4A77-B7CE-B8D5D5D9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7E20FF-6997-4759-BCFB-80A44984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D308-6EB5-47A9-A635-6794075F6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56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D0D87-2681-473E-8DE0-3B0EAC53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69B84D-7948-46A7-8D7A-5AC399650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4FC381-E928-48F3-872F-10AA847CE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992B19-8C45-4994-905F-BA3AF0EE6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E213-0777-4AB3-8A94-2285404788BF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66CEC8-D838-40E2-84C5-BC36B43B2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49000F-FB77-4EC4-8BF6-C05118D9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D308-6EB5-47A9-A635-6794075F6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98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DF8195-0944-43F5-BAC7-F134D9A3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1639C8-6552-481B-A42A-D8E69C634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1D33B-9241-4A33-ABCA-AD59EF390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BE213-0777-4AB3-8A94-2285404788BF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B23C58-CED7-4484-A858-D8EE98DE2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405B4-A7F1-4EE3-873D-8B629560A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6D308-6EB5-47A9-A635-6794075F6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17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3A3E5D9-6E94-4E1F-B4DF-B824232C8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644"/>
            <a:ext cx="7293769" cy="679224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EFAAEDA-4EE4-4454-8CD0-6DAE36BAD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80" y="166618"/>
            <a:ext cx="4191326" cy="322305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56AD838-D915-42EB-96B1-E134FA4E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640" y="3156397"/>
            <a:ext cx="1352620" cy="66678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A095DA1-9365-4623-BDD7-B6504F4F3A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640" y="4046984"/>
            <a:ext cx="1352620" cy="66678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F981AB7-D6A8-4630-85CB-A76B7EDCD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640" y="4937572"/>
            <a:ext cx="1352620" cy="666784"/>
          </a:xfrm>
          <a:prstGeom prst="rect">
            <a:avLst/>
          </a:prstGeom>
        </p:spPr>
      </p:pic>
      <p:sp>
        <p:nvSpPr>
          <p:cNvPr id="16" name="箭头: 右 15">
            <a:extLst>
              <a:ext uri="{FF2B5EF4-FFF2-40B4-BE49-F238E27FC236}">
                <a16:creationId xmlns:a16="http://schemas.microsoft.com/office/drawing/2014/main" id="{BCBC979F-2227-46D8-BD52-85171F88A4FF}"/>
              </a:ext>
            </a:extLst>
          </p:cNvPr>
          <p:cNvSpPr/>
          <p:nvPr/>
        </p:nvSpPr>
        <p:spPr>
          <a:xfrm>
            <a:off x="8058150" y="3253825"/>
            <a:ext cx="1160528" cy="48577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8487B9-C172-478D-BF16-0B1375B5AA58}"/>
              </a:ext>
            </a:extLst>
          </p:cNvPr>
          <p:cNvSpPr txBox="1"/>
          <p:nvPr/>
        </p:nvSpPr>
        <p:spPr>
          <a:xfrm>
            <a:off x="8073811" y="3305123"/>
            <a:ext cx="96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i</a:t>
            </a:r>
            <a:r>
              <a:rPr lang="en-US" altLang="zh-CN" b="1" dirty="0"/>
              <a:t>=0,j=3</a:t>
            </a:r>
            <a:endParaRPr lang="zh-CN" altLang="en-US" b="1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1610C4E8-3B62-435E-869B-755E887E5C8E}"/>
              </a:ext>
            </a:extLst>
          </p:cNvPr>
          <p:cNvSpPr/>
          <p:nvPr/>
        </p:nvSpPr>
        <p:spPr>
          <a:xfrm>
            <a:off x="8058150" y="4137488"/>
            <a:ext cx="1160528" cy="48577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6D736A7-243A-4019-9B4E-5051094128EA}"/>
              </a:ext>
            </a:extLst>
          </p:cNvPr>
          <p:cNvSpPr txBox="1"/>
          <p:nvPr/>
        </p:nvSpPr>
        <p:spPr>
          <a:xfrm>
            <a:off x="8058150" y="4195709"/>
            <a:ext cx="96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i</a:t>
            </a:r>
            <a:r>
              <a:rPr lang="en-US" altLang="zh-CN" b="1" dirty="0"/>
              <a:t>=0,j=2</a:t>
            </a:r>
            <a:endParaRPr lang="zh-CN" altLang="en-US" b="1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73D79484-814D-4D56-B3B0-59481CB0ED59}"/>
              </a:ext>
            </a:extLst>
          </p:cNvPr>
          <p:cNvSpPr/>
          <p:nvPr/>
        </p:nvSpPr>
        <p:spPr>
          <a:xfrm>
            <a:off x="8058150" y="5016335"/>
            <a:ext cx="1160528" cy="48577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C101D51-D578-49A7-BFB1-A33284940605}"/>
              </a:ext>
            </a:extLst>
          </p:cNvPr>
          <p:cNvSpPr txBox="1"/>
          <p:nvPr/>
        </p:nvSpPr>
        <p:spPr>
          <a:xfrm>
            <a:off x="8058150" y="5074556"/>
            <a:ext cx="96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i</a:t>
            </a:r>
            <a:r>
              <a:rPr lang="en-US" altLang="zh-CN" b="1" dirty="0"/>
              <a:t>=1,j=2</a:t>
            </a:r>
            <a:endParaRPr lang="zh-CN" altLang="en-US" b="1" dirty="0"/>
          </a:p>
        </p:txBody>
      </p:sp>
      <p:sp>
        <p:nvSpPr>
          <p:cNvPr id="24" name="箭头: 上 23">
            <a:extLst>
              <a:ext uri="{FF2B5EF4-FFF2-40B4-BE49-F238E27FC236}">
                <a16:creationId xmlns:a16="http://schemas.microsoft.com/office/drawing/2014/main" id="{BA969179-D4DA-4B89-8F04-C9C98D735687}"/>
              </a:ext>
            </a:extLst>
          </p:cNvPr>
          <p:cNvSpPr/>
          <p:nvPr/>
        </p:nvSpPr>
        <p:spPr>
          <a:xfrm>
            <a:off x="9688877" y="3730260"/>
            <a:ext cx="196121" cy="2466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上 24">
            <a:extLst>
              <a:ext uri="{FF2B5EF4-FFF2-40B4-BE49-F238E27FC236}">
                <a16:creationId xmlns:a16="http://schemas.microsoft.com/office/drawing/2014/main" id="{81DE55DC-E91F-4AF3-AD28-7918D670CB39}"/>
              </a:ext>
            </a:extLst>
          </p:cNvPr>
          <p:cNvSpPr/>
          <p:nvPr/>
        </p:nvSpPr>
        <p:spPr>
          <a:xfrm>
            <a:off x="10634234" y="3730260"/>
            <a:ext cx="196121" cy="2466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上 25">
            <a:extLst>
              <a:ext uri="{FF2B5EF4-FFF2-40B4-BE49-F238E27FC236}">
                <a16:creationId xmlns:a16="http://schemas.microsoft.com/office/drawing/2014/main" id="{1EDB1E8D-A606-4245-8A5C-59807866DA8D}"/>
              </a:ext>
            </a:extLst>
          </p:cNvPr>
          <p:cNvSpPr/>
          <p:nvPr/>
        </p:nvSpPr>
        <p:spPr>
          <a:xfrm>
            <a:off x="9688877" y="4639393"/>
            <a:ext cx="196121" cy="2466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上 26">
            <a:extLst>
              <a:ext uri="{FF2B5EF4-FFF2-40B4-BE49-F238E27FC236}">
                <a16:creationId xmlns:a16="http://schemas.microsoft.com/office/drawing/2014/main" id="{8445E57A-FB8F-44AD-B2B8-BC0E73345856}"/>
              </a:ext>
            </a:extLst>
          </p:cNvPr>
          <p:cNvSpPr/>
          <p:nvPr/>
        </p:nvSpPr>
        <p:spPr>
          <a:xfrm>
            <a:off x="10316568" y="4660572"/>
            <a:ext cx="196121" cy="2466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上 27">
            <a:extLst>
              <a:ext uri="{FF2B5EF4-FFF2-40B4-BE49-F238E27FC236}">
                <a16:creationId xmlns:a16="http://schemas.microsoft.com/office/drawing/2014/main" id="{0EF38B68-B05E-4AA3-A7A8-AA21746DBBDA}"/>
              </a:ext>
            </a:extLst>
          </p:cNvPr>
          <p:cNvSpPr/>
          <p:nvPr/>
        </p:nvSpPr>
        <p:spPr>
          <a:xfrm>
            <a:off x="10316568" y="5581546"/>
            <a:ext cx="196121" cy="2466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上 28">
            <a:extLst>
              <a:ext uri="{FF2B5EF4-FFF2-40B4-BE49-F238E27FC236}">
                <a16:creationId xmlns:a16="http://schemas.microsoft.com/office/drawing/2014/main" id="{8F8DC54C-3215-429F-AB9D-1D0AAD906C33}"/>
              </a:ext>
            </a:extLst>
          </p:cNvPr>
          <p:cNvSpPr/>
          <p:nvPr/>
        </p:nvSpPr>
        <p:spPr>
          <a:xfrm>
            <a:off x="10040960" y="5581547"/>
            <a:ext cx="196121" cy="2466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98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3883A9A-19FB-43B9-87C7-7AEA95FAD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63" y="1036636"/>
            <a:ext cx="3734052" cy="4784727"/>
          </a:xfr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757BEC-7997-4966-BD43-C021B529B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581" y="82378"/>
            <a:ext cx="3460928" cy="669324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69A7BD27-63E8-4B18-A8A0-79584BDAA4EA}"/>
                  </a:ext>
                </a:extLst>
              </p14:cNvPr>
              <p14:cNvContentPartPr/>
              <p14:nvPr/>
            </p14:nvContentPartPr>
            <p14:xfrm>
              <a:off x="5267205" y="1928306"/>
              <a:ext cx="906840" cy="2268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69A7BD27-63E8-4B18-A8A0-79584BDAA4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62885" y="1924053"/>
                <a:ext cx="915480" cy="31185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5AC4A60-D29A-4E40-8BC0-186BC12334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287" y="82378"/>
            <a:ext cx="4000706" cy="3035456"/>
          </a:xfrm>
          <a:prstGeom prst="rect">
            <a:avLst/>
          </a:prstGeom>
        </p:spPr>
      </p:pic>
      <p:sp>
        <p:nvSpPr>
          <p:cNvPr id="10" name="箭头: 上 9">
            <a:extLst>
              <a:ext uri="{FF2B5EF4-FFF2-40B4-BE49-F238E27FC236}">
                <a16:creationId xmlns:a16="http://schemas.microsoft.com/office/drawing/2014/main" id="{89A7B0D8-8D23-4544-BCA6-9AB8BFD0509B}"/>
              </a:ext>
            </a:extLst>
          </p:cNvPr>
          <p:cNvSpPr/>
          <p:nvPr/>
        </p:nvSpPr>
        <p:spPr>
          <a:xfrm>
            <a:off x="10266465" y="2661407"/>
            <a:ext cx="196121" cy="2466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id="{BACD4C4E-3287-4F43-93DD-BE5C7503E84B}"/>
              </a:ext>
            </a:extLst>
          </p:cNvPr>
          <p:cNvSpPr/>
          <p:nvPr/>
        </p:nvSpPr>
        <p:spPr>
          <a:xfrm>
            <a:off x="10871923" y="2651366"/>
            <a:ext cx="196121" cy="2466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974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21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cyr666666@hotmail.com</dc:creator>
  <cp:lastModifiedBy>cyr666666@hotmail.com</cp:lastModifiedBy>
  <cp:revision>6</cp:revision>
  <dcterms:created xsi:type="dcterms:W3CDTF">2022-04-24T15:56:12Z</dcterms:created>
  <dcterms:modified xsi:type="dcterms:W3CDTF">2022-04-25T05:34:04Z</dcterms:modified>
</cp:coreProperties>
</file>