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0DA26-DD05-4DDB-A0A1-37333D9C2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70F8A-5DF5-462E-8E77-EDD82E06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00162-563E-4DF2-BC42-364EE956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DF6F1-27BC-4D21-A4BA-B4401ED7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957D6-431D-4AF7-A319-D849E431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0D6A-CC3D-4B46-9021-88A7872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5588A-B8C8-4EBC-82F9-20C50B72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EEB15-91BE-4D85-885D-3CDB558C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8F6B-B104-4BFC-84FE-A41BE021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9C52C-FF6B-485C-B52E-CEE69AB7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8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62EA7-CD91-455E-9A72-08271E26C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A8234-E4A4-4F40-9C49-9DBE3048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5882A-7140-447B-9925-A82B9DEC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F88D7-425F-4240-A188-AECBAD6E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DFBE6-CD7D-4C8A-8D88-C6A955E4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A4FCE-2E5B-4D4D-B714-D80B78B6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F378F-BAAE-4B33-8B48-6D51A8C8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DC6E9-528B-4324-8CDC-6781C05A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09EA7-BA63-4287-A909-EB59369D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9C54E-9858-4ACB-A5D1-38D9BF54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97E0D-515E-4D9A-81AD-E56A4005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C2BFE-8B40-42AC-B90A-CF9791D4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2046E-FB25-4755-AAC0-87F44058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F77A8-7204-4807-BA03-48C747F3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B0B26-01C0-493D-B433-DAA40FB5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4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3BAAC-7894-4433-8D80-BC1C844D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AC89B-7CC7-47EA-BC7B-71759942B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33A499-4326-46A7-A65E-CEDDB3414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1EE93-E1EB-41F3-95AB-0F35F897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639AD-405B-4004-9A51-061882A5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30491-57B4-4705-B889-5E806D94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1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6E86-F224-4114-85D2-99356F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B9691-8B69-447B-B7E9-DB67E574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73191-F2CC-4BA8-8492-42283F9A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9E2C43-521D-4ED6-BF2A-3FC2E1A9D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7C6B54-E225-4BA3-AFD0-3552D3A96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7EC436-E327-457A-96D1-7878916A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97A5A5-9CDB-4A6E-B3EA-20156C44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CF4F7-0529-4BCE-84CC-000470CB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8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340CE-DEA4-4B58-A076-F82449C6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B4EE92-AC64-42F5-B0EF-AE04726E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1190D8-6710-44B8-B7AF-2631515F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00E25-B297-44C7-896C-FA781EEB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5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694DD9-894C-4DF7-9D01-BD2B7F6A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DCD7A-6A36-474B-BAE2-9C7D48D6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2213A-7E3C-4BD4-B63D-1B30EEEC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1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9D091-B2FD-4ABE-921E-8684D12D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18A1A-BAD9-4924-8526-64D75EB7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61750-B5DF-4DFE-B3BC-5197D8D7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16E7C-169F-4BE2-B1B1-92AAB69C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6FD09-4F27-4ED6-8B59-9942E21A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51119-41FD-4CDA-B9C7-558B5CA2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E12E1-458A-4F9C-8F8B-DE615FD6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E1A44-9363-467F-B730-330ACBEA0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4F7F6-5183-4AA9-91CD-C41B05087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9EB07-AEC5-4E2A-97BF-107AD27B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52582-3939-418E-85FD-351C665F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72B9B8-0FCD-4692-AA1A-ED3A8E05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1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FD1856-6CDB-4A03-8400-1A9FB830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E4017-2137-4EBA-9503-AA1DF4FC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D3544-69A3-4464-B74F-9EE5D6885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890D-899A-4056-8E22-7909B70D35D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2A635-DF7E-47FB-A13C-5F6088533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FBD85-5430-4707-A125-555B37FE3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2809-BB1E-42D1-B8F0-ECE37CDF4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456A-B033-4A55-9145-AA14062F3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40E5B5-FB56-44D2-B287-2197C244E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96CDC4-9F68-46F5-BCF2-C30CFE69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7"/>
            <a:ext cx="10667999" cy="68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CB32B-53EF-4005-8BA9-E66F4018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1E901E1-F50A-43C8-A7D1-A584D4A9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" y="0"/>
            <a:ext cx="12803565" cy="6858000"/>
          </a:xfrm>
        </p:spPr>
      </p:pic>
    </p:spTree>
    <p:extLst>
      <p:ext uri="{BB962C8B-B14F-4D97-AF65-F5344CB8AC3E}">
        <p14:creationId xmlns:p14="http://schemas.microsoft.com/office/powerpoint/2010/main" val="178072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1172179891@qq.com</dc:creator>
  <cp:lastModifiedBy>1172179891@qq.com</cp:lastModifiedBy>
  <cp:revision>1</cp:revision>
  <dcterms:created xsi:type="dcterms:W3CDTF">2022-04-26T04:33:33Z</dcterms:created>
  <dcterms:modified xsi:type="dcterms:W3CDTF">2022-04-26T04:33:53Z</dcterms:modified>
</cp:coreProperties>
</file>