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4" r:id="rId3"/>
    <p:sldId id="334" r:id="rId4"/>
    <p:sldId id="335" r:id="rId5"/>
    <p:sldId id="336" r:id="rId6"/>
    <p:sldId id="337" r:id="rId7"/>
    <p:sldId id="325" r:id="rId8"/>
    <p:sldId id="339" r:id="rId9"/>
    <p:sldId id="338" r:id="rId10"/>
    <p:sldId id="340" r:id="rId11"/>
    <p:sldId id="341" r:id="rId12"/>
    <p:sldId id="343" r:id="rId13"/>
    <p:sldId id="342" r:id="rId14"/>
    <p:sldId id="297" r:id="rId15"/>
    <p:sldId id="329" r:id="rId16"/>
    <p:sldId id="330" r:id="rId17"/>
    <p:sldId id="29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83" d="100"/>
          <a:sy n="83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(1)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9%AC%A5%E5%9C%B0%E4%B8%B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4" y="2060575"/>
            <a:ext cx="8567490" cy="1368425"/>
          </a:xfrm>
        </p:spPr>
        <p:txBody>
          <a:bodyPr/>
          <a:lstStyle/>
          <a:p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项目二：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网络游戏编程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图形界面显示（游戏界面）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进入游戏界面，随机决定不同玩家的手牌</a:t>
            </a:r>
            <a:endParaRPr lang="en-US" altLang="zh-CN" sz="2800" dirty="0" smtClean="0"/>
          </a:p>
          <a:p>
            <a:r>
              <a:rPr lang="zh-CN" altLang="en-US" sz="2800" dirty="0" smtClean="0"/>
              <a:t>随机决定哪个玩家可以先交地主</a:t>
            </a:r>
            <a:endParaRPr lang="en-US" altLang="zh-CN" sz="2800" dirty="0" smtClean="0"/>
          </a:p>
          <a:p>
            <a:r>
              <a:rPr lang="zh-CN" altLang="en-US" sz="2800" dirty="0" smtClean="0"/>
              <a:t>界面中出现两个按钮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叫地主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不叫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。之前玩家的决定（叫地主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不叫）要显示在界面中。</a:t>
            </a:r>
            <a:endParaRPr lang="en-US" altLang="zh-CN" sz="2800" dirty="0" smtClean="0"/>
          </a:p>
          <a:p>
            <a:r>
              <a:rPr lang="zh-CN" altLang="en-US" sz="2800" dirty="0" smtClean="0"/>
              <a:t>确定地主后，所有玩家界面显示三张底牌（不消失），并由地主先出牌。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000" dirty="0" smtClean="0"/>
              <a:t>(</a:t>
            </a:r>
            <a:r>
              <a:rPr lang="zh-CN" altLang="en-US" sz="2000" dirty="0" smtClean="0"/>
              <a:t>按钮如图中红框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pic>
        <p:nvPicPr>
          <p:cNvPr id="2052" name="Picture 4" descr="斗地主：明牌必赢的天牌，两家都不叫地主，故意给我出难题吗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81128"/>
            <a:ext cx="3755143" cy="21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308428" y="5452623"/>
            <a:ext cx="5052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13656" y="5137297"/>
            <a:ext cx="440183" cy="311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2685" y="5147217"/>
            <a:ext cx="440183" cy="311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92329" y="5448944"/>
            <a:ext cx="5052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图形界面显示（游戏界面）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出牌界面包括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自己玩家的所有手牌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其余玩家的手牌数量（一直显示）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两个按钮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出牌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不出</a:t>
            </a:r>
            <a:r>
              <a:rPr lang="en-US" altLang="zh-CN" sz="2000" dirty="0" smtClean="0"/>
              <a:t>] </a:t>
            </a:r>
            <a:r>
              <a:rPr lang="zh-CN" altLang="en-US" sz="2000" dirty="0" smtClean="0"/>
              <a:t>（轮到自己出牌时显示）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地主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农民的身份要在界面中标出</a:t>
            </a:r>
            <a:endParaRPr lang="en-US" altLang="zh-CN" sz="2000" dirty="0" smtClean="0"/>
          </a:p>
          <a:p>
            <a:r>
              <a:rPr lang="zh-CN" altLang="en-US" sz="2400" dirty="0" smtClean="0"/>
              <a:t>轮到玩家出牌，玩家通过鼠标选中要出的牌，要求选中的牌有视觉效果（底色变成黄色 或 比其他牌高出一些）。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如果玩家点击出牌，此时程序判断此出牌是否合法，如不合法，则在界面中提示，如合法，则将出的牌展示在所有玩家的屏幕中央，直到下一个玩家出牌后消失。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如果玩家选择不出，则在所有玩家的界面要显示“不出”。（如果该玩家有牌权，则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不出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按钮点击无效）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4263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图形界面显示（游戏界面）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任一玩家出牌结束，则本局游戏结束</a:t>
            </a:r>
            <a:endParaRPr lang="en-US" altLang="zh-CN" sz="2400" dirty="0" smtClean="0"/>
          </a:p>
          <a:p>
            <a:r>
              <a:rPr lang="zh-CN" altLang="en-US" sz="2400" dirty="0" smtClean="0"/>
              <a:t>界面上提示玩家胜利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失败</a:t>
            </a:r>
            <a:endParaRPr lang="en-US" altLang="zh-CN" sz="2400" dirty="0" smtClean="0"/>
          </a:p>
          <a:p>
            <a:r>
              <a:rPr lang="zh-CN" altLang="en-US" sz="2400" dirty="0" smtClean="0"/>
              <a:t>界面上出现两个按钮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再玩一次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，三个玩家都点击再玩一次，则重新开始一局游戏，随机选择地主；选择退出，则断开连接。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9024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斗地主规则实现要点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921625" cy="5256212"/>
          </a:xfrm>
        </p:spPr>
        <p:txBody>
          <a:bodyPr/>
          <a:lstStyle/>
          <a:p>
            <a:r>
              <a:rPr lang="zh-CN" altLang="en-US" dirty="0" smtClean="0"/>
              <a:t>决定地主的规则</a:t>
            </a:r>
            <a:endParaRPr lang="en-US" altLang="zh-CN" dirty="0" smtClean="0"/>
          </a:p>
          <a:p>
            <a:r>
              <a:rPr lang="zh-CN" altLang="en-US" dirty="0" smtClean="0"/>
              <a:t>出牌是否合法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63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评分考核指标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5538"/>
            <a:ext cx="7992888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请在网络学堂上提交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提交材料包括：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详细设计文档（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doc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或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pdf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）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、源代码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具体要求：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客户端能够正确显示界面、网络数据同步、规则实现正确</a:t>
            </a:r>
            <a:endParaRPr lang="en-US" altLang="zh-CN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设计文档需要涵盖：客户端工作流程；通信协议；规则</a:t>
            </a:r>
            <a:r>
              <a:rPr lang="zh-CN" altLang="en-US" smtClean="0">
                <a:latin typeface="Arial" pitchFamily="34" charset="0"/>
                <a:ea typeface="仿宋_GB2312" pitchFamily="49" charset="-122"/>
                <a:cs typeface="+mn-cs"/>
              </a:rPr>
              <a:t>设计</a:t>
            </a:r>
            <a:r>
              <a:rPr lang="zh-CN" altLang="en-US" smtClean="0">
                <a:latin typeface="Arial" pitchFamily="34" charset="0"/>
                <a:ea typeface="仿宋_GB2312" pitchFamily="49" charset="-122"/>
                <a:cs typeface="+mn-cs"/>
              </a:rPr>
              <a:t>流程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7921625" cy="5039766"/>
          </a:xfrm>
        </p:spPr>
        <p:txBody>
          <a:bodyPr/>
          <a:lstStyle/>
          <a:p>
            <a:r>
              <a:rPr lang="zh-CN" altLang="en-US" sz="2800" dirty="0" smtClean="0"/>
              <a:t>图形界面展示正确</a:t>
            </a:r>
            <a:endParaRPr lang="en-US" altLang="zh-CN" sz="2800" dirty="0" smtClean="0"/>
          </a:p>
          <a:p>
            <a:r>
              <a:rPr lang="zh-CN" altLang="en-US" sz="2800" dirty="0" smtClean="0"/>
              <a:t>决定地主规则正确</a:t>
            </a:r>
            <a:endParaRPr lang="en-US" altLang="zh-CN" sz="2800" dirty="0"/>
          </a:p>
          <a:p>
            <a:r>
              <a:rPr lang="zh-CN" altLang="en-US" sz="2800" dirty="0" smtClean="0"/>
              <a:t>出牌规则正确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95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考核评分点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准备界面的开始连接按钮的功能</a:t>
            </a:r>
          </a:p>
          <a:p>
            <a:r>
              <a:rPr lang="zh-CN" altLang="en-US" sz="1800" dirty="0"/>
              <a:t>三个节点建立连接，同步数据</a:t>
            </a:r>
          </a:p>
          <a:p>
            <a:r>
              <a:rPr lang="en-US" altLang="zh-CN" sz="1800" dirty="0"/>
              <a:t>[</a:t>
            </a:r>
            <a:r>
              <a:rPr lang="zh-CN" altLang="en-US" sz="1800" dirty="0"/>
              <a:t>叫地主</a:t>
            </a:r>
            <a:r>
              <a:rPr lang="en-US" altLang="zh-CN" sz="1800" dirty="0"/>
              <a:t>/</a:t>
            </a:r>
            <a:r>
              <a:rPr lang="zh-CN" altLang="en-US" sz="1800" dirty="0"/>
              <a:t>不叫</a:t>
            </a:r>
            <a:r>
              <a:rPr lang="en-US" altLang="zh-CN" sz="1800" dirty="0"/>
              <a:t>]</a:t>
            </a:r>
            <a:r>
              <a:rPr lang="zh-CN" altLang="en-US" sz="1800" dirty="0"/>
              <a:t>按钮功能</a:t>
            </a:r>
          </a:p>
          <a:p>
            <a:r>
              <a:rPr lang="zh-CN" altLang="en-US" sz="1800" dirty="0"/>
              <a:t>决定地主</a:t>
            </a:r>
            <a:r>
              <a:rPr lang="en-US" altLang="zh-CN" sz="1800" dirty="0"/>
              <a:t>/</a:t>
            </a:r>
            <a:r>
              <a:rPr lang="zh-CN" altLang="en-US" sz="1800" dirty="0"/>
              <a:t>农民身份并显示</a:t>
            </a:r>
          </a:p>
          <a:p>
            <a:r>
              <a:rPr lang="zh-CN" altLang="en-US" sz="1800" dirty="0"/>
              <a:t>手牌及地主底牌的显示</a:t>
            </a:r>
          </a:p>
          <a:p>
            <a:r>
              <a:rPr lang="zh-CN" altLang="en-US" sz="1800" dirty="0"/>
              <a:t>其他玩家的手牌数的显示</a:t>
            </a:r>
          </a:p>
          <a:p>
            <a:r>
              <a:rPr lang="zh-CN" altLang="en-US" sz="1800" dirty="0"/>
              <a:t>选中要出的牌的视觉效果</a:t>
            </a:r>
          </a:p>
          <a:p>
            <a:r>
              <a:rPr lang="zh-CN" altLang="en-US" sz="1800" dirty="0"/>
              <a:t>判断所出牌是否合法并提示</a:t>
            </a:r>
          </a:p>
          <a:p>
            <a:r>
              <a:rPr lang="zh-CN" altLang="en-US" sz="1800" dirty="0"/>
              <a:t>出牌后在所有玩家界面显示</a:t>
            </a:r>
          </a:p>
          <a:p>
            <a:r>
              <a:rPr lang="zh-CN" altLang="en-US" sz="1800" dirty="0"/>
              <a:t>不出的功能</a:t>
            </a:r>
          </a:p>
          <a:p>
            <a:r>
              <a:rPr lang="zh-CN" altLang="en-US" sz="1800" dirty="0"/>
              <a:t>叫地主及出牌的顺序一致</a:t>
            </a:r>
          </a:p>
          <a:p>
            <a:r>
              <a:rPr lang="zh-CN" altLang="en-US" sz="1800" dirty="0"/>
              <a:t>重新开始</a:t>
            </a:r>
            <a:r>
              <a:rPr lang="zh-CN" altLang="en-US" sz="1800" dirty="0" smtClean="0"/>
              <a:t>功能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7543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2251528" y="2967335"/>
            <a:ext cx="464095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zh-CN" altLang="en-US" sz="54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5327650" cy="792162"/>
          </a:xfrm>
        </p:spPr>
        <p:txBody>
          <a:bodyPr/>
          <a:lstStyle/>
          <a:p>
            <a:r>
              <a:rPr lang="zh-CN" altLang="en-US" dirty="0" smtClean="0"/>
              <a:t>斗地主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916832"/>
            <a:ext cx="6264175" cy="3456806"/>
          </a:xfrm>
        </p:spPr>
        <p:txBody>
          <a:bodyPr/>
          <a:lstStyle/>
          <a:p>
            <a:r>
              <a:rPr lang="zh-CN" altLang="en-US" sz="2400" b="0" dirty="0"/>
              <a:t>斗地主是由中国人发明的纸牌游戏，该游戏道具由</a:t>
            </a:r>
            <a:r>
              <a:rPr lang="en-US" altLang="zh-CN" sz="2400" b="0" dirty="0"/>
              <a:t>54</a:t>
            </a:r>
            <a:r>
              <a:rPr lang="zh-CN" altLang="en-US" sz="2400" b="0" dirty="0"/>
              <a:t>张牌组成，包含两张</a:t>
            </a:r>
            <a:r>
              <a:rPr lang="en-US" altLang="zh-CN" sz="2400" b="0" dirty="0"/>
              <a:t>joker</a:t>
            </a:r>
            <a:r>
              <a:rPr lang="zh-CN" altLang="en-US" sz="2400" b="0" dirty="0"/>
              <a:t>牌，分别是彩色的大</a:t>
            </a:r>
            <a:r>
              <a:rPr lang="en-US" altLang="zh-CN" sz="2400" b="0" dirty="0"/>
              <a:t>Joker</a:t>
            </a:r>
            <a:r>
              <a:rPr lang="zh-CN" altLang="en-US" sz="2400" b="0" dirty="0"/>
              <a:t>（又称大王）与黑白的小</a:t>
            </a:r>
            <a:r>
              <a:rPr lang="en-US" altLang="zh-CN" sz="2400" b="0" dirty="0"/>
              <a:t>Joker</a:t>
            </a:r>
            <a:r>
              <a:rPr lang="zh-CN" altLang="en-US" sz="2400" b="0" dirty="0"/>
              <a:t>（又称小王），游戏人数一般为三人，一人为地主，另外两人为农民。双方出牌对战，地主先出牌，任何一方有一人出完牌时，该方获胜</a:t>
            </a:r>
            <a:r>
              <a:rPr lang="zh-CN" altLang="en-US" sz="2400" b="0" dirty="0" smtClean="0"/>
              <a:t>。</a:t>
            </a:r>
            <a:endParaRPr lang="zh-CN" altLang="en-US" sz="2400" dirty="0"/>
          </a:p>
        </p:txBody>
      </p:sp>
      <p:pic>
        <p:nvPicPr>
          <p:cNvPr id="1034" name="Picture 10" descr="欢乐斗地主完整版下载_欢乐斗地主完整版安卓手机版免费下载_拇指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25144"/>
            <a:ext cx="3264297" cy="19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斗地主规则解析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发牌</a:t>
            </a:r>
            <a:endParaRPr lang="en-US" altLang="zh-CN" dirty="0" smtClean="0"/>
          </a:p>
          <a:p>
            <a:r>
              <a:rPr lang="zh-CN" altLang="en-US" b="0" dirty="0"/>
              <a:t>三人游戏发牌规则：每人先发</a:t>
            </a:r>
            <a:r>
              <a:rPr lang="en-US" altLang="zh-CN" b="0" dirty="0"/>
              <a:t>17</a:t>
            </a:r>
            <a:r>
              <a:rPr lang="zh-CN" altLang="en-US" b="0" dirty="0"/>
              <a:t>张牌，留三张牌作为地主牌，牌面朝下放在桌上。这三张牌在地主确定后被亮明，然后归地主所有。即出牌前地主拥有</a:t>
            </a:r>
            <a:r>
              <a:rPr lang="en-US" altLang="zh-CN" b="0" dirty="0"/>
              <a:t>20</a:t>
            </a:r>
            <a:r>
              <a:rPr lang="zh-CN" altLang="en-US" b="0" dirty="0"/>
              <a:t>张牌，两农民各</a:t>
            </a:r>
            <a:r>
              <a:rPr lang="en-US" altLang="zh-CN" b="0" dirty="0"/>
              <a:t>17</a:t>
            </a:r>
            <a:r>
              <a:rPr lang="zh-CN" altLang="en-US" b="0" dirty="0"/>
              <a:t>张牌。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斗地主规则解析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确定地主（以本解析为准）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随机决定一位角色，拥有叫地主的权利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三个人轮流叫地主，下表列出了各种情况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谁最后叫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抢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地主，地主就是谁的，没人叫就是一开始随机的那个人的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本游戏无需考虑叫地主时的番数或分值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50558"/>
              </p:ext>
            </p:extLst>
          </p:nvPr>
        </p:nvGraphicFramePr>
        <p:xfrm>
          <a:off x="1619673" y="3739363"/>
          <a:ext cx="71290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102081863"/>
                    </a:ext>
                  </a:extLst>
                </a:gridCol>
                <a:gridCol w="1404280">
                  <a:extLst>
                    <a:ext uri="{9D8B030D-6E8A-4147-A177-3AD203B41FA5}">
                      <a16:colId xmlns:a16="http://schemas.microsoft.com/office/drawing/2014/main" val="3444086432"/>
                    </a:ext>
                  </a:extLst>
                </a:gridCol>
                <a:gridCol w="1782260">
                  <a:extLst>
                    <a:ext uri="{9D8B030D-6E8A-4147-A177-3AD203B41FA5}">
                      <a16:colId xmlns:a16="http://schemas.microsoft.com/office/drawing/2014/main" val="1755482755"/>
                    </a:ext>
                  </a:extLst>
                </a:gridCol>
                <a:gridCol w="1782260">
                  <a:extLst>
                    <a:ext uri="{9D8B030D-6E8A-4147-A177-3AD203B41FA5}">
                      <a16:colId xmlns:a16="http://schemas.microsoft.com/office/drawing/2014/main" val="183876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随机决定的角色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最终地主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9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叫地主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抢地主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不抢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抢地主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叫地主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抢地主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不抢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叫地主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不抢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不抢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叫地主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抢地主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4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叫地主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4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叫地主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不抢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8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8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斗地主规则解析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出牌</a:t>
            </a:r>
            <a:endParaRPr lang="en-US" altLang="zh-CN" b="0" dirty="0" smtClean="0"/>
          </a:p>
          <a:p>
            <a:r>
              <a:rPr lang="zh-CN" altLang="en-US" b="0" dirty="0" smtClean="0"/>
              <a:t>地主先出牌，然后其他玩家顺次出牌（顺序可由设计者决定，但保证每次顺序一致）</a:t>
            </a:r>
            <a:endParaRPr lang="en-US" altLang="zh-CN" b="0" dirty="0" smtClean="0"/>
          </a:p>
          <a:p>
            <a:r>
              <a:rPr lang="zh-CN" altLang="en-US" b="0" dirty="0"/>
              <a:t>如果不出牌则选择</a:t>
            </a:r>
            <a:r>
              <a:rPr lang="zh-CN" altLang="en-US" b="0" dirty="0" smtClean="0"/>
              <a:t>“过”，</a:t>
            </a:r>
            <a:r>
              <a:rPr lang="zh-CN" altLang="en-US" b="0" dirty="0"/>
              <a:t>由下一位玩家出</a:t>
            </a:r>
            <a:r>
              <a:rPr lang="zh-CN" altLang="en-US" b="0" dirty="0" smtClean="0"/>
              <a:t>牌</a:t>
            </a:r>
            <a:endParaRPr lang="en-US" altLang="zh-CN" b="0" dirty="0" smtClean="0"/>
          </a:p>
          <a:p>
            <a:r>
              <a:rPr lang="zh-CN" altLang="en-US" b="0" dirty="0"/>
              <a:t>如果一玩家出牌后没有其他玩家打出更大的牌，则该玩家获得又一次任意出牌的机会。当一位玩家的手牌数为零时该方获胜，游戏结束。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2045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斗地主规则解析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/>
              <a:t>牌型</a:t>
            </a:r>
            <a:endParaRPr lang="en-US" altLang="zh-CN" b="0" dirty="0" smtClean="0"/>
          </a:p>
          <a:p>
            <a:pPr lvl="1"/>
            <a:r>
              <a:rPr lang="zh-CN" altLang="en-US" sz="2000" b="0" dirty="0" smtClean="0"/>
              <a:t>单张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一对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三带（三带一</a:t>
            </a:r>
            <a:r>
              <a:rPr lang="en-US" altLang="zh-CN" sz="2000" b="0" dirty="0" smtClean="0"/>
              <a:t>/</a:t>
            </a:r>
            <a:r>
              <a:rPr lang="zh-CN" altLang="en-US" sz="2000" b="0" dirty="0" smtClean="0"/>
              <a:t>三带二）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顺子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连对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四带二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飞机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炸弹</a:t>
            </a:r>
            <a:endParaRPr lang="en-US" altLang="zh-CN" sz="2000" b="0" dirty="0" smtClean="0"/>
          </a:p>
          <a:p>
            <a:pPr lvl="1"/>
            <a:r>
              <a:rPr lang="zh-CN" altLang="en-US" sz="2000" b="0" dirty="0" smtClean="0"/>
              <a:t>王炸</a:t>
            </a:r>
            <a:endParaRPr lang="en-US" altLang="zh-CN" sz="2000" b="0" dirty="0"/>
          </a:p>
          <a:p>
            <a:r>
              <a:rPr lang="zh-CN" altLang="en-US" sz="2400" b="0" dirty="0" smtClean="0"/>
              <a:t>牌型大小</a:t>
            </a:r>
            <a:endParaRPr lang="en-US" altLang="zh-CN" sz="2400" b="0" dirty="0" smtClean="0"/>
          </a:p>
          <a:p>
            <a:pPr lvl="1"/>
            <a:r>
              <a:rPr lang="zh-CN" altLang="en-US" sz="2000" b="0" dirty="0" smtClean="0"/>
              <a:t>可参看</a:t>
            </a:r>
            <a:r>
              <a:rPr lang="en-US" altLang="zh-CN" sz="2000" dirty="0">
                <a:hlinkClick r:id="rId2"/>
              </a:rPr>
              <a:t>https://zh.wikipedia.org/wiki/%</a:t>
            </a:r>
            <a:r>
              <a:rPr lang="en-US" altLang="zh-CN" sz="2000" dirty="0" smtClean="0">
                <a:hlinkClick r:id="rId2"/>
              </a:rPr>
              <a:t>E9%AC%A5%E5%9C%B0%E4%B8%BB</a:t>
            </a:r>
            <a:endParaRPr lang="en-US" altLang="zh-CN" sz="2000" dirty="0" smtClean="0"/>
          </a:p>
          <a:p>
            <a:pPr lvl="1"/>
            <a:r>
              <a:rPr lang="zh-CN" altLang="en-US" sz="2000" b="0" dirty="0" smtClean="0"/>
              <a:t>注：</a:t>
            </a:r>
            <a:r>
              <a:rPr lang="en-US" altLang="zh-CN" sz="2000" b="0" dirty="0" smtClean="0"/>
              <a:t>wiki</a:t>
            </a:r>
            <a:r>
              <a:rPr lang="zh-CN" altLang="en-US" sz="2000" b="0" dirty="0" smtClean="0"/>
              <a:t>中说的航天飞机，不作考虑，也不用</a:t>
            </a:r>
            <a:r>
              <a:rPr lang="zh-CN" altLang="en-US" sz="2000" b="0" dirty="0"/>
              <a:t>考虑“癞子”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7633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主要涉及的技术点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网络数据传输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图形界面显示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斗地主规则实现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网络数据传输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本游戏需要建立三个客户端进行相互连接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A</a:t>
            </a:r>
            <a:r>
              <a:rPr lang="zh-CN" altLang="en-US" sz="2000" dirty="0" smtClean="0"/>
              <a:t>作为主机接收</a:t>
            </a:r>
            <a:r>
              <a:rPr lang="en-US" altLang="zh-CN" sz="2000" dirty="0" smtClean="0"/>
              <a:t>B/C</a:t>
            </a:r>
            <a:r>
              <a:rPr lang="zh-CN" altLang="en-US" sz="2000" dirty="0" smtClean="0"/>
              <a:t>两个客户端的连接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</a:t>
            </a:r>
            <a:r>
              <a:rPr lang="zh-CN" altLang="en-US" sz="2000" dirty="0" smtClean="0"/>
              <a:t>作为主机接收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客户端的连接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（示意图，亦可以按照自己理解实现，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保证连接正确即可）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342900" lvl="1" indent="-342900">
              <a:buBlip>
                <a:blip r:embed="rId2"/>
              </a:buBlip>
            </a:pPr>
            <a:r>
              <a:rPr lang="zh-CN" altLang="en-US" sz="3200" dirty="0">
                <a:cs typeface="+mn-cs"/>
              </a:rPr>
              <a:t>通过连接，任一节点可以向其他节点广播消息</a:t>
            </a:r>
            <a:endParaRPr lang="en-US" altLang="zh-CN" sz="3200" dirty="0">
              <a:cs typeface="+mn-cs"/>
            </a:endParaRPr>
          </a:p>
          <a:p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7608691" y="178517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44595" y="286529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00779" y="2865291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7"/>
            <a:endCxn id="4" idx="3"/>
          </p:cNvCxnSpPr>
          <p:nvPr/>
        </p:nvCxnSpPr>
        <p:spPr>
          <a:xfrm flipV="1">
            <a:off x="7236296" y="2276872"/>
            <a:ext cx="456758" cy="672782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  <a:endCxn id="4" idx="5"/>
          </p:cNvCxnSpPr>
          <p:nvPr/>
        </p:nvCxnSpPr>
        <p:spPr>
          <a:xfrm flipH="1" flipV="1">
            <a:off x="8100392" y="2276872"/>
            <a:ext cx="384750" cy="672782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6"/>
          </p:cNvCxnSpPr>
          <p:nvPr/>
        </p:nvCxnSpPr>
        <p:spPr>
          <a:xfrm flipH="1">
            <a:off x="7320659" y="3153323"/>
            <a:ext cx="1080120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6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要求两个界面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游戏界面</a:t>
            </a:r>
            <a:endParaRPr lang="en-US" altLang="zh-CN" dirty="0" smtClean="0"/>
          </a:p>
          <a:p>
            <a:r>
              <a:rPr lang="zh-CN" altLang="en-US" dirty="0" smtClean="0"/>
              <a:t>准备界面要求有一个</a:t>
            </a:r>
            <a:r>
              <a:rPr lang="en-US" altLang="zh-CN" dirty="0" smtClean="0"/>
              <a:t>[</a:t>
            </a:r>
            <a:r>
              <a:rPr lang="zh-CN" altLang="en-US" dirty="0" smtClean="0"/>
              <a:t>开始连接</a:t>
            </a:r>
            <a:r>
              <a:rPr lang="en-US" altLang="zh-CN" dirty="0" smtClean="0"/>
              <a:t>]</a:t>
            </a:r>
            <a:r>
              <a:rPr lang="zh-CN" altLang="en-US" dirty="0" smtClean="0"/>
              <a:t>按钮，点击开始连接，客户端</a:t>
            </a:r>
            <a:r>
              <a:rPr lang="en-US" altLang="zh-CN" dirty="0" smtClean="0"/>
              <a:t>1)</a:t>
            </a:r>
            <a:r>
              <a:rPr lang="zh-CN" altLang="en-US" dirty="0" smtClean="0"/>
              <a:t>开始监听其他客户端连接请求，并</a:t>
            </a:r>
            <a:r>
              <a:rPr lang="en-US" altLang="zh-CN" dirty="0" smtClean="0"/>
              <a:t>2)</a:t>
            </a:r>
            <a:r>
              <a:rPr lang="zh-CN" altLang="en-US" dirty="0" smtClean="0"/>
              <a:t>尝试连接其他客户端，当三个客户端完成相互连接，跳转到游戏界面。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19784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6289</TotalTime>
  <Words>1077</Words>
  <Application>Microsoft Office PowerPoint</Application>
  <PresentationFormat>全屏显示(4:3)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仿宋_GB2312</vt:lpstr>
      <vt:lpstr>黑体</vt:lpstr>
      <vt:lpstr>宋体</vt:lpstr>
      <vt:lpstr>Arial</vt:lpstr>
      <vt:lpstr>tsinghua-template</vt:lpstr>
      <vt:lpstr>项目二： 网络游戏编程</vt:lpstr>
      <vt:lpstr>斗地主</vt:lpstr>
      <vt:lpstr>斗地主规则解析</vt:lpstr>
      <vt:lpstr>斗地主规则解析</vt:lpstr>
      <vt:lpstr>斗地主规则解析</vt:lpstr>
      <vt:lpstr>斗地主规则解析</vt:lpstr>
      <vt:lpstr>主要涉及的技术点</vt:lpstr>
      <vt:lpstr>网络数据传输</vt:lpstr>
      <vt:lpstr>图形界面显示</vt:lpstr>
      <vt:lpstr>图形界面显示（游戏界面）</vt:lpstr>
      <vt:lpstr>图形界面显示（游戏界面）</vt:lpstr>
      <vt:lpstr>图形界面显示（游戏界面）</vt:lpstr>
      <vt:lpstr>斗地主规则实现要点</vt:lpstr>
      <vt:lpstr>评分考核指标</vt:lpstr>
      <vt:lpstr>考核重点</vt:lpstr>
      <vt:lpstr>考核评分点</vt:lpstr>
      <vt:lpstr>PowerPoint 演示文稿</vt:lpstr>
    </vt:vector>
  </TitlesOfParts>
  <Company>MSPRC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JIANG TianYang</cp:lastModifiedBy>
  <cp:revision>340</cp:revision>
  <dcterms:created xsi:type="dcterms:W3CDTF">2010-07-18T08:18:18Z</dcterms:created>
  <dcterms:modified xsi:type="dcterms:W3CDTF">2020-08-29T12:15:33Z</dcterms:modified>
</cp:coreProperties>
</file>