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60078-C1F8-5948-ACA1-9F8421FB7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1ECBA4-9970-F142-B247-B0459F77F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1ABDF-EA08-1C45-87D8-C9ACED60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2DA85-3A7B-7C4F-830A-1132E415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EC4CF-D0FB-4042-8A30-0A606B07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17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5CC22-C6CB-694E-9069-AB6B9BA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B6E95-A8AF-E14E-A6EB-A9E6FC45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A6F0C-5CE6-AD46-88C7-29669DED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D423B-911C-0C4F-9B5E-0D03E213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5F98B-A364-BC45-870F-58AE78DB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433326-60B8-1E47-9CD7-B2B92116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71E12-8131-4D42-B4D3-2A92BCDD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B21C4-C9F6-BC46-BBCC-8D860B58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D7F79-3765-9649-ADDA-EFE5D42B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235C1-0ADD-E342-B7C2-A2C77858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0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3C32-F4D8-D44E-9699-1A2C69E5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E9E57-5C57-EA4B-BAA0-DA093ACB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4C5A-BBEB-424D-B18D-0D9DC71A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0412-D075-0242-8A81-2C742D68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FE464-D41E-3A44-A2A7-A837D980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6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7F2E-74B9-E34D-AD51-7A133802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986A3-5845-E34E-ACFD-317F637A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7E4B8-6DB8-9149-BAA0-ABA130C8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7E8CB-BC73-AC4C-A540-FD805F98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09893-3571-BE46-B10A-29071E7B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17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7365-611B-E94A-9EBD-9B5AB9C6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64947-380C-0344-A1E9-26046A17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720A0-9265-714B-B003-A5148C6A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86B94-C169-B449-B795-86BD755A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D92A8-1CC2-3C41-AA9D-126B0AE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4A9A6-79BD-C440-9F40-DC6EFCF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6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E00E5-74EC-B849-9E30-8BFADB6E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D719C-3FDE-BA41-8AB6-66CBF053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46A3E-CF1A-4844-B3D2-4EA8879D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4278B-9F13-6C48-BC63-00439CE89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F346B-0324-A642-A5C9-6FE7365A6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D1D61A-4EB6-6147-926D-81F67AD5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F371A3-DB46-2B42-99EA-293631EF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BBADC-0BFF-C343-83D3-E2619642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84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2CD6D-0BBA-9A42-B11B-B9FCD479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1D021-1A16-1242-B9AE-0EAE1D52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976994-CA7B-4F47-9BE6-7F0DC3E1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5E94CD-8541-8C47-9E5B-181DCA48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86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DB4627-6A63-FB4C-B349-427E82DC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0646A-E641-594A-94E8-E9CA5F62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D71B7D-AFF0-CB4A-9DCA-A1930EC2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6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957AA-5039-694A-ADAB-96E6D0AB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95D41-49E0-3941-AE88-10FDB96F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3D337-44CE-DB45-871B-F9C5B192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AC17D-64A0-9A41-AB39-E70E33BE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41606-5105-5B44-B585-7E5F833D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C39DF-F54A-084D-B3E7-64F4A98C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19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CE1FF-18BB-CD44-AE43-7CABE455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57AB46-833F-9F47-B5B8-3FF0F50A4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B28C7-CAC0-ED41-BCC8-92DA9BF5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99E2A-5010-0648-A15B-FE2E48EA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A3979-2D6A-CB45-B9E9-E050A9B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39A99-E8A8-E249-A870-9902531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1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C99F9-EAB0-BA4D-B2DD-B82E386E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5ABD8-27ED-F242-AB47-1A0790C7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5D378-CE42-064B-B397-AA5C7282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D970-4488-1040-B078-920965775215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E13D-FD0B-EC4F-8F88-3A3337577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ED994-B36E-FB4B-BA64-505A28E7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BEB1-68E7-224E-8509-2D90A54DD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63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DDD79-8CB9-C842-B0D7-62980782A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网原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5F17F-AF2B-E446-8E0D-42CEA4241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3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02E7-8252-0B4B-B240-9F53966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A9910-72C1-F647-9C70-831DA427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.</a:t>
            </a:r>
            <a:r>
              <a:rPr lang="zh-CN" altLang="en-US" dirty="0"/>
              <a:t> 下列关于网络体系结构叙述错误的是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􏷬</a:t>
            </a:r>
            <a:r>
              <a:rPr lang="en-US" altLang="zh-CN" dirty="0"/>
              <a:t>A. </a:t>
            </a:r>
            <a:r>
              <a:rPr lang="zh-CN" altLang="en-US" dirty="0"/>
              <a:t> 计算机网络体系结构是协议的集合 </a:t>
            </a:r>
          </a:p>
          <a:p>
            <a:pPr lvl="1"/>
            <a:r>
              <a:rPr lang="zh-CN" altLang="en-US" dirty="0"/>
              <a:t>􏷭</a:t>
            </a:r>
            <a:r>
              <a:rPr lang="en-US" altLang="zh-CN" dirty="0"/>
              <a:t>B.  </a:t>
            </a:r>
            <a:r>
              <a:rPr lang="zh-CN" altLang="en-US" dirty="0"/>
              <a:t>在分层模型中，上层只知道下层的服务，不知道实现 </a:t>
            </a:r>
          </a:p>
          <a:p>
            <a:pPr lvl="1"/>
            <a:r>
              <a:rPr lang="zh-CN" altLang="en-US" dirty="0"/>
              <a:t>􏷮</a:t>
            </a:r>
            <a:r>
              <a:rPr lang="en-US" altLang="zh-CN" dirty="0"/>
              <a:t>C.  </a:t>
            </a:r>
            <a:r>
              <a:rPr lang="zh-CN" altLang="en-US" dirty="0"/>
              <a:t>网络体系结构中最广泛使用的是 </a:t>
            </a:r>
            <a:r>
              <a:rPr lang="en" altLang="zh-CN" dirty="0"/>
              <a:t>TCP/IP </a:t>
            </a:r>
            <a:r>
              <a:rPr lang="zh-CN" altLang="en-US" dirty="0"/>
              <a:t>模型 </a:t>
            </a:r>
          </a:p>
          <a:p>
            <a:pPr lvl="1"/>
            <a:r>
              <a:rPr lang="zh-CN" altLang="en-US" dirty="0"/>
              <a:t>􏷲</a:t>
            </a:r>
            <a:r>
              <a:rPr lang="en-US" altLang="zh-CN" dirty="0"/>
              <a:t>D.  </a:t>
            </a:r>
            <a:r>
              <a:rPr lang="zh-CN" altLang="en-US" dirty="0"/>
              <a:t>同层对等实体的信息交换规则成为协议。 </a:t>
            </a:r>
          </a:p>
          <a:p>
            <a:r>
              <a:rPr lang="zh-CN" altLang="en-US" dirty="0"/>
              <a:t>题目：层间由下层到上层提供原语操作和服务的是</a:t>
            </a:r>
            <a:endParaRPr lang="en-US" altLang="zh-CN" dirty="0"/>
          </a:p>
          <a:p>
            <a:pPr lvl="1"/>
            <a:r>
              <a:rPr lang="en-US" altLang="zh-CN" dirty="0"/>
              <a:t>A.</a:t>
            </a:r>
            <a:r>
              <a:rPr lang="zh-CN" altLang="en-US" dirty="0"/>
              <a:t> 接口 </a:t>
            </a:r>
            <a:r>
              <a:rPr lang="en-US" altLang="zh-CN" dirty="0"/>
              <a:t>B.</a:t>
            </a:r>
            <a:r>
              <a:rPr lang="zh-CN" altLang="en-US" dirty="0"/>
              <a:t> 协议 </a:t>
            </a:r>
            <a:r>
              <a:rPr lang="en-US" altLang="zh-CN" dirty="0"/>
              <a:t>C.</a:t>
            </a:r>
            <a:r>
              <a:rPr lang="zh-CN" altLang="en-US" dirty="0"/>
              <a:t> 服务 </a:t>
            </a:r>
            <a:r>
              <a:rPr lang="en-US" altLang="zh-CN" dirty="0"/>
              <a:t>D.</a:t>
            </a:r>
            <a:r>
              <a:rPr lang="zh-CN" altLang="en-US" dirty="0"/>
              <a:t> 等</a:t>
            </a:r>
          </a:p>
        </p:txBody>
      </p:sp>
    </p:spTree>
    <p:extLst>
      <p:ext uri="{BB962C8B-B14F-4D97-AF65-F5344CB8AC3E}">
        <p14:creationId xmlns:p14="http://schemas.microsoft.com/office/powerpoint/2010/main" val="7034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7B190-4CD3-B248-A02E-58FB744C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DF290-DCFC-DC44-8DA1-FD4C3947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1-2</a:t>
            </a:r>
            <a:r>
              <a:rPr kumimoji="1" lang="zh-CN" altLang="en-US" dirty="0"/>
              <a:t> 引言部分</a:t>
            </a:r>
            <a:r>
              <a:rPr kumimoji="1" lang="en-US" altLang="zh-CN" dirty="0"/>
              <a:t>【</a:t>
            </a:r>
            <a:r>
              <a:rPr kumimoji="1" lang="zh-CN" altLang="en-US" dirty="0"/>
              <a:t>杨乐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3-4</a:t>
            </a:r>
            <a:r>
              <a:rPr kumimoji="1" lang="zh-CN" altLang="en-US" dirty="0"/>
              <a:t> 物理层 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郑立言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 数据链路层 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陈质祎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子层 </a:t>
            </a:r>
            <a:r>
              <a:rPr kumimoji="1" lang="en-US" altLang="zh-CN" dirty="0"/>
              <a:t>【</a:t>
            </a:r>
            <a:r>
              <a:rPr kumimoji="1" lang="zh-CN" altLang="en-US" dirty="0"/>
              <a:t>嵇天颖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 网络层 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黄可钊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8-9</a:t>
            </a:r>
            <a:r>
              <a:rPr kumimoji="1" lang="zh-CN" altLang="en-US" dirty="0"/>
              <a:t> 传输层、应用层 </a:t>
            </a:r>
            <a:r>
              <a:rPr kumimoji="1" lang="en-US" altLang="zh-CN" dirty="0"/>
              <a:t>【</a:t>
            </a:r>
            <a:r>
              <a:rPr kumimoji="1" lang="zh-CN" altLang="en-US" dirty="0"/>
              <a:t>范国杰</a:t>
            </a:r>
            <a:r>
              <a:rPr kumimoji="1" lang="en-US" altLang="zh-CN" dirty="0"/>
              <a:t>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3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7B5E-6BEF-7C4F-BDFB-C72C8BCE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真的是引言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72B55-7498-B44E-B49C-98B4F466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互联网的发展历史</a:t>
            </a:r>
            <a:endParaRPr kumimoji="1" lang="en-US" altLang="zh-CN" dirty="0"/>
          </a:p>
          <a:p>
            <a:r>
              <a:rPr lang="zh-CN" altLang="en-US" dirty="0"/>
              <a:t>请听题：哪些事件发生在 </a:t>
            </a:r>
            <a:r>
              <a:rPr lang="en-US" altLang="zh-CN" dirty="0"/>
              <a:t>20 </a:t>
            </a:r>
            <a:r>
              <a:rPr lang="zh-CN" altLang="en-US" dirty="0"/>
              <a:t>世纪八十年代</a:t>
            </a:r>
            <a:endParaRPr lang="en-US" altLang="zh-CN" dirty="0"/>
          </a:p>
          <a:p>
            <a:pPr lvl="1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" altLang="zh-CN" dirty="0"/>
              <a:t>X.25 </a:t>
            </a:r>
            <a:r>
              <a:rPr lang="zh-CN" altLang="en-US" dirty="0"/>
              <a:t>的出现</a:t>
            </a:r>
            <a:r>
              <a:rPr lang="en-US" altLang="zh-CN" dirty="0"/>
              <a:t>【70</a:t>
            </a:r>
            <a:r>
              <a:rPr lang="zh-CN" altLang="en-US" dirty="0"/>
              <a:t>年代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" altLang="zh-CN" dirty="0"/>
              <a:t>OSI </a:t>
            </a:r>
            <a:r>
              <a:rPr lang="zh-CN" altLang="en-US" dirty="0"/>
              <a:t>成为主流 </a:t>
            </a:r>
            <a:r>
              <a:rPr lang="en-US" altLang="zh-CN" dirty="0"/>
              <a:t>【1983】</a:t>
            </a:r>
          </a:p>
          <a:p>
            <a:pPr lvl="1"/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" altLang="zh-CN" dirty="0"/>
              <a:t>I</a:t>
            </a:r>
            <a:r>
              <a:rPr lang="en-US" altLang="zh-CN" dirty="0" err="1"/>
              <a:t>nternet</a:t>
            </a:r>
            <a:r>
              <a:rPr lang="zh-CN" altLang="en-US" dirty="0"/>
              <a:t>高速发展</a:t>
            </a:r>
            <a:r>
              <a:rPr lang="en-US" altLang="zh-CN" dirty="0"/>
              <a:t>【90</a:t>
            </a:r>
            <a:r>
              <a:rPr lang="zh-CN" altLang="en-US" dirty="0"/>
              <a:t>年代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" altLang="zh-CN" dirty="0"/>
              <a:t>SNA</a:t>
            </a:r>
            <a:r>
              <a:rPr lang="zh-CN" altLang="en" dirty="0"/>
              <a:t>，</a:t>
            </a:r>
            <a:r>
              <a:rPr lang="en" altLang="zh-CN" dirty="0"/>
              <a:t>DNA </a:t>
            </a:r>
            <a:r>
              <a:rPr lang="zh-CN" altLang="en-US" dirty="0"/>
              <a:t>等专用网的出现 </a:t>
            </a:r>
            <a:r>
              <a:rPr lang="en-US" altLang="zh-CN" dirty="0"/>
              <a:t>【70</a:t>
            </a:r>
            <a:r>
              <a:rPr lang="zh-CN" altLang="en-US" dirty="0"/>
              <a:t>年代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E.</a:t>
            </a:r>
            <a:r>
              <a:rPr lang="zh-CN" altLang="en-US" dirty="0"/>
              <a:t> </a:t>
            </a:r>
            <a:r>
              <a:rPr lang="en" altLang="zh-CN" dirty="0"/>
              <a:t>WEB </a:t>
            </a:r>
            <a:r>
              <a:rPr lang="zh-CN" altLang="en-US" dirty="0"/>
              <a:t>技术的出现</a:t>
            </a:r>
            <a:r>
              <a:rPr lang="en-US" altLang="zh-CN" dirty="0"/>
              <a:t>【90</a:t>
            </a:r>
            <a:r>
              <a:rPr lang="zh-CN" altLang="en-US" dirty="0"/>
              <a:t>年代广泛应用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F.</a:t>
            </a:r>
            <a:r>
              <a:rPr lang="zh-CN" altLang="en-US" dirty="0"/>
              <a:t> </a:t>
            </a:r>
            <a:r>
              <a:rPr lang="en" altLang="zh-CN" dirty="0"/>
              <a:t>ARPANET </a:t>
            </a:r>
            <a:r>
              <a:rPr lang="zh-CN" altLang="en-US" dirty="0"/>
              <a:t>的建成 </a:t>
            </a:r>
            <a:r>
              <a:rPr lang="en-US" altLang="zh-CN" dirty="0"/>
              <a:t>【</a:t>
            </a:r>
            <a:r>
              <a:rPr lang="en-US" altLang="zh-CN" dirty="0">
                <a:solidFill>
                  <a:srgbClr val="FF0000"/>
                </a:solidFill>
              </a:rPr>
              <a:t>1969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>
                <a:effectLst/>
              </a:rPr>
              <a:t>L1P8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9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6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5D34-EFF1-464B-97B1-7B6810D8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网络构成与结构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CA419-34C1-2249-9701-ED2B6AA3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计算机网络构成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资源子网：服务器、客户计算机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通信子网：通信线路，</a:t>
            </a:r>
            <a:r>
              <a:rPr kumimoji="1" lang="zh-CN" altLang="en-US" b="1" dirty="0">
                <a:solidFill>
                  <a:srgbClr val="FF0000"/>
                </a:solidFill>
              </a:rPr>
              <a:t>网络互联设备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网络结构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点到点：</a:t>
            </a:r>
            <a:r>
              <a:rPr kumimoji="1" lang="en-US" altLang="zh-CN" dirty="0"/>
              <a:t>star,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</a:p>
          <a:p>
            <a:pPr lvl="1"/>
            <a:r>
              <a:rPr kumimoji="1" lang="zh-CN" altLang="en-US" dirty="0"/>
              <a:t>广播：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ring</a:t>
            </a:r>
          </a:p>
          <a:p>
            <a:pPr lvl="1"/>
            <a:r>
              <a:rPr kumimoji="1" lang="zh-CN" altLang="en-US" dirty="0"/>
              <a:t>看图！</a:t>
            </a:r>
            <a:r>
              <a:rPr kumimoji="1" lang="en-US" altLang="zh-CN" dirty="0"/>
              <a:t>PPT</a:t>
            </a:r>
            <a:r>
              <a:rPr kumimoji="1" lang="zh-CN" altLang="en-US" dirty="0"/>
              <a:t>上都有</a:t>
            </a: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 网络分类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局域网</a:t>
            </a:r>
            <a:r>
              <a:rPr kumimoji="1" lang="en-US" altLang="zh-CN" dirty="0"/>
              <a:t>LAN</a:t>
            </a:r>
            <a:r>
              <a:rPr kumimoji="1" lang="zh-CN" altLang="en-US" dirty="0"/>
              <a:t>（广播，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子层）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城域网</a:t>
            </a:r>
            <a:r>
              <a:rPr kumimoji="1" lang="en-US" altLang="zh-CN" dirty="0"/>
              <a:t>MAN</a:t>
            </a:r>
          </a:p>
          <a:p>
            <a:pPr lvl="1"/>
            <a:r>
              <a:rPr kumimoji="1" lang="zh-CN" altLang="en-US" dirty="0"/>
              <a:t>广域网</a:t>
            </a:r>
            <a:r>
              <a:rPr kumimoji="1" lang="en-US" altLang="zh-CN" dirty="0"/>
              <a:t>WAN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71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C4D6-0C51-6D48-8ED1-F26DA974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计算机网络体系结构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F66C9-3E33-554A-879C-16345FBD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是</a:t>
            </a:r>
            <a:r>
              <a:rPr kumimoji="1" lang="zh-CN" altLang="en-US" b="1" dirty="0"/>
              <a:t>层次</a:t>
            </a:r>
            <a:r>
              <a:rPr kumimoji="1" lang="zh-CN" altLang="en-US" dirty="0"/>
              <a:t>和</a:t>
            </a:r>
            <a:r>
              <a:rPr kumimoji="1" lang="zh-CN" altLang="en-US" b="1" dirty="0"/>
              <a:t>协议</a:t>
            </a:r>
            <a:r>
              <a:rPr kumimoji="1" lang="zh-CN" altLang="en-US" dirty="0"/>
              <a:t>的集合。</a:t>
            </a:r>
            <a:endParaRPr kumimoji="1" lang="en-US" altLang="zh-CN" dirty="0"/>
          </a:p>
          <a:p>
            <a:r>
              <a:rPr kumimoji="1" lang="zh-CN" altLang="en-US" dirty="0"/>
              <a:t>协议：同等层次，通信双方交换必须遵守的规则。</a:t>
            </a:r>
            <a:endParaRPr kumimoji="1" lang="en-US" altLang="zh-CN" dirty="0"/>
          </a:p>
          <a:p>
            <a:r>
              <a:rPr kumimoji="1" lang="zh-CN" altLang="en-US" dirty="0"/>
              <a:t>接口：下层向上层提供的操作和服务。</a:t>
            </a:r>
            <a:endParaRPr kumimoji="1" lang="en-US" altLang="zh-CN" dirty="0"/>
          </a:p>
          <a:p>
            <a:r>
              <a:rPr kumimoji="1" lang="zh-CN" altLang="en-US" dirty="0"/>
              <a:t>服务：层间，交换信息遵守的规则。</a:t>
            </a:r>
            <a:endParaRPr kumimoji="1" lang="en-US" altLang="zh-CN" dirty="0"/>
          </a:p>
          <a:p>
            <a:r>
              <a:rPr kumimoji="1" lang="en-US" altLang="zh-CN" dirty="0"/>
              <a:t>IDU</a:t>
            </a:r>
            <a:r>
              <a:rPr kumimoji="1" lang="zh-CN" altLang="en-US" dirty="0"/>
              <a:t>：接口数据单元</a:t>
            </a:r>
            <a:endParaRPr kumimoji="1" lang="en-US" altLang="zh-CN" dirty="0"/>
          </a:p>
          <a:p>
            <a:r>
              <a:rPr kumimoji="1" lang="en-US" altLang="zh-CN" dirty="0"/>
              <a:t>PDU</a:t>
            </a:r>
            <a:r>
              <a:rPr kumimoji="1" lang="zh-CN" altLang="en-US" dirty="0"/>
              <a:t>：协议数据单元</a:t>
            </a:r>
            <a:endParaRPr kumimoji="1" lang="en-US" altLang="zh-CN" dirty="0"/>
          </a:p>
          <a:p>
            <a:r>
              <a:rPr kumimoji="1" lang="en-US" altLang="zh-CN" dirty="0"/>
              <a:t>SDU</a:t>
            </a:r>
            <a:r>
              <a:rPr kumimoji="1" lang="zh-CN" altLang="en-US" dirty="0"/>
              <a:t>：服务数据单元</a:t>
            </a:r>
            <a:endParaRPr kumimoji="1" lang="en-US" altLang="zh-CN" dirty="0"/>
          </a:p>
          <a:p>
            <a:r>
              <a:rPr kumimoji="1" lang="zh-CN" altLang="en-US" dirty="0"/>
              <a:t>看图！</a:t>
            </a:r>
            <a:r>
              <a:rPr kumimoji="1" lang="en-US" altLang="zh-CN" dirty="0"/>
              <a:t>L2P18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2F002-B913-DF45-8DF1-6082880C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619D3-5F98-BD4D-AAE8-064CD095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.</a:t>
            </a:r>
            <a:r>
              <a:rPr lang="zh-CN" altLang="en-US" dirty="0"/>
              <a:t> 分层网络体系结构中，</a:t>
            </a:r>
            <a:r>
              <a:rPr lang="en" altLang="zh-CN" dirty="0"/>
              <a:t>N </a:t>
            </a:r>
            <a:r>
              <a:rPr lang="zh-CN" altLang="en-US" dirty="0"/>
              <a:t>层收到 </a:t>
            </a:r>
            <a:r>
              <a:rPr lang="en" altLang="zh-CN" dirty="0"/>
              <a:t>N+1 </a:t>
            </a:r>
            <a:r>
              <a:rPr lang="zh-CN" altLang="en-US" dirty="0"/>
              <a:t>层 </a:t>
            </a:r>
            <a:r>
              <a:rPr lang="en" altLang="zh-CN" dirty="0"/>
              <a:t>SDU </a:t>
            </a:r>
            <a:r>
              <a:rPr lang="zh-CN" altLang="en-US" dirty="0"/>
              <a:t>之后的操作是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􏷬</a:t>
            </a:r>
            <a:r>
              <a:rPr lang="en-US" altLang="zh-CN" dirty="0"/>
              <a:t>.  </a:t>
            </a:r>
            <a:r>
              <a:rPr lang="zh-CN" altLang="en-US" dirty="0"/>
              <a:t>加上 </a:t>
            </a:r>
            <a:r>
              <a:rPr lang="en" altLang="zh-CN" dirty="0"/>
              <a:t>PCI</a:t>
            </a:r>
            <a:r>
              <a:rPr lang="zh-CN" altLang="en" dirty="0"/>
              <a:t>，</a:t>
            </a:r>
            <a:r>
              <a:rPr lang="zh-CN" altLang="en-US" dirty="0"/>
              <a:t>生成 </a:t>
            </a:r>
            <a:r>
              <a:rPr lang="en" altLang="zh-CN" dirty="0"/>
              <a:t>PDU </a:t>
            </a:r>
          </a:p>
          <a:p>
            <a:pPr lvl="1"/>
            <a:r>
              <a:rPr lang="zh-CN" altLang="en-US" dirty="0"/>
              <a:t>􏷭</a:t>
            </a:r>
            <a:r>
              <a:rPr lang="en-US" altLang="zh-CN" dirty="0"/>
              <a:t>.  </a:t>
            </a:r>
            <a:r>
              <a:rPr lang="zh-CN" altLang="en-US" dirty="0"/>
              <a:t>剥除 </a:t>
            </a:r>
            <a:r>
              <a:rPr lang="en" altLang="zh-CN" dirty="0"/>
              <a:t>PCI</a:t>
            </a:r>
            <a:r>
              <a:rPr lang="zh-CN" altLang="en" dirty="0"/>
              <a:t>，</a:t>
            </a:r>
            <a:r>
              <a:rPr lang="zh-CN" altLang="en-US" dirty="0"/>
              <a:t>生成 </a:t>
            </a:r>
            <a:r>
              <a:rPr lang="en" altLang="zh-CN" dirty="0"/>
              <a:t>PDU </a:t>
            </a:r>
          </a:p>
          <a:p>
            <a:pPr lvl="1"/>
            <a:r>
              <a:rPr lang="zh-CN" altLang="en-US" dirty="0"/>
              <a:t>􏷮</a:t>
            </a:r>
            <a:r>
              <a:rPr lang="en-US" altLang="zh-CN" dirty="0"/>
              <a:t>.  </a:t>
            </a:r>
            <a:r>
              <a:rPr lang="zh-CN" altLang="en-US" dirty="0"/>
              <a:t>加上 </a:t>
            </a:r>
            <a:r>
              <a:rPr lang="en" altLang="zh-CN" dirty="0"/>
              <a:t>ICI</a:t>
            </a:r>
            <a:r>
              <a:rPr lang="zh-CN" altLang="en" dirty="0"/>
              <a:t>，</a:t>
            </a:r>
            <a:r>
              <a:rPr lang="zh-CN" altLang="en-US" dirty="0"/>
              <a:t>生成 </a:t>
            </a:r>
            <a:r>
              <a:rPr lang="en" altLang="zh-CN" dirty="0"/>
              <a:t>PDU </a:t>
            </a:r>
          </a:p>
          <a:p>
            <a:pPr lvl="1"/>
            <a:r>
              <a:rPr lang="zh-CN" altLang="en-US" dirty="0"/>
              <a:t>􏷲</a:t>
            </a:r>
            <a:r>
              <a:rPr lang="en-US" altLang="zh-CN" dirty="0"/>
              <a:t>.  </a:t>
            </a:r>
            <a:r>
              <a:rPr lang="zh-CN" altLang="en-US" dirty="0"/>
              <a:t>剥除 </a:t>
            </a:r>
            <a:r>
              <a:rPr lang="en" altLang="zh-CN" dirty="0"/>
              <a:t>ICI</a:t>
            </a:r>
            <a:r>
              <a:rPr lang="zh-CN" altLang="en" dirty="0"/>
              <a:t>，</a:t>
            </a:r>
            <a:r>
              <a:rPr lang="zh-CN" altLang="en-US" dirty="0"/>
              <a:t>生成 </a:t>
            </a:r>
            <a:r>
              <a:rPr lang="en" altLang="zh-CN" dirty="0"/>
              <a:t>PDU </a:t>
            </a:r>
          </a:p>
        </p:txBody>
      </p:sp>
    </p:spTree>
    <p:extLst>
      <p:ext uri="{BB962C8B-B14F-4D97-AF65-F5344CB8AC3E}">
        <p14:creationId xmlns:p14="http://schemas.microsoft.com/office/powerpoint/2010/main" val="169704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198DA-6906-F842-BA62-C7CD302A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面向连接的服务，无连接服务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4F43A-825F-E54C-A789-CC41B15A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面向连接的服务：建立连接 </a:t>
            </a:r>
            <a:r>
              <a:rPr kumimoji="1" lang="en-US" altLang="zh-CN" dirty="0"/>
              <a:t>+</a:t>
            </a:r>
            <a:r>
              <a:rPr kumimoji="1" lang="zh-CN" altLang="en-US" dirty="0"/>
              <a:t> 传送数据 </a:t>
            </a:r>
            <a:r>
              <a:rPr kumimoji="1" lang="en-US" altLang="zh-CN" dirty="0"/>
              <a:t>+</a:t>
            </a:r>
            <a:r>
              <a:rPr kumimoji="1" lang="zh-CN" altLang="en-US" dirty="0"/>
              <a:t> 断开连接</a:t>
            </a:r>
            <a:endParaRPr kumimoji="1" lang="en-US" altLang="zh-CN" dirty="0"/>
          </a:p>
          <a:p>
            <a:r>
              <a:rPr kumimoji="1" lang="zh-CN" altLang="en-US" dirty="0"/>
              <a:t>无连接服务：每个包独立进行路由选择</a:t>
            </a:r>
          </a:p>
        </p:txBody>
      </p:sp>
    </p:spTree>
    <p:extLst>
      <p:ext uri="{BB962C8B-B14F-4D97-AF65-F5344CB8AC3E}">
        <p14:creationId xmlns:p14="http://schemas.microsoft.com/office/powerpoint/2010/main" val="2096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70059-75C1-3F41-8D4A-5305A883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OSI</a:t>
            </a:r>
            <a:r>
              <a:rPr kumimoji="1" lang="zh-CN" altLang="en-US" dirty="0"/>
              <a:t>模型 、</a:t>
            </a:r>
            <a:r>
              <a:rPr kumimoji="1" lang="en-US" altLang="zh-CN" dirty="0"/>
              <a:t>TCP/IP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A54C-C232-E741-933C-E530E62C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一个七层一个四层</a:t>
            </a:r>
            <a:endParaRPr kumimoji="1" lang="en-US" altLang="zh-CN" dirty="0"/>
          </a:p>
          <a:p>
            <a:r>
              <a:rPr kumimoji="1" lang="zh-CN" altLang="en-US" dirty="0"/>
              <a:t>看图：</a:t>
            </a:r>
            <a:r>
              <a:rPr kumimoji="1" lang="en-US" altLang="zh-CN" dirty="0"/>
              <a:t>L2P40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42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8A65-7730-6149-A339-D8DCD4AF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以前的题目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2E1E9-3250-CB48-B2E2-AC53EDDC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小题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PDU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SDU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IDU</a:t>
            </a:r>
            <a:r>
              <a:rPr kumimoji="1" lang="zh-CN" altLang="en-US" dirty="0"/>
              <a:t>相关</a:t>
            </a:r>
            <a:endParaRPr kumimoji="1" lang="en-US" altLang="zh-CN" dirty="0"/>
          </a:p>
          <a:p>
            <a:r>
              <a:rPr kumimoji="1" lang="zh-CN" altLang="en-US" dirty="0"/>
              <a:t>解释面向连接和无连接服务的区别</a:t>
            </a:r>
            <a:endParaRPr kumimoji="1" lang="en-US" altLang="zh-CN" dirty="0"/>
          </a:p>
          <a:p>
            <a:r>
              <a:rPr kumimoji="1" lang="zh-CN" altLang="en-US" dirty="0"/>
              <a:t>网络分层的优缺点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大题</a:t>
            </a:r>
            <a:r>
              <a:rPr kumimoji="1" lang="en-US" altLang="zh-CN" dirty="0"/>
              <a:t>】</a:t>
            </a:r>
          </a:p>
          <a:p>
            <a:r>
              <a:rPr kumimoji="1" lang="en-US" altLang="zh-CN" dirty="0"/>
              <a:t>OSI</a:t>
            </a:r>
            <a:r>
              <a:rPr kumimoji="1" lang="zh-CN" altLang="en-US" dirty="0"/>
              <a:t>七层模型：名称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功能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10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425</Words>
  <Application>Microsoft Macintosh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网原</vt:lpstr>
      <vt:lpstr>内容</vt:lpstr>
      <vt:lpstr>1 – 真的是引言</vt:lpstr>
      <vt:lpstr>2 – 网络构成与结构</vt:lpstr>
      <vt:lpstr>3 – 计算机网络体系结构</vt:lpstr>
      <vt:lpstr>PowerPoint 演示文稿</vt:lpstr>
      <vt:lpstr>4 面向连接的服务，无连接服务</vt:lpstr>
      <vt:lpstr>5 OSI模型 、TCP/IP模型</vt:lpstr>
      <vt:lpstr>6 – 以前的题目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网原</dc:title>
  <dc:creator>Yeung Lok</dc:creator>
  <cp:lastModifiedBy>Yeung Lok</cp:lastModifiedBy>
  <cp:revision>36</cp:revision>
  <dcterms:created xsi:type="dcterms:W3CDTF">2019-01-12T12:26:47Z</dcterms:created>
  <dcterms:modified xsi:type="dcterms:W3CDTF">2019-01-12T12:54:26Z</dcterms:modified>
</cp:coreProperties>
</file>