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.xml" ContentType="application/vnd.openxmlformats-officedocument.presentationml.tags+xml"/>
  <Override PartName="/ppt/tags/tag1160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  <p:sldMasterId id="2147483698" r:id="rId5"/>
    <p:sldMasterId id="2147483717" r:id="rId6"/>
  </p:sldMasterIdLst>
  <p:notesMasterIdLst>
    <p:notesMasterId r:id="rId8"/>
  </p:notesMasterIdLst>
  <p:sldIdLst>
    <p:sldId id="410" r:id="rId7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27" r:id="rId25"/>
    <p:sldId id="428" r:id="rId26"/>
    <p:sldId id="429" r:id="rId27"/>
    <p:sldId id="430" r:id="rId28"/>
    <p:sldId id="431" r:id="rId29"/>
    <p:sldId id="432" r:id="rId30"/>
    <p:sldId id="433" r:id="rId31"/>
    <p:sldId id="434" r:id="rId32"/>
    <p:sldId id="435" r:id="rId33"/>
    <p:sldId id="436" r:id="rId34"/>
    <p:sldId id="437" r:id="rId35"/>
    <p:sldId id="438" r:id="rId36"/>
    <p:sldId id="439" r:id="rId37"/>
    <p:sldId id="440" r:id="rId38"/>
    <p:sldId id="441" r:id="rId39"/>
    <p:sldId id="442" r:id="rId40"/>
    <p:sldId id="443" r:id="rId41"/>
    <p:sldId id="444" r:id="rId42"/>
    <p:sldId id="445" r:id="rId43"/>
    <p:sldId id="446" r:id="rId44"/>
    <p:sldId id="447" r:id="rId45"/>
    <p:sldId id="448" r:id="rId46"/>
    <p:sldId id="449" r:id="rId47"/>
    <p:sldId id="450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2" Type="http://schemas.openxmlformats.org/officeDocument/2006/relationships/commentAuthors" Target="commentAuthors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Master" Target="slideMasters/slideMaster4.xml"/><Relationship Id="rId49" Type="http://schemas.openxmlformats.org/officeDocument/2006/relationships/presProps" Target="presProps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6D547-FAC4-4665-AEF3-A50312436F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6D547-FAC4-4665-AEF3-A50312436F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BD03E-4385-4A39-854D-34BE35305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6D547-FAC4-4665-AEF3-A50312436F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BD03E-4385-4A39-854D-34BE35305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6D547-FAC4-4665-AEF3-A50312436F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5090A-997C-4FB2-88C7-20EFED5DF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6D547-FAC4-4665-AEF3-A50312436F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BD03E-4385-4A39-854D-34BE35305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8FDF6-C0DB-4C22-BFFD-243F6138D1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6D547-FAC4-4665-AEF3-A50312436F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6D547-FAC4-4665-AEF3-A50312436F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6D547-FAC4-4665-AEF3-A50312436F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6D547-FAC4-4665-AEF3-A50312436F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6D547-FAC4-4665-AEF3-A50312436F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2" Type="http://schemas.openxmlformats.org/officeDocument/2006/relationships/tags" Target="../tags/tag83.xml"/><Relationship Id="rId21" Type="http://schemas.openxmlformats.org/officeDocument/2006/relationships/tags" Target="../tags/tag82.xml"/><Relationship Id="rId20" Type="http://schemas.openxmlformats.org/officeDocument/2006/relationships/tags" Target="../tags/tag81.xml"/><Relationship Id="rId2" Type="http://schemas.openxmlformats.org/officeDocument/2006/relationships/tags" Target="../tags/tag63.xml"/><Relationship Id="rId19" Type="http://schemas.openxmlformats.org/officeDocument/2006/relationships/tags" Target="../tags/tag80.xml"/><Relationship Id="rId18" Type="http://schemas.openxmlformats.org/officeDocument/2006/relationships/tags" Target="../tags/tag79.xml"/><Relationship Id="rId17" Type="http://schemas.openxmlformats.org/officeDocument/2006/relationships/tags" Target="../tags/tag78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2" Type="http://schemas.openxmlformats.org/officeDocument/2006/relationships/tags" Target="../tags/tag94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1" Type="http://schemas.openxmlformats.org/officeDocument/2006/relationships/tags" Target="../tags/tag104.xml"/><Relationship Id="rId10" Type="http://schemas.openxmlformats.org/officeDocument/2006/relationships/tags" Target="../tags/tag10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tags" Target="../tags/tag127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0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3" Type="http://schemas.openxmlformats.org/officeDocument/2006/relationships/tags" Target="../tags/tag145.xml"/><Relationship Id="rId12" Type="http://schemas.openxmlformats.org/officeDocument/2006/relationships/tags" Target="../tags/tag14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2" Type="http://schemas.openxmlformats.org/officeDocument/2006/relationships/tags" Target="../tags/tag15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5" Type="http://schemas.openxmlformats.org/officeDocument/2006/relationships/tags" Target="../tags/tag180.xml"/><Relationship Id="rId14" Type="http://schemas.openxmlformats.org/officeDocument/2006/relationships/tags" Target="../tags/tag179.xml"/><Relationship Id="rId13" Type="http://schemas.openxmlformats.org/officeDocument/2006/relationships/tags" Target="../tags/tag178.xml"/><Relationship Id="rId12" Type="http://schemas.openxmlformats.org/officeDocument/2006/relationships/tags" Target="../tags/tag177.xml"/><Relationship Id="rId11" Type="http://schemas.openxmlformats.org/officeDocument/2006/relationships/tags" Target="../tags/tag176.xml"/><Relationship Id="rId10" Type="http://schemas.openxmlformats.org/officeDocument/2006/relationships/tags" Target="../tags/tag17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tags" Target="../tags/tag195.xml"/><Relationship Id="rId7" Type="http://schemas.openxmlformats.org/officeDocument/2006/relationships/tags" Target="../tags/tag194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0" Type="http://schemas.openxmlformats.org/officeDocument/2006/relationships/tags" Target="../tags/tag19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1" Type="http://schemas.openxmlformats.org/officeDocument/2006/relationships/tags" Target="../tags/tag217.xml"/><Relationship Id="rId10" Type="http://schemas.openxmlformats.org/officeDocument/2006/relationships/tags" Target="../tags/tag21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225.xml"/><Relationship Id="rId8" Type="http://schemas.openxmlformats.org/officeDocument/2006/relationships/tags" Target="../tags/tag224.xml"/><Relationship Id="rId7" Type="http://schemas.openxmlformats.org/officeDocument/2006/relationships/tags" Target="../tags/tag223.xml"/><Relationship Id="rId6" Type="http://schemas.openxmlformats.org/officeDocument/2006/relationships/tags" Target="../tags/tag222.xml"/><Relationship Id="rId5" Type="http://schemas.openxmlformats.org/officeDocument/2006/relationships/tags" Target="../tags/tag221.xml"/><Relationship Id="rId4" Type="http://schemas.openxmlformats.org/officeDocument/2006/relationships/tags" Target="../tags/tag220.xml"/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1" Type="http://schemas.openxmlformats.org/officeDocument/2006/relationships/tags" Target="../tags/tag227.xml"/><Relationship Id="rId10" Type="http://schemas.openxmlformats.org/officeDocument/2006/relationships/tags" Target="../tags/tag22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35.xml"/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3" Type="http://schemas.openxmlformats.org/officeDocument/2006/relationships/tags" Target="../tags/tag239.xml"/><Relationship Id="rId12" Type="http://schemas.openxmlformats.org/officeDocument/2006/relationships/tags" Target="../tags/tag238.xml"/><Relationship Id="rId11" Type="http://schemas.openxmlformats.org/officeDocument/2006/relationships/tags" Target="../tags/tag237.xml"/><Relationship Id="rId10" Type="http://schemas.openxmlformats.org/officeDocument/2006/relationships/tags" Target="../tags/tag23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47.xml"/><Relationship Id="rId8" Type="http://schemas.openxmlformats.org/officeDocument/2006/relationships/tags" Target="../tags/tag246.xml"/><Relationship Id="rId7" Type="http://schemas.openxmlformats.org/officeDocument/2006/relationships/tags" Target="../tags/tag245.xml"/><Relationship Id="rId6" Type="http://schemas.openxmlformats.org/officeDocument/2006/relationships/tags" Target="../tags/tag244.xml"/><Relationship Id="rId5" Type="http://schemas.openxmlformats.org/officeDocument/2006/relationships/tags" Target="../tags/tag243.xml"/><Relationship Id="rId4" Type="http://schemas.openxmlformats.org/officeDocument/2006/relationships/tags" Target="../tags/tag242.xml"/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1" Type="http://schemas.openxmlformats.org/officeDocument/2006/relationships/tags" Target="../tags/tag249.xml"/><Relationship Id="rId10" Type="http://schemas.openxmlformats.org/officeDocument/2006/relationships/tags" Target="../tags/tag248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63.xml"/><Relationship Id="rId8" Type="http://schemas.openxmlformats.org/officeDocument/2006/relationships/tags" Target="../tags/tag262.xml"/><Relationship Id="rId7" Type="http://schemas.openxmlformats.org/officeDocument/2006/relationships/tags" Target="../tags/tag261.xml"/><Relationship Id="rId6" Type="http://schemas.openxmlformats.org/officeDocument/2006/relationships/tags" Target="../tags/tag260.xml"/><Relationship Id="rId5" Type="http://schemas.openxmlformats.org/officeDocument/2006/relationships/tags" Target="../tags/tag259.xml"/><Relationship Id="rId4" Type="http://schemas.openxmlformats.org/officeDocument/2006/relationships/tags" Target="../tags/tag258.xml"/><Relationship Id="rId3" Type="http://schemas.openxmlformats.org/officeDocument/2006/relationships/tags" Target="../tags/tag257.xml"/><Relationship Id="rId22" Type="http://schemas.openxmlformats.org/officeDocument/2006/relationships/tags" Target="../tags/tag276.xml"/><Relationship Id="rId21" Type="http://schemas.openxmlformats.org/officeDocument/2006/relationships/tags" Target="../tags/tag275.xml"/><Relationship Id="rId20" Type="http://schemas.openxmlformats.org/officeDocument/2006/relationships/tags" Target="../tags/tag274.xml"/><Relationship Id="rId2" Type="http://schemas.openxmlformats.org/officeDocument/2006/relationships/tags" Target="../tags/tag256.xml"/><Relationship Id="rId19" Type="http://schemas.openxmlformats.org/officeDocument/2006/relationships/tags" Target="../tags/tag273.xml"/><Relationship Id="rId18" Type="http://schemas.openxmlformats.org/officeDocument/2006/relationships/tags" Target="../tags/tag272.xml"/><Relationship Id="rId17" Type="http://schemas.openxmlformats.org/officeDocument/2006/relationships/tags" Target="../tags/tag271.xml"/><Relationship Id="rId16" Type="http://schemas.openxmlformats.org/officeDocument/2006/relationships/tags" Target="../tags/tag270.xml"/><Relationship Id="rId15" Type="http://schemas.openxmlformats.org/officeDocument/2006/relationships/tags" Target="../tags/tag269.xml"/><Relationship Id="rId14" Type="http://schemas.openxmlformats.org/officeDocument/2006/relationships/tags" Target="../tags/tag268.xml"/><Relationship Id="rId13" Type="http://schemas.openxmlformats.org/officeDocument/2006/relationships/tags" Target="../tags/tag267.xml"/><Relationship Id="rId12" Type="http://schemas.openxmlformats.org/officeDocument/2006/relationships/tags" Target="../tags/tag266.xml"/><Relationship Id="rId11" Type="http://schemas.openxmlformats.org/officeDocument/2006/relationships/tags" Target="../tags/tag265.xml"/><Relationship Id="rId10" Type="http://schemas.openxmlformats.org/officeDocument/2006/relationships/tags" Target="../tags/tag264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84.xml"/><Relationship Id="rId8" Type="http://schemas.openxmlformats.org/officeDocument/2006/relationships/tags" Target="../tags/tag283.xml"/><Relationship Id="rId7" Type="http://schemas.openxmlformats.org/officeDocument/2006/relationships/tags" Target="../tags/tag282.xml"/><Relationship Id="rId6" Type="http://schemas.openxmlformats.org/officeDocument/2006/relationships/tags" Target="../tags/tag281.xml"/><Relationship Id="rId5" Type="http://schemas.openxmlformats.org/officeDocument/2006/relationships/tags" Target="../tags/tag280.xml"/><Relationship Id="rId4" Type="http://schemas.openxmlformats.org/officeDocument/2006/relationships/tags" Target="../tags/tag279.xml"/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2" Type="http://schemas.openxmlformats.org/officeDocument/2006/relationships/tags" Target="../tags/tag287.xml"/><Relationship Id="rId11" Type="http://schemas.openxmlformats.org/officeDocument/2006/relationships/tags" Target="../tags/tag286.xml"/><Relationship Id="rId10" Type="http://schemas.openxmlformats.org/officeDocument/2006/relationships/tags" Target="../tags/tag285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95.xml"/><Relationship Id="rId8" Type="http://schemas.openxmlformats.org/officeDocument/2006/relationships/tags" Target="../tags/tag294.xml"/><Relationship Id="rId7" Type="http://schemas.openxmlformats.org/officeDocument/2006/relationships/tags" Target="../tags/tag293.xml"/><Relationship Id="rId6" Type="http://schemas.openxmlformats.org/officeDocument/2006/relationships/tags" Target="../tags/tag292.xml"/><Relationship Id="rId5" Type="http://schemas.openxmlformats.org/officeDocument/2006/relationships/tags" Target="../tags/tag291.xml"/><Relationship Id="rId4" Type="http://schemas.openxmlformats.org/officeDocument/2006/relationships/tags" Target="../tags/tag290.xml"/><Relationship Id="rId3" Type="http://schemas.openxmlformats.org/officeDocument/2006/relationships/tags" Target="../tags/tag289.xml"/><Relationship Id="rId2" Type="http://schemas.openxmlformats.org/officeDocument/2006/relationships/tags" Target="../tags/tag288.xml"/><Relationship Id="rId11" Type="http://schemas.openxmlformats.org/officeDocument/2006/relationships/tags" Target="../tags/tag297.xml"/><Relationship Id="rId10" Type="http://schemas.openxmlformats.org/officeDocument/2006/relationships/tags" Target="../tags/tag296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305.xml"/><Relationship Id="rId8" Type="http://schemas.openxmlformats.org/officeDocument/2006/relationships/tags" Target="../tags/tag304.xml"/><Relationship Id="rId7" Type="http://schemas.openxmlformats.org/officeDocument/2006/relationships/tags" Target="../tags/tag303.xml"/><Relationship Id="rId6" Type="http://schemas.openxmlformats.org/officeDocument/2006/relationships/tags" Target="../tags/tag302.xml"/><Relationship Id="rId5" Type="http://schemas.openxmlformats.org/officeDocument/2006/relationships/tags" Target="../tags/tag301.xml"/><Relationship Id="rId4" Type="http://schemas.openxmlformats.org/officeDocument/2006/relationships/tags" Target="../tags/tag300.xml"/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0" Type="http://schemas.openxmlformats.org/officeDocument/2006/relationships/tags" Target="../tags/tag306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314.xml"/><Relationship Id="rId8" Type="http://schemas.openxmlformats.org/officeDocument/2006/relationships/tags" Target="../tags/tag313.xml"/><Relationship Id="rId7" Type="http://schemas.openxmlformats.org/officeDocument/2006/relationships/tags" Target="../tags/tag312.xml"/><Relationship Id="rId6" Type="http://schemas.openxmlformats.org/officeDocument/2006/relationships/tags" Target="../tags/tag311.xml"/><Relationship Id="rId5" Type="http://schemas.openxmlformats.org/officeDocument/2006/relationships/tags" Target="../tags/tag310.xml"/><Relationship Id="rId4" Type="http://schemas.openxmlformats.org/officeDocument/2006/relationships/tags" Target="../tags/tag309.xml"/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322.xml"/><Relationship Id="rId8" Type="http://schemas.openxmlformats.org/officeDocument/2006/relationships/tags" Target="../tags/tag321.xml"/><Relationship Id="rId7" Type="http://schemas.openxmlformats.org/officeDocument/2006/relationships/tags" Target="../tags/tag320.xml"/><Relationship Id="rId6" Type="http://schemas.openxmlformats.org/officeDocument/2006/relationships/tags" Target="../tags/tag319.xml"/><Relationship Id="rId5" Type="http://schemas.openxmlformats.org/officeDocument/2006/relationships/tags" Target="../tags/tag318.xml"/><Relationship Id="rId4" Type="http://schemas.openxmlformats.org/officeDocument/2006/relationships/tags" Target="../tags/tag317.xml"/><Relationship Id="rId3" Type="http://schemas.openxmlformats.org/officeDocument/2006/relationships/tags" Target="../tags/tag316.xml"/><Relationship Id="rId2" Type="http://schemas.openxmlformats.org/officeDocument/2006/relationships/tags" Target="../tags/tag315.xml"/><Relationship Id="rId10" Type="http://schemas.openxmlformats.org/officeDocument/2006/relationships/tags" Target="../tags/tag323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326.xml"/><Relationship Id="rId3" Type="http://schemas.openxmlformats.org/officeDocument/2006/relationships/tags" Target="../tags/tag325.xml"/><Relationship Id="rId2" Type="http://schemas.openxmlformats.org/officeDocument/2006/relationships/tags" Target="../tags/tag324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334.xml"/><Relationship Id="rId8" Type="http://schemas.openxmlformats.org/officeDocument/2006/relationships/tags" Target="../tags/tag333.xml"/><Relationship Id="rId7" Type="http://schemas.openxmlformats.org/officeDocument/2006/relationships/tags" Target="../tags/tag332.xml"/><Relationship Id="rId6" Type="http://schemas.openxmlformats.org/officeDocument/2006/relationships/tags" Target="../tags/tag331.xml"/><Relationship Id="rId5" Type="http://schemas.openxmlformats.org/officeDocument/2006/relationships/tags" Target="../tags/tag330.xml"/><Relationship Id="rId4" Type="http://schemas.openxmlformats.org/officeDocument/2006/relationships/tags" Target="../tags/tag329.xml"/><Relationship Id="rId3" Type="http://schemas.openxmlformats.org/officeDocument/2006/relationships/tags" Target="../tags/tag328.xml"/><Relationship Id="rId2" Type="http://schemas.openxmlformats.org/officeDocument/2006/relationships/tags" Target="../tags/tag327.xml"/><Relationship Id="rId13" Type="http://schemas.openxmlformats.org/officeDocument/2006/relationships/tags" Target="../tags/tag338.xml"/><Relationship Id="rId12" Type="http://schemas.openxmlformats.org/officeDocument/2006/relationships/tags" Target="../tags/tag337.xml"/><Relationship Id="rId11" Type="http://schemas.openxmlformats.org/officeDocument/2006/relationships/tags" Target="../tags/tag336.xml"/><Relationship Id="rId10" Type="http://schemas.openxmlformats.org/officeDocument/2006/relationships/tags" Target="../tags/tag335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346.xml"/><Relationship Id="rId8" Type="http://schemas.openxmlformats.org/officeDocument/2006/relationships/tags" Target="../tags/tag345.xml"/><Relationship Id="rId7" Type="http://schemas.openxmlformats.org/officeDocument/2006/relationships/tags" Target="../tags/tag344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3" Type="http://schemas.openxmlformats.org/officeDocument/2006/relationships/tags" Target="../tags/tag340.xml"/><Relationship Id="rId2" Type="http://schemas.openxmlformats.org/officeDocument/2006/relationships/tags" Target="../tags/tag339.xml"/><Relationship Id="rId12" Type="http://schemas.openxmlformats.org/officeDocument/2006/relationships/tags" Target="../tags/tag349.xml"/><Relationship Id="rId11" Type="http://schemas.openxmlformats.org/officeDocument/2006/relationships/tags" Target="../tags/tag348.xml"/><Relationship Id="rId10" Type="http://schemas.openxmlformats.org/officeDocument/2006/relationships/tags" Target="../tags/tag347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367.xml"/><Relationship Id="rId8" Type="http://schemas.openxmlformats.org/officeDocument/2006/relationships/tags" Target="../tags/tag366.xml"/><Relationship Id="rId7" Type="http://schemas.openxmlformats.org/officeDocument/2006/relationships/tags" Target="../tags/tag365.xml"/><Relationship Id="rId6" Type="http://schemas.openxmlformats.org/officeDocument/2006/relationships/tags" Target="../tags/tag364.xml"/><Relationship Id="rId5" Type="http://schemas.openxmlformats.org/officeDocument/2006/relationships/tags" Target="../tags/tag363.xml"/><Relationship Id="rId4" Type="http://schemas.openxmlformats.org/officeDocument/2006/relationships/tags" Target="../tags/tag362.xml"/><Relationship Id="rId3" Type="http://schemas.openxmlformats.org/officeDocument/2006/relationships/tags" Target="../tags/tag361.xml"/><Relationship Id="rId2" Type="http://schemas.openxmlformats.org/officeDocument/2006/relationships/tags" Target="../tags/tag360.xml"/><Relationship Id="rId15" Type="http://schemas.openxmlformats.org/officeDocument/2006/relationships/tags" Target="../tags/tag373.xml"/><Relationship Id="rId14" Type="http://schemas.openxmlformats.org/officeDocument/2006/relationships/tags" Target="../tags/tag372.xml"/><Relationship Id="rId13" Type="http://schemas.openxmlformats.org/officeDocument/2006/relationships/tags" Target="../tags/tag371.xml"/><Relationship Id="rId12" Type="http://schemas.openxmlformats.org/officeDocument/2006/relationships/tags" Target="../tags/tag370.xml"/><Relationship Id="rId11" Type="http://schemas.openxmlformats.org/officeDocument/2006/relationships/tags" Target="../tags/tag369.xml"/><Relationship Id="rId10" Type="http://schemas.openxmlformats.org/officeDocument/2006/relationships/tags" Target="../tags/tag368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381.xml"/><Relationship Id="rId8" Type="http://schemas.openxmlformats.org/officeDocument/2006/relationships/tags" Target="../tags/tag380.xml"/><Relationship Id="rId7" Type="http://schemas.openxmlformats.org/officeDocument/2006/relationships/tags" Target="../tags/tag379.xml"/><Relationship Id="rId6" Type="http://schemas.openxmlformats.org/officeDocument/2006/relationships/tags" Target="../tags/tag378.xml"/><Relationship Id="rId5" Type="http://schemas.openxmlformats.org/officeDocument/2006/relationships/tags" Target="../tags/tag377.xml"/><Relationship Id="rId4" Type="http://schemas.openxmlformats.org/officeDocument/2006/relationships/tags" Target="../tags/tag376.xml"/><Relationship Id="rId3" Type="http://schemas.openxmlformats.org/officeDocument/2006/relationships/tags" Target="../tags/tag375.xml"/><Relationship Id="rId2" Type="http://schemas.openxmlformats.org/officeDocument/2006/relationships/tags" Target="../tags/tag374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389.xml"/><Relationship Id="rId8" Type="http://schemas.openxmlformats.org/officeDocument/2006/relationships/tags" Target="../tags/tag388.xml"/><Relationship Id="rId7" Type="http://schemas.openxmlformats.org/officeDocument/2006/relationships/tags" Target="../tags/tag387.xml"/><Relationship Id="rId6" Type="http://schemas.openxmlformats.org/officeDocument/2006/relationships/tags" Target="../tags/tag386.xml"/><Relationship Id="rId5" Type="http://schemas.openxmlformats.org/officeDocument/2006/relationships/tags" Target="../tags/tag385.xml"/><Relationship Id="rId4" Type="http://schemas.openxmlformats.org/officeDocument/2006/relationships/tags" Target="../tags/tag384.xml"/><Relationship Id="rId3" Type="http://schemas.openxmlformats.org/officeDocument/2006/relationships/tags" Target="../tags/tag383.xml"/><Relationship Id="rId2" Type="http://schemas.openxmlformats.org/officeDocument/2006/relationships/tags" Target="../tags/tag382.xml"/><Relationship Id="rId10" Type="http://schemas.openxmlformats.org/officeDocument/2006/relationships/tags" Target="../tags/tag390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398.xml"/><Relationship Id="rId8" Type="http://schemas.openxmlformats.org/officeDocument/2006/relationships/tags" Target="../tags/tag397.xml"/><Relationship Id="rId7" Type="http://schemas.openxmlformats.org/officeDocument/2006/relationships/tags" Target="../tags/tag396.xml"/><Relationship Id="rId6" Type="http://schemas.openxmlformats.org/officeDocument/2006/relationships/tags" Target="../tags/tag395.xml"/><Relationship Id="rId5" Type="http://schemas.openxmlformats.org/officeDocument/2006/relationships/tags" Target="../tags/tag394.xml"/><Relationship Id="rId4" Type="http://schemas.openxmlformats.org/officeDocument/2006/relationships/tags" Target="../tags/tag393.xml"/><Relationship Id="rId3" Type="http://schemas.openxmlformats.org/officeDocument/2006/relationships/tags" Target="../tags/tag392.xml"/><Relationship Id="rId2" Type="http://schemas.openxmlformats.org/officeDocument/2006/relationships/tags" Target="../tags/tag391.xml"/><Relationship Id="rId11" Type="http://schemas.openxmlformats.org/officeDocument/2006/relationships/tags" Target="../tags/tag400.xml"/><Relationship Id="rId10" Type="http://schemas.openxmlformats.org/officeDocument/2006/relationships/tags" Target="../tags/tag399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408.xml"/><Relationship Id="rId8" Type="http://schemas.openxmlformats.org/officeDocument/2006/relationships/tags" Target="../tags/tag407.xml"/><Relationship Id="rId7" Type="http://schemas.openxmlformats.org/officeDocument/2006/relationships/tags" Target="../tags/tag406.xml"/><Relationship Id="rId6" Type="http://schemas.openxmlformats.org/officeDocument/2006/relationships/tags" Target="../tags/tag405.xml"/><Relationship Id="rId5" Type="http://schemas.openxmlformats.org/officeDocument/2006/relationships/tags" Target="../tags/tag404.xml"/><Relationship Id="rId4" Type="http://schemas.openxmlformats.org/officeDocument/2006/relationships/tags" Target="../tags/tag403.xml"/><Relationship Id="rId3" Type="http://schemas.openxmlformats.org/officeDocument/2006/relationships/tags" Target="../tags/tag402.xml"/><Relationship Id="rId2" Type="http://schemas.openxmlformats.org/officeDocument/2006/relationships/tags" Target="../tags/tag401.xml"/><Relationship Id="rId11" Type="http://schemas.openxmlformats.org/officeDocument/2006/relationships/tags" Target="../tags/tag410.xml"/><Relationship Id="rId10" Type="http://schemas.openxmlformats.org/officeDocument/2006/relationships/tags" Target="../tags/tag409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418.xml"/><Relationship Id="rId8" Type="http://schemas.openxmlformats.org/officeDocument/2006/relationships/tags" Target="../tags/tag417.xml"/><Relationship Id="rId7" Type="http://schemas.openxmlformats.org/officeDocument/2006/relationships/tags" Target="../tags/tag416.xml"/><Relationship Id="rId6" Type="http://schemas.openxmlformats.org/officeDocument/2006/relationships/tags" Target="../tags/tag415.xml"/><Relationship Id="rId5" Type="http://schemas.openxmlformats.org/officeDocument/2006/relationships/tags" Target="../tags/tag414.xml"/><Relationship Id="rId4" Type="http://schemas.openxmlformats.org/officeDocument/2006/relationships/tags" Target="../tags/tag413.xml"/><Relationship Id="rId3" Type="http://schemas.openxmlformats.org/officeDocument/2006/relationships/tags" Target="../tags/tag412.xml"/><Relationship Id="rId2" Type="http://schemas.openxmlformats.org/officeDocument/2006/relationships/tags" Target="../tags/tag411.xml"/><Relationship Id="rId11" Type="http://schemas.openxmlformats.org/officeDocument/2006/relationships/tags" Target="../tags/tag420.xml"/><Relationship Id="rId10" Type="http://schemas.openxmlformats.org/officeDocument/2006/relationships/tags" Target="../tags/tag419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428.xml"/><Relationship Id="rId8" Type="http://schemas.openxmlformats.org/officeDocument/2006/relationships/tags" Target="../tags/tag427.xml"/><Relationship Id="rId7" Type="http://schemas.openxmlformats.org/officeDocument/2006/relationships/tags" Target="../tags/tag426.xml"/><Relationship Id="rId6" Type="http://schemas.openxmlformats.org/officeDocument/2006/relationships/tags" Target="../tags/tag425.xml"/><Relationship Id="rId5" Type="http://schemas.openxmlformats.org/officeDocument/2006/relationships/tags" Target="../tags/tag424.xml"/><Relationship Id="rId4" Type="http://schemas.openxmlformats.org/officeDocument/2006/relationships/tags" Target="../tags/tag423.xml"/><Relationship Id="rId3" Type="http://schemas.openxmlformats.org/officeDocument/2006/relationships/tags" Target="../tags/tag422.xml"/><Relationship Id="rId2" Type="http://schemas.openxmlformats.org/officeDocument/2006/relationships/tags" Target="../tags/tag421.xml"/><Relationship Id="rId13" Type="http://schemas.openxmlformats.org/officeDocument/2006/relationships/tags" Target="../tags/tag432.xml"/><Relationship Id="rId12" Type="http://schemas.openxmlformats.org/officeDocument/2006/relationships/tags" Target="../tags/tag431.xml"/><Relationship Id="rId11" Type="http://schemas.openxmlformats.org/officeDocument/2006/relationships/tags" Target="../tags/tag430.xml"/><Relationship Id="rId10" Type="http://schemas.openxmlformats.org/officeDocument/2006/relationships/tags" Target="../tags/tag429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440.xml"/><Relationship Id="rId8" Type="http://schemas.openxmlformats.org/officeDocument/2006/relationships/tags" Target="../tags/tag439.xml"/><Relationship Id="rId7" Type="http://schemas.openxmlformats.org/officeDocument/2006/relationships/tags" Target="../tags/tag438.xml"/><Relationship Id="rId6" Type="http://schemas.openxmlformats.org/officeDocument/2006/relationships/tags" Target="../tags/tag437.xml"/><Relationship Id="rId5" Type="http://schemas.openxmlformats.org/officeDocument/2006/relationships/tags" Target="../tags/tag436.xml"/><Relationship Id="rId4" Type="http://schemas.openxmlformats.org/officeDocument/2006/relationships/tags" Target="../tags/tag435.xml"/><Relationship Id="rId3" Type="http://schemas.openxmlformats.org/officeDocument/2006/relationships/tags" Target="../tags/tag434.xml"/><Relationship Id="rId2" Type="http://schemas.openxmlformats.org/officeDocument/2006/relationships/tags" Target="../tags/tag433.xml"/><Relationship Id="rId11" Type="http://schemas.openxmlformats.org/officeDocument/2006/relationships/tags" Target="../tags/tag442.xml"/><Relationship Id="rId10" Type="http://schemas.openxmlformats.org/officeDocument/2006/relationships/tags" Target="../tags/tag441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456.xml"/><Relationship Id="rId8" Type="http://schemas.openxmlformats.org/officeDocument/2006/relationships/tags" Target="../tags/tag455.xml"/><Relationship Id="rId7" Type="http://schemas.openxmlformats.org/officeDocument/2006/relationships/tags" Target="../tags/tag454.xml"/><Relationship Id="rId6" Type="http://schemas.openxmlformats.org/officeDocument/2006/relationships/tags" Target="../tags/tag453.xml"/><Relationship Id="rId5" Type="http://schemas.openxmlformats.org/officeDocument/2006/relationships/tags" Target="../tags/tag452.xml"/><Relationship Id="rId4" Type="http://schemas.openxmlformats.org/officeDocument/2006/relationships/tags" Target="../tags/tag451.xml"/><Relationship Id="rId3" Type="http://schemas.openxmlformats.org/officeDocument/2006/relationships/tags" Target="../tags/tag450.xml"/><Relationship Id="rId22" Type="http://schemas.openxmlformats.org/officeDocument/2006/relationships/tags" Target="../tags/tag469.xml"/><Relationship Id="rId21" Type="http://schemas.openxmlformats.org/officeDocument/2006/relationships/tags" Target="../tags/tag468.xml"/><Relationship Id="rId20" Type="http://schemas.openxmlformats.org/officeDocument/2006/relationships/tags" Target="../tags/tag467.xml"/><Relationship Id="rId2" Type="http://schemas.openxmlformats.org/officeDocument/2006/relationships/tags" Target="../tags/tag449.xml"/><Relationship Id="rId19" Type="http://schemas.openxmlformats.org/officeDocument/2006/relationships/tags" Target="../tags/tag466.xml"/><Relationship Id="rId18" Type="http://schemas.openxmlformats.org/officeDocument/2006/relationships/tags" Target="../tags/tag465.xml"/><Relationship Id="rId17" Type="http://schemas.openxmlformats.org/officeDocument/2006/relationships/tags" Target="../tags/tag464.xml"/><Relationship Id="rId16" Type="http://schemas.openxmlformats.org/officeDocument/2006/relationships/tags" Target="../tags/tag463.xml"/><Relationship Id="rId15" Type="http://schemas.openxmlformats.org/officeDocument/2006/relationships/tags" Target="../tags/tag462.xml"/><Relationship Id="rId14" Type="http://schemas.openxmlformats.org/officeDocument/2006/relationships/tags" Target="../tags/tag461.xml"/><Relationship Id="rId13" Type="http://schemas.openxmlformats.org/officeDocument/2006/relationships/tags" Target="../tags/tag460.xml"/><Relationship Id="rId12" Type="http://schemas.openxmlformats.org/officeDocument/2006/relationships/tags" Target="../tags/tag459.xml"/><Relationship Id="rId11" Type="http://schemas.openxmlformats.org/officeDocument/2006/relationships/tags" Target="../tags/tag458.xml"/><Relationship Id="rId10" Type="http://schemas.openxmlformats.org/officeDocument/2006/relationships/tags" Target="../tags/tag457.xml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477.xml"/><Relationship Id="rId8" Type="http://schemas.openxmlformats.org/officeDocument/2006/relationships/tags" Target="../tags/tag476.xml"/><Relationship Id="rId7" Type="http://schemas.openxmlformats.org/officeDocument/2006/relationships/tags" Target="../tags/tag475.xml"/><Relationship Id="rId6" Type="http://schemas.openxmlformats.org/officeDocument/2006/relationships/tags" Target="../tags/tag474.xml"/><Relationship Id="rId5" Type="http://schemas.openxmlformats.org/officeDocument/2006/relationships/tags" Target="../tags/tag473.xml"/><Relationship Id="rId4" Type="http://schemas.openxmlformats.org/officeDocument/2006/relationships/tags" Target="../tags/tag472.xml"/><Relationship Id="rId3" Type="http://schemas.openxmlformats.org/officeDocument/2006/relationships/tags" Target="../tags/tag471.xml"/><Relationship Id="rId2" Type="http://schemas.openxmlformats.org/officeDocument/2006/relationships/tags" Target="../tags/tag470.xml"/><Relationship Id="rId12" Type="http://schemas.openxmlformats.org/officeDocument/2006/relationships/tags" Target="../tags/tag480.xml"/><Relationship Id="rId11" Type="http://schemas.openxmlformats.org/officeDocument/2006/relationships/tags" Target="../tags/tag479.xml"/><Relationship Id="rId10" Type="http://schemas.openxmlformats.org/officeDocument/2006/relationships/tags" Target="../tags/tag478.xml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488.xml"/><Relationship Id="rId8" Type="http://schemas.openxmlformats.org/officeDocument/2006/relationships/tags" Target="../tags/tag487.xml"/><Relationship Id="rId7" Type="http://schemas.openxmlformats.org/officeDocument/2006/relationships/tags" Target="../tags/tag486.xml"/><Relationship Id="rId6" Type="http://schemas.openxmlformats.org/officeDocument/2006/relationships/tags" Target="../tags/tag485.xml"/><Relationship Id="rId5" Type="http://schemas.openxmlformats.org/officeDocument/2006/relationships/tags" Target="../tags/tag484.xml"/><Relationship Id="rId4" Type="http://schemas.openxmlformats.org/officeDocument/2006/relationships/tags" Target="../tags/tag483.xml"/><Relationship Id="rId3" Type="http://schemas.openxmlformats.org/officeDocument/2006/relationships/tags" Target="../tags/tag482.xml"/><Relationship Id="rId2" Type="http://schemas.openxmlformats.org/officeDocument/2006/relationships/tags" Target="../tags/tag481.xml"/><Relationship Id="rId11" Type="http://schemas.openxmlformats.org/officeDocument/2006/relationships/tags" Target="../tags/tag490.xml"/><Relationship Id="rId10" Type="http://schemas.openxmlformats.org/officeDocument/2006/relationships/tags" Target="../tags/tag489.xml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498.xml"/><Relationship Id="rId8" Type="http://schemas.openxmlformats.org/officeDocument/2006/relationships/tags" Target="../tags/tag497.xml"/><Relationship Id="rId7" Type="http://schemas.openxmlformats.org/officeDocument/2006/relationships/tags" Target="../tags/tag496.xml"/><Relationship Id="rId6" Type="http://schemas.openxmlformats.org/officeDocument/2006/relationships/tags" Target="../tags/tag495.xml"/><Relationship Id="rId5" Type="http://schemas.openxmlformats.org/officeDocument/2006/relationships/tags" Target="../tags/tag494.xml"/><Relationship Id="rId4" Type="http://schemas.openxmlformats.org/officeDocument/2006/relationships/tags" Target="../tags/tag493.xml"/><Relationship Id="rId3" Type="http://schemas.openxmlformats.org/officeDocument/2006/relationships/tags" Target="../tags/tag492.xml"/><Relationship Id="rId2" Type="http://schemas.openxmlformats.org/officeDocument/2006/relationships/tags" Target="../tags/tag491.xml"/><Relationship Id="rId10" Type="http://schemas.openxmlformats.org/officeDocument/2006/relationships/tags" Target="../tags/tag499.xml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507.xml"/><Relationship Id="rId8" Type="http://schemas.openxmlformats.org/officeDocument/2006/relationships/tags" Target="../tags/tag506.xml"/><Relationship Id="rId7" Type="http://schemas.openxmlformats.org/officeDocument/2006/relationships/tags" Target="../tags/tag505.xml"/><Relationship Id="rId6" Type="http://schemas.openxmlformats.org/officeDocument/2006/relationships/tags" Target="../tags/tag504.xml"/><Relationship Id="rId5" Type="http://schemas.openxmlformats.org/officeDocument/2006/relationships/tags" Target="../tags/tag503.xml"/><Relationship Id="rId4" Type="http://schemas.openxmlformats.org/officeDocument/2006/relationships/tags" Target="../tags/tag502.xml"/><Relationship Id="rId3" Type="http://schemas.openxmlformats.org/officeDocument/2006/relationships/tags" Target="../tags/tag501.xml"/><Relationship Id="rId2" Type="http://schemas.openxmlformats.org/officeDocument/2006/relationships/tags" Target="../tags/tag500.xml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515.xml"/><Relationship Id="rId8" Type="http://schemas.openxmlformats.org/officeDocument/2006/relationships/tags" Target="../tags/tag514.xml"/><Relationship Id="rId7" Type="http://schemas.openxmlformats.org/officeDocument/2006/relationships/tags" Target="../tags/tag513.xml"/><Relationship Id="rId6" Type="http://schemas.openxmlformats.org/officeDocument/2006/relationships/tags" Target="../tags/tag512.xml"/><Relationship Id="rId5" Type="http://schemas.openxmlformats.org/officeDocument/2006/relationships/tags" Target="../tags/tag511.xml"/><Relationship Id="rId4" Type="http://schemas.openxmlformats.org/officeDocument/2006/relationships/tags" Target="../tags/tag510.xml"/><Relationship Id="rId3" Type="http://schemas.openxmlformats.org/officeDocument/2006/relationships/tags" Target="../tags/tag509.xml"/><Relationship Id="rId2" Type="http://schemas.openxmlformats.org/officeDocument/2006/relationships/tags" Target="../tags/tag508.xml"/><Relationship Id="rId10" Type="http://schemas.openxmlformats.org/officeDocument/2006/relationships/tags" Target="../tags/tag516.xml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4" Type="http://schemas.openxmlformats.org/officeDocument/2006/relationships/tags" Target="../tags/tag519.xml"/><Relationship Id="rId3" Type="http://schemas.openxmlformats.org/officeDocument/2006/relationships/tags" Target="../tags/tag518.xml"/><Relationship Id="rId2" Type="http://schemas.openxmlformats.org/officeDocument/2006/relationships/tags" Target="../tags/tag517.xml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9" Type="http://schemas.openxmlformats.org/officeDocument/2006/relationships/tags" Target="../tags/tag527.xml"/><Relationship Id="rId8" Type="http://schemas.openxmlformats.org/officeDocument/2006/relationships/tags" Target="../tags/tag526.xml"/><Relationship Id="rId7" Type="http://schemas.openxmlformats.org/officeDocument/2006/relationships/tags" Target="../tags/tag525.xml"/><Relationship Id="rId6" Type="http://schemas.openxmlformats.org/officeDocument/2006/relationships/tags" Target="../tags/tag524.xml"/><Relationship Id="rId5" Type="http://schemas.openxmlformats.org/officeDocument/2006/relationships/tags" Target="../tags/tag523.xml"/><Relationship Id="rId4" Type="http://schemas.openxmlformats.org/officeDocument/2006/relationships/tags" Target="../tags/tag522.xml"/><Relationship Id="rId3" Type="http://schemas.openxmlformats.org/officeDocument/2006/relationships/tags" Target="../tags/tag521.xml"/><Relationship Id="rId2" Type="http://schemas.openxmlformats.org/officeDocument/2006/relationships/tags" Target="../tags/tag520.xml"/><Relationship Id="rId13" Type="http://schemas.openxmlformats.org/officeDocument/2006/relationships/tags" Target="../tags/tag531.xml"/><Relationship Id="rId12" Type="http://schemas.openxmlformats.org/officeDocument/2006/relationships/tags" Target="../tags/tag530.xml"/><Relationship Id="rId11" Type="http://schemas.openxmlformats.org/officeDocument/2006/relationships/tags" Target="../tags/tag529.xml"/><Relationship Id="rId10" Type="http://schemas.openxmlformats.org/officeDocument/2006/relationships/tags" Target="../tags/tag528.xml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9" Type="http://schemas.openxmlformats.org/officeDocument/2006/relationships/tags" Target="../tags/tag539.xml"/><Relationship Id="rId8" Type="http://schemas.openxmlformats.org/officeDocument/2006/relationships/tags" Target="../tags/tag538.xml"/><Relationship Id="rId7" Type="http://schemas.openxmlformats.org/officeDocument/2006/relationships/tags" Target="../tags/tag537.xml"/><Relationship Id="rId6" Type="http://schemas.openxmlformats.org/officeDocument/2006/relationships/tags" Target="../tags/tag536.xml"/><Relationship Id="rId5" Type="http://schemas.openxmlformats.org/officeDocument/2006/relationships/tags" Target="../tags/tag535.xml"/><Relationship Id="rId4" Type="http://schemas.openxmlformats.org/officeDocument/2006/relationships/tags" Target="../tags/tag534.xml"/><Relationship Id="rId3" Type="http://schemas.openxmlformats.org/officeDocument/2006/relationships/tags" Target="../tags/tag533.xml"/><Relationship Id="rId2" Type="http://schemas.openxmlformats.org/officeDocument/2006/relationships/tags" Target="../tags/tag532.xml"/><Relationship Id="rId12" Type="http://schemas.openxmlformats.org/officeDocument/2006/relationships/tags" Target="../tags/tag542.xml"/><Relationship Id="rId11" Type="http://schemas.openxmlformats.org/officeDocument/2006/relationships/tags" Target="../tags/tag541.xml"/><Relationship Id="rId10" Type="http://schemas.openxmlformats.org/officeDocument/2006/relationships/tags" Target="../tags/tag540.xml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9" Type="http://schemas.openxmlformats.org/officeDocument/2006/relationships/tags" Target="../tags/tag550.xml"/><Relationship Id="rId8" Type="http://schemas.openxmlformats.org/officeDocument/2006/relationships/tags" Target="../tags/tag549.xml"/><Relationship Id="rId7" Type="http://schemas.openxmlformats.org/officeDocument/2006/relationships/tags" Target="../tags/tag548.xml"/><Relationship Id="rId6" Type="http://schemas.openxmlformats.org/officeDocument/2006/relationships/tags" Target="../tags/tag547.xml"/><Relationship Id="rId5" Type="http://schemas.openxmlformats.org/officeDocument/2006/relationships/tags" Target="../tags/tag546.xml"/><Relationship Id="rId4" Type="http://schemas.openxmlformats.org/officeDocument/2006/relationships/tags" Target="../tags/tag545.xml"/><Relationship Id="rId3" Type="http://schemas.openxmlformats.org/officeDocument/2006/relationships/tags" Target="../tags/tag544.xml"/><Relationship Id="rId2" Type="http://schemas.openxmlformats.org/officeDocument/2006/relationships/tags" Target="../tags/tag543.xml"/><Relationship Id="rId11" Type="http://schemas.openxmlformats.org/officeDocument/2006/relationships/tags" Target="../tags/tag552.xml"/><Relationship Id="rId10" Type="http://schemas.openxmlformats.org/officeDocument/2006/relationships/tags" Target="../tags/tag551.xml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9" Type="http://schemas.openxmlformats.org/officeDocument/2006/relationships/tags" Target="../tags/tag560.xml"/><Relationship Id="rId8" Type="http://schemas.openxmlformats.org/officeDocument/2006/relationships/tags" Target="../tags/tag559.xml"/><Relationship Id="rId7" Type="http://schemas.openxmlformats.org/officeDocument/2006/relationships/tags" Target="../tags/tag558.xml"/><Relationship Id="rId6" Type="http://schemas.openxmlformats.org/officeDocument/2006/relationships/tags" Target="../tags/tag557.xml"/><Relationship Id="rId5" Type="http://schemas.openxmlformats.org/officeDocument/2006/relationships/tags" Target="../tags/tag556.xml"/><Relationship Id="rId4" Type="http://schemas.openxmlformats.org/officeDocument/2006/relationships/tags" Target="../tags/tag555.xml"/><Relationship Id="rId3" Type="http://schemas.openxmlformats.org/officeDocument/2006/relationships/tags" Target="../tags/tag554.xml"/><Relationship Id="rId2" Type="http://schemas.openxmlformats.org/officeDocument/2006/relationships/tags" Target="../tags/tag553.xml"/><Relationship Id="rId15" Type="http://schemas.openxmlformats.org/officeDocument/2006/relationships/tags" Target="../tags/tag566.xml"/><Relationship Id="rId14" Type="http://schemas.openxmlformats.org/officeDocument/2006/relationships/tags" Target="../tags/tag565.xml"/><Relationship Id="rId13" Type="http://schemas.openxmlformats.org/officeDocument/2006/relationships/tags" Target="../tags/tag564.xml"/><Relationship Id="rId12" Type="http://schemas.openxmlformats.org/officeDocument/2006/relationships/tags" Target="../tags/tag563.xml"/><Relationship Id="rId11" Type="http://schemas.openxmlformats.org/officeDocument/2006/relationships/tags" Target="../tags/tag562.xml"/><Relationship Id="rId10" Type="http://schemas.openxmlformats.org/officeDocument/2006/relationships/tags" Target="../tags/tag561.xml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9" Type="http://schemas.openxmlformats.org/officeDocument/2006/relationships/tags" Target="../tags/tag574.xml"/><Relationship Id="rId8" Type="http://schemas.openxmlformats.org/officeDocument/2006/relationships/tags" Target="../tags/tag573.xml"/><Relationship Id="rId7" Type="http://schemas.openxmlformats.org/officeDocument/2006/relationships/tags" Target="../tags/tag572.xml"/><Relationship Id="rId6" Type="http://schemas.openxmlformats.org/officeDocument/2006/relationships/tags" Target="../tags/tag571.xml"/><Relationship Id="rId5" Type="http://schemas.openxmlformats.org/officeDocument/2006/relationships/tags" Target="../tags/tag570.xml"/><Relationship Id="rId4" Type="http://schemas.openxmlformats.org/officeDocument/2006/relationships/tags" Target="../tags/tag569.xml"/><Relationship Id="rId3" Type="http://schemas.openxmlformats.org/officeDocument/2006/relationships/tags" Target="../tags/tag568.xml"/><Relationship Id="rId2" Type="http://schemas.openxmlformats.org/officeDocument/2006/relationships/tags" Target="../tags/tag567.xml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9" Type="http://schemas.openxmlformats.org/officeDocument/2006/relationships/tags" Target="../tags/tag582.xml"/><Relationship Id="rId8" Type="http://schemas.openxmlformats.org/officeDocument/2006/relationships/tags" Target="../tags/tag581.xml"/><Relationship Id="rId7" Type="http://schemas.openxmlformats.org/officeDocument/2006/relationships/tags" Target="../tags/tag580.xml"/><Relationship Id="rId6" Type="http://schemas.openxmlformats.org/officeDocument/2006/relationships/tags" Target="../tags/tag579.xml"/><Relationship Id="rId5" Type="http://schemas.openxmlformats.org/officeDocument/2006/relationships/tags" Target="../tags/tag578.xml"/><Relationship Id="rId4" Type="http://schemas.openxmlformats.org/officeDocument/2006/relationships/tags" Target="../tags/tag577.xml"/><Relationship Id="rId3" Type="http://schemas.openxmlformats.org/officeDocument/2006/relationships/tags" Target="../tags/tag576.xml"/><Relationship Id="rId2" Type="http://schemas.openxmlformats.org/officeDocument/2006/relationships/tags" Target="../tags/tag575.xml"/><Relationship Id="rId10" Type="http://schemas.openxmlformats.org/officeDocument/2006/relationships/tags" Target="../tags/tag583.xml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9" Type="http://schemas.openxmlformats.org/officeDocument/2006/relationships/tags" Target="../tags/tag591.xml"/><Relationship Id="rId8" Type="http://schemas.openxmlformats.org/officeDocument/2006/relationships/tags" Target="../tags/tag590.xml"/><Relationship Id="rId7" Type="http://schemas.openxmlformats.org/officeDocument/2006/relationships/tags" Target="../tags/tag589.xml"/><Relationship Id="rId6" Type="http://schemas.openxmlformats.org/officeDocument/2006/relationships/tags" Target="../tags/tag588.xml"/><Relationship Id="rId5" Type="http://schemas.openxmlformats.org/officeDocument/2006/relationships/tags" Target="../tags/tag587.xml"/><Relationship Id="rId4" Type="http://schemas.openxmlformats.org/officeDocument/2006/relationships/tags" Target="../tags/tag586.xml"/><Relationship Id="rId3" Type="http://schemas.openxmlformats.org/officeDocument/2006/relationships/tags" Target="../tags/tag585.xml"/><Relationship Id="rId2" Type="http://schemas.openxmlformats.org/officeDocument/2006/relationships/tags" Target="../tags/tag584.xml"/><Relationship Id="rId11" Type="http://schemas.openxmlformats.org/officeDocument/2006/relationships/tags" Target="../tags/tag593.xml"/><Relationship Id="rId10" Type="http://schemas.openxmlformats.org/officeDocument/2006/relationships/tags" Target="../tags/tag592.xml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9" Type="http://schemas.openxmlformats.org/officeDocument/2006/relationships/tags" Target="../tags/tag601.xml"/><Relationship Id="rId8" Type="http://schemas.openxmlformats.org/officeDocument/2006/relationships/tags" Target="../tags/tag600.xml"/><Relationship Id="rId7" Type="http://schemas.openxmlformats.org/officeDocument/2006/relationships/tags" Target="../tags/tag599.xml"/><Relationship Id="rId6" Type="http://schemas.openxmlformats.org/officeDocument/2006/relationships/tags" Target="../tags/tag598.xml"/><Relationship Id="rId5" Type="http://schemas.openxmlformats.org/officeDocument/2006/relationships/tags" Target="../tags/tag597.xml"/><Relationship Id="rId4" Type="http://schemas.openxmlformats.org/officeDocument/2006/relationships/tags" Target="../tags/tag596.xml"/><Relationship Id="rId3" Type="http://schemas.openxmlformats.org/officeDocument/2006/relationships/tags" Target="../tags/tag595.xml"/><Relationship Id="rId2" Type="http://schemas.openxmlformats.org/officeDocument/2006/relationships/tags" Target="../tags/tag594.xml"/><Relationship Id="rId11" Type="http://schemas.openxmlformats.org/officeDocument/2006/relationships/tags" Target="../tags/tag603.xml"/><Relationship Id="rId10" Type="http://schemas.openxmlformats.org/officeDocument/2006/relationships/tags" Target="../tags/tag602.xml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9" Type="http://schemas.openxmlformats.org/officeDocument/2006/relationships/tags" Target="../tags/tag611.xml"/><Relationship Id="rId8" Type="http://schemas.openxmlformats.org/officeDocument/2006/relationships/tags" Target="../tags/tag610.xml"/><Relationship Id="rId7" Type="http://schemas.openxmlformats.org/officeDocument/2006/relationships/tags" Target="../tags/tag609.xml"/><Relationship Id="rId6" Type="http://schemas.openxmlformats.org/officeDocument/2006/relationships/tags" Target="../tags/tag608.xml"/><Relationship Id="rId5" Type="http://schemas.openxmlformats.org/officeDocument/2006/relationships/tags" Target="../tags/tag607.xml"/><Relationship Id="rId4" Type="http://schemas.openxmlformats.org/officeDocument/2006/relationships/tags" Target="../tags/tag606.xml"/><Relationship Id="rId3" Type="http://schemas.openxmlformats.org/officeDocument/2006/relationships/tags" Target="../tags/tag605.xml"/><Relationship Id="rId2" Type="http://schemas.openxmlformats.org/officeDocument/2006/relationships/tags" Target="../tags/tag604.xml"/><Relationship Id="rId11" Type="http://schemas.openxmlformats.org/officeDocument/2006/relationships/tags" Target="../tags/tag613.xml"/><Relationship Id="rId10" Type="http://schemas.openxmlformats.org/officeDocument/2006/relationships/tags" Target="../tags/tag612.xml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9" Type="http://schemas.openxmlformats.org/officeDocument/2006/relationships/tags" Target="../tags/tag621.xml"/><Relationship Id="rId8" Type="http://schemas.openxmlformats.org/officeDocument/2006/relationships/tags" Target="../tags/tag620.xml"/><Relationship Id="rId7" Type="http://schemas.openxmlformats.org/officeDocument/2006/relationships/tags" Target="../tags/tag619.xml"/><Relationship Id="rId6" Type="http://schemas.openxmlformats.org/officeDocument/2006/relationships/tags" Target="../tags/tag618.xml"/><Relationship Id="rId5" Type="http://schemas.openxmlformats.org/officeDocument/2006/relationships/tags" Target="../tags/tag617.xml"/><Relationship Id="rId4" Type="http://schemas.openxmlformats.org/officeDocument/2006/relationships/tags" Target="../tags/tag616.xml"/><Relationship Id="rId3" Type="http://schemas.openxmlformats.org/officeDocument/2006/relationships/tags" Target="../tags/tag615.xml"/><Relationship Id="rId2" Type="http://schemas.openxmlformats.org/officeDocument/2006/relationships/tags" Target="../tags/tag614.xml"/><Relationship Id="rId13" Type="http://schemas.openxmlformats.org/officeDocument/2006/relationships/tags" Target="../tags/tag625.xml"/><Relationship Id="rId12" Type="http://schemas.openxmlformats.org/officeDocument/2006/relationships/tags" Target="../tags/tag624.xml"/><Relationship Id="rId11" Type="http://schemas.openxmlformats.org/officeDocument/2006/relationships/tags" Target="../tags/tag623.xml"/><Relationship Id="rId10" Type="http://schemas.openxmlformats.org/officeDocument/2006/relationships/tags" Target="../tags/tag622.xml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9" Type="http://schemas.openxmlformats.org/officeDocument/2006/relationships/tags" Target="../tags/tag633.xml"/><Relationship Id="rId8" Type="http://schemas.openxmlformats.org/officeDocument/2006/relationships/tags" Target="../tags/tag632.xml"/><Relationship Id="rId7" Type="http://schemas.openxmlformats.org/officeDocument/2006/relationships/tags" Target="../tags/tag631.xml"/><Relationship Id="rId6" Type="http://schemas.openxmlformats.org/officeDocument/2006/relationships/tags" Target="../tags/tag630.xml"/><Relationship Id="rId5" Type="http://schemas.openxmlformats.org/officeDocument/2006/relationships/tags" Target="../tags/tag629.xml"/><Relationship Id="rId4" Type="http://schemas.openxmlformats.org/officeDocument/2006/relationships/tags" Target="../tags/tag628.xml"/><Relationship Id="rId3" Type="http://schemas.openxmlformats.org/officeDocument/2006/relationships/tags" Target="../tags/tag627.xml"/><Relationship Id="rId2" Type="http://schemas.openxmlformats.org/officeDocument/2006/relationships/tags" Target="../tags/tag626.xml"/><Relationship Id="rId11" Type="http://schemas.openxmlformats.org/officeDocument/2006/relationships/tags" Target="../tags/tag635.xml"/><Relationship Id="rId10" Type="http://schemas.openxmlformats.org/officeDocument/2006/relationships/tags" Target="../tags/tag634.xml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9" Type="http://schemas.openxmlformats.org/officeDocument/2006/relationships/tags" Target="../tags/tag649.xml"/><Relationship Id="rId8" Type="http://schemas.openxmlformats.org/officeDocument/2006/relationships/tags" Target="../tags/tag648.xml"/><Relationship Id="rId7" Type="http://schemas.openxmlformats.org/officeDocument/2006/relationships/tags" Target="../tags/tag647.xml"/><Relationship Id="rId6" Type="http://schemas.openxmlformats.org/officeDocument/2006/relationships/tags" Target="../tags/tag646.xml"/><Relationship Id="rId5" Type="http://schemas.openxmlformats.org/officeDocument/2006/relationships/tags" Target="../tags/tag645.xml"/><Relationship Id="rId4" Type="http://schemas.openxmlformats.org/officeDocument/2006/relationships/tags" Target="../tags/tag644.xml"/><Relationship Id="rId3" Type="http://schemas.openxmlformats.org/officeDocument/2006/relationships/tags" Target="../tags/tag643.xml"/><Relationship Id="rId22" Type="http://schemas.openxmlformats.org/officeDocument/2006/relationships/tags" Target="../tags/tag662.xml"/><Relationship Id="rId21" Type="http://schemas.openxmlformats.org/officeDocument/2006/relationships/tags" Target="../tags/tag661.xml"/><Relationship Id="rId20" Type="http://schemas.openxmlformats.org/officeDocument/2006/relationships/tags" Target="../tags/tag660.xml"/><Relationship Id="rId2" Type="http://schemas.openxmlformats.org/officeDocument/2006/relationships/tags" Target="../tags/tag642.xml"/><Relationship Id="rId19" Type="http://schemas.openxmlformats.org/officeDocument/2006/relationships/tags" Target="../tags/tag659.xml"/><Relationship Id="rId18" Type="http://schemas.openxmlformats.org/officeDocument/2006/relationships/tags" Target="../tags/tag658.xml"/><Relationship Id="rId17" Type="http://schemas.openxmlformats.org/officeDocument/2006/relationships/tags" Target="../tags/tag657.xml"/><Relationship Id="rId16" Type="http://schemas.openxmlformats.org/officeDocument/2006/relationships/tags" Target="../tags/tag656.xml"/><Relationship Id="rId15" Type="http://schemas.openxmlformats.org/officeDocument/2006/relationships/tags" Target="../tags/tag655.xml"/><Relationship Id="rId14" Type="http://schemas.openxmlformats.org/officeDocument/2006/relationships/tags" Target="../tags/tag654.xml"/><Relationship Id="rId13" Type="http://schemas.openxmlformats.org/officeDocument/2006/relationships/tags" Target="../tags/tag653.xml"/><Relationship Id="rId12" Type="http://schemas.openxmlformats.org/officeDocument/2006/relationships/tags" Target="../tags/tag652.xml"/><Relationship Id="rId11" Type="http://schemas.openxmlformats.org/officeDocument/2006/relationships/tags" Target="../tags/tag651.xml"/><Relationship Id="rId10" Type="http://schemas.openxmlformats.org/officeDocument/2006/relationships/tags" Target="../tags/tag650.xml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9" Type="http://schemas.openxmlformats.org/officeDocument/2006/relationships/tags" Target="../tags/tag670.xml"/><Relationship Id="rId8" Type="http://schemas.openxmlformats.org/officeDocument/2006/relationships/tags" Target="../tags/tag669.xml"/><Relationship Id="rId7" Type="http://schemas.openxmlformats.org/officeDocument/2006/relationships/tags" Target="../tags/tag668.xml"/><Relationship Id="rId6" Type="http://schemas.openxmlformats.org/officeDocument/2006/relationships/tags" Target="../tags/tag667.xml"/><Relationship Id="rId5" Type="http://schemas.openxmlformats.org/officeDocument/2006/relationships/tags" Target="../tags/tag666.xml"/><Relationship Id="rId4" Type="http://schemas.openxmlformats.org/officeDocument/2006/relationships/tags" Target="../tags/tag665.xml"/><Relationship Id="rId3" Type="http://schemas.openxmlformats.org/officeDocument/2006/relationships/tags" Target="../tags/tag664.xml"/><Relationship Id="rId2" Type="http://schemas.openxmlformats.org/officeDocument/2006/relationships/tags" Target="../tags/tag663.xml"/><Relationship Id="rId12" Type="http://schemas.openxmlformats.org/officeDocument/2006/relationships/tags" Target="../tags/tag673.xml"/><Relationship Id="rId11" Type="http://schemas.openxmlformats.org/officeDocument/2006/relationships/tags" Target="../tags/tag672.xml"/><Relationship Id="rId10" Type="http://schemas.openxmlformats.org/officeDocument/2006/relationships/tags" Target="../tags/tag671.xml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9" Type="http://schemas.openxmlformats.org/officeDocument/2006/relationships/tags" Target="../tags/tag681.xml"/><Relationship Id="rId8" Type="http://schemas.openxmlformats.org/officeDocument/2006/relationships/tags" Target="../tags/tag680.xml"/><Relationship Id="rId7" Type="http://schemas.openxmlformats.org/officeDocument/2006/relationships/tags" Target="../tags/tag679.xml"/><Relationship Id="rId6" Type="http://schemas.openxmlformats.org/officeDocument/2006/relationships/tags" Target="../tags/tag678.xml"/><Relationship Id="rId5" Type="http://schemas.openxmlformats.org/officeDocument/2006/relationships/tags" Target="../tags/tag677.xml"/><Relationship Id="rId4" Type="http://schemas.openxmlformats.org/officeDocument/2006/relationships/tags" Target="../tags/tag676.xml"/><Relationship Id="rId3" Type="http://schemas.openxmlformats.org/officeDocument/2006/relationships/tags" Target="../tags/tag675.xml"/><Relationship Id="rId2" Type="http://schemas.openxmlformats.org/officeDocument/2006/relationships/tags" Target="../tags/tag674.xml"/><Relationship Id="rId11" Type="http://schemas.openxmlformats.org/officeDocument/2006/relationships/tags" Target="../tags/tag683.xml"/><Relationship Id="rId10" Type="http://schemas.openxmlformats.org/officeDocument/2006/relationships/tags" Target="../tags/tag682.xml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9" Type="http://schemas.openxmlformats.org/officeDocument/2006/relationships/tags" Target="../tags/tag691.xml"/><Relationship Id="rId8" Type="http://schemas.openxmlformats.org/officeDocument/2006/relationships/tags" Target="../tags/tag690.xml"/><Relationship Id="rId7" Type="http://schemas.openxmlformats.org/officeDocument/2006/relationships/tags" Target="../tags/tag689.xml"/><Relationship Id="rId6" Type="http://schemas.openxmlformats.org/officeDocument/2006/relationships/tags" Target="../tags/tag688.xml"/><Relationship Id="rId5" Type="http://schemas.openxmlformats.org/officeDocument/2006/relationships/tags" Target="../tags/tag687.xml"/><Relationship Id="rId4" Type="http://schemas.openxmlformats.org/officeDocument/2006/relationships/tags" Target="../tags/tag686.xml"/><Relationship Id="rId3" Type="http://schemas.openxmlformats.org/officeDocument/2006/relationships/tags" Target="../tags/tag685.xml"/><Relationship Id="rId2" Type="http://schemas.openxmlformats.org/officeDocument/2006/relationships/tags" Target="../tags/tag684.xml"/><Relationship Id="rId10" Type="http://schemas.openxmlformats.org/officeDocument/2006/relationships/tags" Target="../tags/tag692.xml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9" Type="http://schemas.openxmlformats.org/officeDocument/2006/relationships/tags" Target="../tags/tag700.xml"/><Relationship Id="rId8" Type="http://schemas.openxmlformats.org/officeDocument/2006/relationships/tags" Target="../tags/tag699.xml"/><Relationship Id="rId7" Type="http://schemas.openxmlformats.org/officeDocument/2006/relationships/tags" Target="../tags/tag698.xml"/><Relationship Id="rId6" Type="http://schemas.openxmlformats.org/officeDocument/2006/relationships/tags" Target="../tags/tag697.xml"/><Relationship Id="rId5" Type="http://schemas.openxmlformats.org/officeDocument/2006/relationships/tags" Target="../tags/tag696.xml"/><Relationship Id="rId4" Type="http://schemas.openxmlformats.org/officeDocument/2006/relationships/tags" Target="../tags/tag695.xml"/><Relationship Id="rId3" Type="http://schemas.openxmlformats.org/officeDocument/2006/relationships/tags" Target="../tags/tag694.xml"/><Relationship Id="rId2" Type="http://schemas.openxmlformats.org/officeDocument/2006/relationships/tags" Target="../tags/tag693.xml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9" Type="http://schemas.openxmlformats.org/officeDocument/2006/relationships/tags" Target="../tags/tag708.xml"/><Relationship Id="rId8" Type="http://schemas.openxmlformats.org/officeDocument/2006/relationships/tags" Target="../tags/tag707.xml"/><Relationship Id="rId7" Type="http://schemas.openxmlformats.org/officeDocument/2006/relationships/tags" Target="../tags/tag706.xml"/><Relationship Id="rId6" Type="http://schemas.openxmlformats.org/officeDocument/2006/relationships/tags" Target="../tags/tag705.xml"/><Relationship Id="rId5" Type="http://schemas.openxmlformats.org/officeDocument/2006/relationships/tags" Target="../tags/tag704.xml"/><Relationship Id="rId4" Type="http://schemas.openxmlformats.org/officeDocument/2006/relationships/tags" Target="../tags/tag703.xml"/><Relationship Id="rId3" Type="http://schemas.openxmlformats.org/officeDocument/2006/relationships/tags" Target="../tags/tag702.xml"/><Relationship Id="rId2" Type="http://schemas.openxmlformats.org/officeDocument/2006/relationships/tags" Target="../tags/tag701.xml"/><Relationship Id="rId10" Type="http://schemas.openxmlformats.org/officeDocument/2006/relationships/tags" Target="../tags/tag709.xml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4" Type="http://schemas.openxmlformats.org/officeDocument/2006/relationships/tags" Target="../tags/tag712.xml"/><Relationship Id="rId3" Type="http://schemas.openxmlformats.org/officeDocument/2006/relationships/tags" Target="../tags/tag711.xml"/><Relationship Id="rId2" Type="http://schemas.openxmlformats.org/officeDocument/2006/relationships/tags" Target="../tags/tag710.xml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9" Type="http://schemas.openxmlformats.org/officeDocument/2006/relationships/tags" Target="../tags/tag720.xml"/><Relationship Id="rId8" Type="http://schemas.openxmlformats.org/officeDocument/2006/relationships/tags" Target="../tags/tag719.xml"/><Relationship Id="rId7" Type="http://schemas.openxmlformats.org/officeDocument/2006/relationships/tags" Target="../tags/tag718.xml"/><Relationship Id="rId6" Type="http://schemas.openxmlformats.org/officeDocument/2006/relationships/tags" Target="../tags/tag717.xml"/><Relationship Id="rId5" Type="http://schemas.openxmlformats.org/officeDocument/2006/relationships/tags" Target="../tags/tag716.xml"/><Relationship Id="rId4" Type="http://schemas.openxmlformats.org/officeDocument/2006/relationships/tags" Target="../tags/tag715.xml"/><Relationship Id="rId3" Type="http://schemas.openxmlformats.org/officeDocument/2006/relationships/tags" Target="../tags/tag714.xml"/><Relationship Id="rId2" Type="http://schemas.openxmlformats.org/officeDocument/2006/relationships/tags" Target="../tags/tag713.xml"/><Relationship Id="rId13" Type="http://schemas.openxmlformats.org/officeDocument/2006/relationships/tags" Target="../tags/tag724.xml"/><Relationship Id="rId12" Type="http://schemas.openxmlformats.org/officeDocument/2006/relationships/tags" Target="../tags/tag723.xml"/><Relationship Id="rId11" Type="http://schemas.openxmlformats.org/officeDocument/2006/relationships/tags" Target="../tags/tag722.xml"/><Relationship Id="rId10" Type="http://schemas.openxmlformats.org/officeDocument/2006/relationships/tags" Target="../tags/tag721.xml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9" Type="http://schemas.openxmlformats.org/officeDocument/2006/relationships/tags" Target="../tags/tag732.xml"/><Relationship Id="rId8" Type="http://schemas.openxmlformats.org/officeDocument/2006/relationships/tags" Target="../tags/tag731.xml"/><Relationship Id="rId7" Type="http://schemas.openxmlformats.org/officeDocument/2006/relationships/tags" Target="../tags/tag730.xml"/><Relationship Id="rId6" Type="http://schemas.openxmlformats.org/officeDocument/2006/relationships/tags" Target="../tags/tag729.xml"/><Relationship Id="rId5" Type="http://schemas.openxmlformats.org/officeDocument/2006/relationships/tags" Target="../tags/tag728.xml"/><Relationship Id="rId4" Type="http://schemas.openxmlformats.org/officeDocument/2006/relationships/tags" Target="../tags/tag727.xml"/><Relationship Id="rId3" Type="http://schemas.openxmlformats.org/officeDocument/2006/relationships/tags" Target="../tags/tag726.xml"/><Relationship Id="rId2" Type="http://schemas.openxmlformats.org/officeDocument/2006/relationships/tags" Target="../tags/tag725.xml"/><Relationship Id="rId12" Type="http://schemas.openxmlformats.org/officeDocument/2006/relationships/tags" Target="../tags/tag735.xml"/><Relationship Id="rId11" Type="http://schemas.openxmlformats.org/officeDocument/2006/relationships/tags" Target="../tags/tag734.xml"/><Relationship Id="rId10" Type="http://schemas.openxmlformats.org/officeDocument/2006/relationships/tags" Target="../tags/tag733.xml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9" Type="http://schemas.openxmlformats.org/officeDocument/2006/relationships/tags" Target="../tags/tag743.xml"/><Relationship Id="rId8" Type="http://schemas.openxmlformats.org/officeDocument/2006/relationships/tags" Target="../tags/tag742.xml"/><Relationship Id="rId7" Type="http://schemas.openxmlformats.org/officeDocument/2006/relationships/tags" Target="../tags/tag741.xml"/><Relationship Id="rId6" Type="http://schemas.openxmlformats.org/officeDocument/2006/relationships/tags" Target="../tags/tag740.xml"/><Relationship Id="rId5" Type="http://schemas.openxmlformats.org/officeDocument/2006/relationships/tags" Target="../tags/tag739.xml"/><Relationship Id="rId4" Type="http://schemas.openxmlformats.org/officeDocument/2006/relationships/tags" Target="../tags/tag738.xml"/><Relationship Id="rId3" Type="http://schemas.openxmlformats.org/officeDocument/2006/relationships/tags" Target="../tags/tag737.xml"/><Relationship Id="rId2" Type="http://schemas.openxmlformats.org/officeDocument/2006/relationships/tags" Target="../tags/tag736.xml"/><Relationship Id="rId11" Type="http://schemas.openxmlformats.org/officeDocument/2006/relationships/tags" Target="../tags/tag745.xml"/><Relationship Id="rId10" Type="http://schemas.openxmlformats.org/officeDocument/2006/relationships/tags" Target="../tags/tag744.xml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9" Type="http://schemas.openxmlformats.org/officeDocument/2006/relationships/tags" Target="../tags/tag753.xml"/><Relationship Id="rId8" Type="http://schemas.openxmlformats.org/officeDocument/2006/relationships/tags" Target="../tags/tag752.xml"/><Relationship Id="rId7" Type="http://schemas.openxmlformats.org/officeDocument/2006/relationships/tags" Target="../tags/tag751.xml"/><Relationship Id="rId6" Type="http://schemas.openxmlformats.org/officeDocument/2006/relationships/tags" Target="../tags/tag750.xml"/><Relationship Id="rId5" Type="http://schemas.openxmlformats.org/officeDocument/2006/relationships/tags" Target="../tags/tag749.xml"/><Relationship Id="rId4" Type="http://schemas.openxmlformats.org/officeDocument/2006/relationships/tags" Target="../tags/tag748.xml"/><Relationship Id="rId3" Type="http://schemas.openxmlformats.org/officeDocument/2006/relationships/tags" Target="../tags/tag747.xml"/><Relationship Id="rId2" Type="http://schemas.openxmlformats.org/officeDocument/2006/relationships/tags" Target="../tags/tag746.xml"/><Relationship Id="rId15" Type="http://schemas.openxmlformats.org/officeDocument/2006/relationships/tags" Target="../tags/tag759.xml"/><Relationship Id="rId14" Type="http://schemas.openxmlformats.org/officeDocument/2006/relationships/tags" Target="../tags/tag758.xml"/><Relationship Id="rId13" Type="http://schemas.openxmlformats.org/officeDocument/2006/relationships/tags" Target="../tags/tag757.xml"/><Relationship Id="rId12" Type="http://schemas.openxmlformats.org/officeDocument/2006/relationships/tags" Target="../tags/tag756.xml"/><Relationship Id="rId11" Type="http://schemas.openxmlformats.org/officeDocument/2006/relationships/tags" Target="../tags/tag755.xml"/><Relationship Id="rId10" Type="http://schemas.openxmlformats.org/officeDocument/2006/relationships/tags" Target="../tags/tag754.xml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9" Type="http://schemas.openxmlformats.org/officeDocument/2006/relationships/tags" Target="../tags/tag767.xml"/><Relationship Id="rId8" Type="http://schemas.openxmlformats.org/officeDocument/2006/relationships/tags" Target="../tags/tag766.xml"/><Relationship Id="rId7" Type="http://schemas.openxmlformats.org/officeDocument/2006/relationships/tags" Target="../tags/tag765.xml"/><Relationship Id="rId6" Type="http://schemas.openxmlformats.org/officeDocument/2006/relationships/tags" Target="../tags/tag764.xml"/><Relationship Id="rId5" Type="http://schemas.openxmlformats.org/officeDocument/2006/relationships/tags" Target="../tags/tag763.xml"/><Relationship Id="rId4" Type="http://schemas.openxmlformats.org/officeDocument/2006/relationships/tags" Target="../tags/tag762.xml"/><Relationship Id="rId3" Type="http://schemas.openxmlformats.org/officeDocument/2006/relationships/tags" Target="../tags/tag761.xml"/><Relationship Id="rId2" Type="http://schemas.openxmlformats.org/officeDocument/2006/relationships/tags" Target="../tags/tag760.xml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9" Type="http://schemas.openxmlformats.org/officeDocument/2006/relationships/tags" Target="../tags/tag775.xml"/><Relationship Id="rId8" Type="http://schemas.openxmlformats.org/officeDocument/2006/relationships/tags" Target="../tags/tag774.xml"/><Relationship Id="rId7" Type="http://schemas.openxmlformats.org/officeDocument/2006/relationships/tags" Target="../tags/tag773.xml"/><Relationship Id="rId6" Type="http://schemas.openxmlformats.org/officeDocument/2006/relationships/tags" Target="../tags/tag772.xml"/><Relationship Id="rId5" Type="http://schemas.openxmlformats.org/officeDocument/2006/relationships/tags" Target="../tags/tag771.xml"/><Relationship Id="rId4" Type="http://schemas.openxmlformats.org/officeDocument/2006/relationships/tags" Target="../tags/tag770.xml"/><Relationship Id="rId3" Type="http://schemas.openxmlformats.org/officeDocument/2006/relationships/tags" Target="../tags/tag769.xml"/><Relationship Id="rId2" Type="http://schemas.openxmlformats.org/officeDocument/2006/relationships/tags" Target="../tags/tag768.xml"/><Relationship Id="rId10" Type="http://schemas.openxmlformats.org/officeDocument/2006/relationships/tags" Target="../tags/tag776.xml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9" Type="http://schemas.openxmlformats.org/officeDocument/2006/relationships/tags" Target="../tags/tag784.xml"/><Relationship Id="rId8" Type="http://schemas.openxmlformats.org/officeDocument/2006/relationships/tags" Target="../tags/tag783.xml"/><Relationship Id="rId7" Type="http://schemas.openxmlformats.org/officeDocument/2006/relationships/tags" Target="../tags/tag782.xml"/><Relationship Id="rId6" Type="http://schemas.openxmlformats.org/officeDocument/2006/relationships/tags" Target="../tags/tag781.xml"/><Relationship Id="rId5" Type="http://schemas.openxmlformats.org/officeDocument/2006/relationships/tags" Target="../tags/tag780.xml"/><Relationship Id="rId4" Type="http://schemas.openxmlformats.org/officeDocument/2006/relationships/tags" Target="../tags/tag779.xml"/><Relationship Id="rId3" Type="http://schemas.openxmlformats.org/officeDocument/2006/relationships/tags" Target="../tags/tag778.xml"/><Relationship Id="rId2" Type="http://schemas.openxmlformats.org/officeDocument/2006/relationships/tags" Target="../tags/tag777.xml"/><Relationship Id="rId11" Type="http://schemas.openxmlformats.org/officeDocument/2006/relationships/tags" Target="../tags/tag786.xml"/><Relationship Id="rId10" Type="http://schemas.openxmlformats.org/officeDocument/2006/relationships/tags" Target="../tags/tag785.xml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9" Type="http://schemas.openxmlformats.org/officeDocument/2006/relationships/tags" Target="../tags/tag794.xml"/><Relationship Id="rId8" Type="http://schemas.openxmlformats.org/officeDocument/2006/relationships/tags" Target="../tags/tag793.xml"/><Relationship Id="rId7" Type="http://schemas.openxmlformats.org/officeDocument/2006/relationships/tags" Target="../tags/tag792.xml"/><Relationship Id="rId6" Type="http://schemas.openxmlformats.org/officeDocument/2006/relationships/tags" Target="../tags/tag791.xml"/><Relationship Id="rId5" Type="http://schemas.openxmlformats.org/officeDocument/2006/relationships/tags" Target="../tags/tag790.xml"/><Relationship Id="rId4" Type="http://schemas.openxmlformats.org/officeDocument/2006/relationships/tags" Target="../tags/tag789.xml"/><Relationship Id="rId3" Type="http://schemas.openxmlformats.org/officeDocument/2006/relationships/tags" Target="../tags/tag788.xml"/><Relationship Id="rId2" Type="http://schemas.openxmlformats.org/officeDocument/2006/relationships/tags" Target="../tags/tag787.xml"/><Relationship Id="rId11" Type="http://schemas.openxmlformats.org/officeDocument/2006/relationships/tags" Target="../tags/tag796.xml"/><Relationship Id="rId10" Type="http://schemas.openxmlformats.org/officeDocument/2006/relationships/tags" Target="../tags/tag795.xml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9" Type="http://schemas.openxmlformats.org/officeDocument/2006/relationships/tags" Target="../tags/tag804.xml"/><Relationship Id="rId8" Type="http://schemas.openxmlformats.org/officeDocument/2006/relationships/tags" Target="../tags/tag803.xml"/><Relationship Id="rId7" Type="http://schemas.openxmlformats.org/officeDocument/2006/relationships/tags" Target="../tags/tag802.xml"/><Relationship Id="rId6" Type="http://schemas.openxmlformats.org/officeDocument/2006/relationships/tags" Target="../tags/tag801.xml"/><Relationship Id="rId5" Type="http://schemas.openxmlformats.org/officeDocument/2006/relationships/tags" Target="../tags/tag800.xml"/><Relationship Id="rId4" Type="http://schemas.openxmlformats.org/officeDocument/2006/relationships/tags" Target="../tags/tag799.xml"/><Relationship Id="rId3" Type="http://schemas.openxmlformats.org/officeDocument/2006/relationships/tags" Target="../tags/tag798.xml"/><Relationship Id="rId2" Type="http://schemas.openxmlformats.org/officeDocument/2006/relationships/tags" Target="../tags/tag797.xml"/><Relationship Id="rId11" Type="http://schemas.openxmlformats.org/officeDocument/2006/relationships/tags" Target="../tags/tag806.xml"/><Relationship Id="rId10" Type="http://schemas.openxmlformats.org/officeDocument/2006/relationships/tags" Target="../tags/tag805.xml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9" Type="http://schemas.openxmlformats.org/officeDocument/2006/relationships/tags" Target="../tags/tag814.xml"/><Relationship Id="rId8" Type="http://schemas.openxmlformats.org/officeDocument/2006/relationships/tags" Target="../tags/tag813.xml"/><Relationship Id="rId7" Type="http://schemas.openxmlformats.org/officeDocument/2006/relationships/tags" Target="../tags/tag812.xml"/><Relationship Id="rId6" Type="http://schemas.openxmlformats.org/officeDocument/2006/relationships/tags" Target="../tags/tag811.xml"/><Relationship Id="rId5" Type="http://schemas.openxmlformats.org/officeDocument/2006/relationships/tags" Target="../tags/tag810.xml"/><Relationship Id="rId4" Type="http://schemas.openxmlformats.org/officeDocument/2006/relationships/tags" Target="../tags/tag809.xml"/><Relationship Id="rId3" Type="http://schemas.openxmlformats.org/officeDocument/2006/relationships/tags" Target="../tags/tag808.xml"/><Relationship Id="rId2" Type="http://schemas.openxmlformats.org/officeDocument/2006/relationships/tags" Target="../tags/tag807.xml"/><Relationship Id="rId13" Type="http://schemas.openxmlformats.org/officeDocument/2006/relationships/tags" Target="../tags/tag818.xml"/><Relationship Id="rId12" Type="http://schemas.openxmlformats.org/officeDocument/2006/relationships/tags" Target="../tags/tag817.xml"/><Relationship Id="rId11" Type="http://schemas.openxmlformats.org/officeDocument/2006/relationships/tags" Target="../tags/tag816.xml"/><Relationship Id="rId10" Type="http://schemas.openxmlformats.org/officeDocument/2006/relationships/tags" Target="../tags/tag815.xml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9" Type="http://schemas.openxmlformats.org/officeDocument/2006/relationships/tags" Target="../tags/tag826.xml"/><Relationship Id="rId8" Type="http://schemas.openxmlformats.org/officeDocument/2006/relationships/tags" Target="../tags/tag825.xml"/><Relationship Id="rId7" Type="http://schemas.openxmlformats.org/officeDocument/2006/relationships/tags" Target="../tags/tag824.xml"/><Relationship Id="rId6" Type="http://schemas.openxmlformats.org/officeDocument/2006/relationships/tags" Target="../tags/tag823.xml"/><Relationship Id="rId5" Type="http://schemas.openxmlformats.org/officeDocument/2006/relationships/tags" Target="../tags/tag822.xml"/><Relationship Id="rId4" Type="http://schemas.openxmlformats.org/officeDocument/2006/relationships/tags" Target="../tags/tag821.xml"/><Relationship Id="rId3" Type="http://schemas.openxmlformats.org/officeDocument/2006/relationships/tags" Target="../tags/tag820.xml"/><Relationship Id="rId2" Type="http://schemas.openxmlformats.org/officeDocument/2006/relationships/tags" Target="../tags/tag819.xml"/><Relationship Id="rId11" Type="http://schemas.openxmlformats.org/officeDocument/2006/relationships/tags" Target="../tags/tag828.xml"/><Relationship Id="rId10" Type="http://schemas.openxmlformats.org/officeDocument/2006/relationships/tags" Target="../tags/tag827.xml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>
            <p:custDataLst>
              <p:tags r:id="rId2"/>
            </p:custDataLst>
          </p:nvPr>
        </p:nvGrpSpPr>
        <p:grpSpPr>
          <a:xfrm>
            <a:off x="-874365" y="-942222"/>
            <a:ext cx="14164352" cy="7873965"/>
            <a:chOff x="-874365" y="-942222"/>
            <a:chExt cx="14164352" cy="7873965"/>
          </a:xfrm>
        </p:grpSpPr>
        <p:sp>
          <p:nvSpPr>
            <p:cNvPr id="7" name="矩形 6"/>
            <p:cNvSpPr/>
            <p:nvPr userDrawn="1">
              <p:custDataLst>
                <p:tags r:id="rId3"/>
              </p:custDataLst>
            </p:nvPr>
          </p:nvSpPr>
          <p:spPr>
            <a:xfrm rot="3847341">
              <a:off x="8139045" y="1458535"/>
              <a:ext cx="1637615" cy="1717791"/>
            </a:xfrm>
            <a:prstGeom prst="rect">
              <a:avLst/>
            </a:prstGeom>
            <a:noFill/>
            <a:ln>
              <a:solidFill>
                <a:schemeClr val="accent4">
                  <a:lumMod val="25000"/>
                  <a:lumOff val="75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4"/>
              </p:custDataLst>
            </p:nvPr>
          </p:nvSpPr>
          <p:spPr>
            <a:xfrm rot="9915377">
              <a:off x="-225682" y="-365695"/>
              <a:ext cx="3650669" cy="2991486"/>
            </a:xfrm>
            <a:custGeom>
              <a:avLst/>
              <a:gdLst>
                <a:gd name="connsiteX0" fmla="*/ 3091457 w 3650669"/>
                <a:gd name="connsiteY0" fmla="*/ 2991486 h 2991486"/>
                <a:gd name="connsiteX1" fmla="*/ 0 w 3650669"/>
                <a:gd name="connsiteY1" fmla="*/ 2177936 h 2991486"/>
                <a:gd name="connsiteX2" fmla="*/ 0 w 3650669"/>
                <a:gd name="connsiteY2" fmla="*/ 0 h 2991486"/>
                <a:gd name="connsiteX3" fmla="*/ 3650669 w 3650669"/>
                <a:gd name="connsiteY3" fmla="*/ 0 h 2991486"/>
                <a:gd name="connsiteX4" fmla="*/ 3650669 w 3650669"/>
                <a:gd name="connsiteY4" fmla="*/ 866505 h 299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69" h="2991486">
                  <a:moveTo>
                    <a:pt x="3091457" y="2991486"/>
                  </a:moveTo>
                  <a:lnTo>
                    <a:pt x="0" y="2177936"/>
                  </a:lnTo>
                  <a:lnTo>
                    <a:pt x="0" y="0"/>
                  </a:lnTo>
                  <a:lnTo>
                    <a:pt x="3650669" y="0"/>
                  </a:lnTo>
                  <a:lnTo>
                    <a:pt x="3650669" y="866505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5"/>
              </p:custDataLst>
            </p:nvPr>
          </p:nvSpPr>
          <p:spPr>
            <a:xfrm rot="8836549">
              <a:off x="-312105" y="-667877"/>
              <a:ext cx="3650670" cy="3299031"/>
            </a:xfrm>
            <a:custGeom>
              <a:avLst/>
              <a:gdLst>
                <a:gd name="connsiteX0" fmla="*/ 2587174 w 3650670"/>
                <a:gd name="connsiteY0" fmla="*/ 3299031 h 3299031"/>
                <a:gd name="connsiteX1" fmla="*/ 0 w 3650670"/>
                <a:gd name="connsiteY1" fmla="*/ 1636553 h 3299031"/>
                <a:gd name="connsiteX2" fmla="*/ 0 w 3650670"/>
                <a:gd name="connsiteY2" fmla="*/ 0 h 3299031"/>
                <a:gd name="connsiteX3" fmla="*/ 3650670 w 3650670"/>
                <a:gd name="connsiteY3" fmla="*/ 0 h 3299031"/>
                <a:gd name="connsiteX4" fmla="*/ 3650670 w 3650670"/>
                <a:gd name="connsiteY4" fmla="*/ 1644002 h 3299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299031">
                  <a:moveTo>
                    <a:pt x="2587174" y="3299031"/>
                  </a:moveTo>
                  <a:lnTo>
                    <a:pt x="0" y="1636553"/>
                  </a:lnTo>
                  <a:lnTo>
                    <a:pt x="0" y="0"/>
                  </a:lnTo>
                  <a:lnTo>
                    <a:pt x="3650670" y="0"/>
                  </a:lnTo>
                  <a:lnTo>
                    <a:pt x="3650670" y="1644002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6"/>
              </p:custDataLst>
            </p:nvPr>
          </p:nvSpPr>
          <p:spPr>
            <a:xfrm rot="7313351">
              <a:off x="-324544" y="-859265"/>
              <a:ext cx="3650670" cy="3484755"/>
            </a:xfrm>
            <a:custGeom>
              <a:avLst/>
              <a:gdLst>
                <a:gd name="connsiteX0" fmla="*/ 1876124 w 3650670"/>
                <a:gd name="connsiteY0" fmla="*/ 3484755 h 3484755"/>
                <a:gd name="connsiteX1" fmla="*/ 0 w 3650670"/>
                <a:gd name="connsiteY1" fmla="*/ 469367 h 3484755"/>
                <a:gd name="connsiteX2" fmla="*/ 0 w 3650670"/>
                <a:gd name="connsiteY2" fmla="*/ 0 h 3484755"/>
                <a:gd name="connsiteX3" fmla="*/ 3650670 w 3650670"/>
                <a:gd name="connsiteY3" fmla="*/ 0 h 3484755"/>
                <a:gd name="connsiteX4" fmla="*/ 3650670 w 3650670"/>
                <a:gd name="connsiteY4" fmla="*/ 2380662 h 3484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484755">
                  <a:moveTo>
                    <a:pt x="1876124" y="3484755"/>
                  </a:moveTo>
                  <a:lnTo>
                    <a:pt x="0" y="469367"/>
                  </a:lnTo>
                  <a:lnTo>
                    <a:pt x="0" y="0"/>
                  </a:lnTo>
                  <a:lnTo>
                    <a:pt x="3650670" y="0"/>
                  </a:lnTo>
                  <a:lnTo>
                    <a:pt x="3650670" y="2380662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1" name="任意多边形: 形状 10"/>
            <p:cNvSpPr/>
            <p:nvPr userDrawn="1">
              <p:custDataLst>
                <p:tags r:id="rId7"/>
              </p:custDataLst>
            </p:nvPr>
          </p:nvSpPr>
          <p:spPr>
            <a:xfrm rot="9915377">
              <a:off x="10714894" y="3328747"/>
              <a:ext cx="1948196" cy="3590205"/>
            </a:xfrm>
            <a:custGeom>
              <a:avLst/>
              <a:gdLst>
                <a:gd name="connsiteX0" fmla="*/ 0 w 1948196"/>
                <a:gd name="connsiteY0" fmla="*/ 3590205 h 3590205"/>
                <a:gd name="connsiteX1" fmla="*/ 944801 w 1948196"/>
                <a:gd name="connsiteY1" fmla="*/ 0 h 3590205"/>
                <a:gd name="connsiteX2" fmla="*/ 1948196 w 1948196"/>
                <a:gd name="connsiteY2" fmla="*/ 264054 h 3590205"/>
                <a:gd name="connsiteX3" fmla="*/ 1948195 w 1948196"/>
                <a:gd name="connsiteY3" fmla="*/ 3590205 h 359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8196" h="3590205">
                  <a:moveTo>
                    <a:pt x="0" y="3590205"/>
                  </a:moveTo>
                  <a:lnTo>
                    <a:pt x="944801" y="0"/>
                  </a:lnTo>
                  <a:lnTo>
                    <a:pt x="1948196" y="264054"/>
                  </a:lnTo>
                  <a:lnTo>
                    <a:pt x="1948195" y="3590205"/>
                  </a:lnTo>
                  <a:close/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8"/>
              </p:custDataLst>
            </p:nvPr>
          </p:nvSpPr>
          <p:spPr>
            <a:xfrm rot="8836549">
              <a:off x="10586339" y="3423771"/>
              <a:ext cx="2686712" cy="3276629"/>
            </a:xfrm>
            <a:custGeom>
              <a:avLst/>
              <a:gdLst>
                <a:gd name="connsiteX0" fmla="*/ 0 w 2686712"/>
                <a:gd name="connsiteY0" fmla="*/ 3276629 h 3276629"/>
                <a:gd name="connsiteX1" fmla="*/ 2105512 w 2686712"/>
                <a:gd name="connsiteY1" fmla="*/ 0 h 3276629"/>
                <a:gd name="connsiteX2" fmla="*/ 2686712 w 2686712"/>
                <a:gd name="connsiteY2" fmla="*/ 373470 h 3276629"/>
                <a:gd name="connsiteX3" fmla="*/ 2686712 w 2686712"/>
                <a:gd name="connsiteY3" fmla="*/ 3276629 h 32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6712" h="3276629">
                  <a:moveTo>
                    <a:pt x="0" y="3276629"/>
                  </a:moveTo>
                  <a:lnTo>
                    <a:pt x="2105512" y="0"/>
                  </a:lnTo>
                  <a:lnTo>
                    <a:pt x="2686712" y="373470"/>
                  </a:lnTo>
                  <a:lnTo>
                    <a:pt x="2686712" y="3276629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9"/>
              </p:custDataLst>
            </p:nvPr>
          </p:nvSpPr>
          <p:spPr>
            <a:xfrm rot="7313351">
              <a:off x="10163811" y="3386509"/>
              <a:ext cx="3650670" cy="2601682"/>
            </a:xfrm>
            <a:custGeom>
              <a:avLst/>
              <a:gdLst>
                <a:gd name="connsiteX0" fmla="*/ 0 w 3650670"/>
                <a:gd name="connsiteY0" fmla="*/ 2601682 h 2601682"/>
                <a:gd name="connsiteX1" fmla="*/ 0 w 3650670"/>
                <a:gd name="connsiteY1" fmla="*/ 2218620 h 2601682"/>
                <a:gd name="connsiteX2" fmla="*/ 3565862 w 3650670"/>
                <a:gd name="connsiteY2" fmla="*/ 0 h 2601682"/>
                <a:gd name="connsiteX3" fmla="*/ 3650670 w 3650670"/>
                <a:gd name="connsiteY3" fmla="*/ 136307 h 2601682"/>
                <a:gd name="connsiteX4" fmla="*/ 3650670 w 3650670"/>
                <a:gd name="connsiteY4" fmla="*/ 2601682 h 2601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2601682">
                  <a:moveTo>
                    <a:pt x="0" y="2601682"/>
                  </a:moveTo>
                  <a:lnTo>
                    <a:pt x="0" y="2218620"/>
                  </a:lnTo>
                  <a:lnTo>
                    <a:pt x="3565862" y="0"/>
                  </a:lnTo>
                  <a:lnTo>
                    <a:pt x="3650670" y="136307"/>
                  </a:lnTo>
                  <a:lnTo>
                    <a:pt x="3650670" y="2601682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0"/>
              </p:custDataLst>
            </p:nvPr>
          </p:nvSpPr>
          <p:spPr>
            <a:xfrm rot="7313351">
              <a:off x="2690988" y="4475856"/>
              <a:ext cx="923366" cy="923366"/>
            </a:xfrm>
            <a:prstGeom prst="rect">
              <a:avLst/>
            </a:prstGeom>
            <a:noFill/>
            <a:ln>
              <a:solidFill>
                <a:schemeClr val="accent4">
                  <a:lumMod val="25000"/>
                  <a:lumOff val="75000"/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11"/>
              </p:custDataLst>
            </p:nvPr>
          </p:nvSpPr>
          <p:spPr>
            <a:xfrm rot="19702030">
              <a:off x="-874365" y="1079439"/>
              <a:ext cx="2874834" cy="3021379"/>
            </a:xfrm>
            <a:custGeom>
              <a:avLst/>
              <a:gdLst>
                <a:gd name="connsiteX0" fmla="*/ 2119489 w 2874834"/>
                <a:gd name="connsiteY0" fmla="*/ 0 h 3021379"/>
                <a:gd name="connsiteX1" fmla="*/ 2874834 w 2874834"/>
                <a:gd name="connsiteY1" fmla="*/ 1510690 h 3021379"/>
                <a:gd name="connsiteX2" fmla="*/ 2119489 w 2874834"/>
                <a:gd name="connsiteY2" fmla="*/ 3021379 h 3021379"/>
                <a:gd name="connsiteX3" fmla="*/ 125377 w 2874834"/>
                <a:gd name="connsiteY3" fmla="*/ 3021379 h 3021379"/>
                <a:gd name="connsiteX4" fmla="*/ 0 w 2874834"/>
                <a:gd name="connsiteY4" fmla="*/ 2770625 h 3021379"/>
                <a:gd name="connsiteX5" fmla="*/ 1706689 w 2874834"/>
                <a:gd name="connsiteY5" fmla="*/ 0 h 302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74834" h="3021379">
                  <a:moveTo>
                    <a:pt x="2119489" y="0"/>
                  </a:moveTo>
                  <a:lnTo>
                    <a:pt x="2874834" y="1510690"/>
                  </a:lnTo>
                  <a:lnTo>
                    <a:pt x="2119489" y="3021379"/>
                  </a:lnTo>
                  <a:lnTo>
                    <a:pt x="125377" y="3021379"/>
                  </a:lnTo>
                  <a:lnTo>
                    <a:pt x="0" y="2770625"/>
                  </a:lnTo>
                  <a:lnTo>
                    <a:pt x="1706689" y="0"/>
                  </a:lnTo>
                  <a:close/>
                </a:path>
              </a:pathLst>
            </a:cu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9" name="任意多边形: 形状 18"/>
            <p:cNvSpPr/>
            <p:nvPr userDrawn="1">
              <p:custDataLst>
                <p:tags r:id="rId12"/>
              </p:custDataLst>
            </p:nvPr>
          </p:nvSpPr>
          <p:spPr>
            <a:xfrm rot="256751">
              <a:off x="9932049" y="5002174"/>
              <a:ext cx="2323376" cy="1929569"/>
            </a:xfrm>
            <a:custGeom>
              <a:avLst/>
              <a:gdLst>
                <a:gd name="connsiteX0" fmla="*/ 755345 w 2323376"/>
                <a:gd name="connsiteY0" fmla="*/ 0 h 1929569"/>
                <a:gd name="connsiteX1" fmla="*/ 2190831 w 2323376"/>
                <a:gd name="connsiteY1" fmla="*/ 0 h 1929569"/>
                <a:gd name="connsiteX2" fmla="*/ 2323376 w 2323376"/>
                <a:gd name="connsiteY2" fmla="*/ 1771393 h 1929569"/>
                <a:gd name="connsiteX3" fmla="*/ 209439 w 2323376"/>
                <a:gd name="connsiteY3" fmla="*/ 1929569 h 1929569"/>
                <a:gd name="connsiteX4" fmla="*/ 0 w 2323376"/>
                <a:gd name="connsiteY4" fmla="*/ 1510690 h 192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3376" h="1929569">
                  <a:moveTo>
                    <a:pt x="755345" y="0"/>
                  </a:moveTo>
                  <a:lnTo>
                    <a:pt x="2190831" y="0"/>
                  </a:lnTo>
                  <a:lnTo>
                    <a:pt x="2323376" y="1771393"/>
                  </a:lnTo>
                  <a:lnTo>
                    <a:pt x="209439" y="1929569"/>
                  </a:lnTo>
                  <a:lnTo>
                    <a:pt x="0" y="1510690"/>
                  </a:lnTo>
                  <a:close/>
                </a:path>
              </a:pathLst>
            </a:cu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rot="17671134">
              <a:off x="7489454" y="1598461"/>
              <a:ext cx="698271" cy="698271"/>
            </a:xfrm>
            <a:prstGeom prst="rect">
              <a:avLst/>
            </a:prstGeom>
            <a:solidFill>
              <a:schemeClr val="accent2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rot="20144459">
              <a:off x="2916545" y="5188766"/>
              <a:ext cx="698271" cy="698271"/>
            </a:xfrm>
            <a:prstGeom prst="rect">
              <a:avLst/>
            </a:prstGeom>
            <a:solidFill>
              <a:schemeClr val="accent2">
                <a:lumMod val="50000"/>
                <a:lumOff val="50000"/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8"/>
            </p:custDataLst>
          </p:nvPr>
        </p:nvSpPr>
        <p:spPr>
          <a:xfrm>
            <a:off x="2040323" y="2480199"/>
            <a:ext cx="8123504" cy="1197329"/>
          </a:xfrm>
        </p:spPr>
        <p:txBody>
          <a:bodyPr lIns="90000" tIns="46800" rIns="90000" bIns="46800" anchor="b" anchorCtr="1">
            <a:normAutofit/>
          </a:bodyPr>
          <a:lstStyle>
            <a:lvl1pPr algn="ctr">
              <a:defRPr sz="6600" spc="60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9"/>
            </p:custDataLst>
          </p:nvPr>
        </p:nvSpPr>
        <p:spPr>
          <a:xfrm>
            <a:off x="2040323" y="3747589"/>
            <a:ext cx="8123504" cy="567833"/>
          </a:xfrm>
        </p:spPr>
        <p:txBody>
          <a:bodyPr lIns="90000" tIns="46800" rIns="90000" bIns="46800" anchor="t" anchorCtr="1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32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20"/>
            </p:custDataLst>
          </p:nvPr>
        </p:nvSpPr>
        <p:spPr>
          <a:xfrm>
            <a:off x="2516772" y="4613682"/>
            <a:ext cx="1913417" cy="540000"/>
          </a:xfrm>
        </p:spPr>
        <p:txBody>
          <a:bodyPr lIns="90000" tIns="46800" rIns="90000" bIns="0" anchor="ctr" anchorCtr="0">
            <a:normAutofit/>
          </a:bodyPr>
          <a:lstStyle>
            <a:lvl1pPr marL="0" indent="0" algn="l">
              <a:buNone/>
              <a:defRPr sz="20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4" hasCustomPrompt="1"/>
            <p:custDataLst>
              <p:tags r:id="rId21"/>
            </p:custDataLst>
          </p:nvPr>
        </p:nvSpPr>
        <p:spPr>
          <a:xfrm>
            <a:off x="7823667" y="4635450"/>
            <a:ext cx="1913417" cy="540000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r">
              <a:buNone/>
              <a:defRPr sz="20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 userDrawn="1">
            <p:custDataLst>
              <p:tags r:id="rId22"/>
            </p:custDataLst>
          </p:nvPr>
        </p:nvCxnSpPr>
        <p:spPr>
          <a:xfrm>
            <a:off x="2644140" y="4465092"/>
            <a:ext cx="6941820" cy="0"/>
          </a:xfrm>
          <a:prstGeom prst="line">
            <a:avLst/>
          </a:prstGeom>
          <a:ln w="127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8" name="任意多边形: 形状 7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1" name="六边形 10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rgbClr val="F2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rgbClr val="F2A8A8">
                  <a:alpha val="53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2427633" y="2658596"/>
            <a:ext cx="1846047" cy="1645738"/>
            <a:chOff x="2427633" y="2658596"/>
            <a:chExt cx="1846047" cy="1645738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 rot="9915377">
              <a:off x="2744593" y="2658596"/>
              <a:ext cx="1529087" cy="1529087"/>
            </a:xfrm>
            <a:prstGeom prst="rect">
              <a:avLst/>
            </a:prstGeom>
            <a:noFill/>
            <a:ln>
              <a:solidFill>
                <a:srgbClr val="D647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>
              <p:custDataLst>
                <p:tags r:id="rId4"/>
              </p:custDataLst>
            </p:nvPr>
          </p:nvSpPr>
          <p:spPr>
            <a:xfrm rot="8836549">
              <a:off x="2709569" y="2667987"/>
              <a:ext cx="1529087" cy="1529087"/>
            </a:xfrm>
            <a:prstGeom prst="rect">
              <a:avLst/>
            </a:prstGeom>
            <a:noFill/>
            <a:ln>
              <a:solidFill>
                <a:srgbClr val="D822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5"/>
              </p:custDataLst>
            </p:nvPr>
          </p:nvSpPr>
          <p:spPr>
            <a:xfrm rot="7313351">
              <a:off x="2708816" y="2670317"/>
              <a:ext cx="1529087" cy="1529087"/>
            </a:xfrm>
            <a:prstGeom prst="rect">
              <a:avLst/>
            </a:prstGeom>
            <a:noFill/>
            <a:ln>
              <a:solidFill>
                <a:srgbClr val="D55F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 userDrawn="1">
              <p:custDataLst>
                <p:tags r:id="rId6"/>
              </p:custDataLst>
            </p:nvPr>
          </p:nvSpPr>
          <p:spPr>
            <a:xfrm rot="19702030">
              <a:off x="2427633" y="3038825"/>
              <a:ext cx="1467990" cy="1265509"/>
            </a:xfrm>
            <a:prstGeom prst="hexagon">
              <a:avLst/>
            </a:pr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0"/>
            </p:custDataLst>
          </p:nvPr>
        </p:nvSpPr>
        <p:spPr>
          <a:xfrm>
            <a:off x="5153371" y="2747875"/>
            <a:ext cx="5001281" cy="1035068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 hasCustomPrompt="1"/>
            <p:custDataLst>
              <p:tags r:id="rId11"/>
            </p:custDataLst>
          </p:nvPr>
        </p:nvSpPr>
        <p:spPr>
          <a:xfrm>
            <a:off x="5162677" y="3844707"/>
            <a:ext cx="4991975" cy="750578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1141090" y="5939220"/>
            <a:ext cx="1317395" cy="999779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3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rgbClr val="F2A8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4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rgbClr val="F2A8A8">
                <a:alpha val="53000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330200"/>
            <a:ext cx="10852237" cy="55499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3927371" y="-610084"/>
            <a:ext cx="3688498" cy="3248116"/>
            <a:chOff x="3927371" y="-610084"/>
            <a:chExt cx="3688498" cy="3248116"/>
          </a:xfrm>
        </p:grpSpPr>
        <p:sp>
          <p:nvSpPr>
            <p:cNvPr id="6" name="任意多边形: 形状 5"/>
            <p:cNvSpPr/>
            <p:nvPr userDrawn="1">
              <p:custDataLst>
                <p:tags r:id="rId3"/>
              </p:custDataLst>
            </p:nvPr>
          </p:nvSpPr>
          <p:spPr>
            <a:xfrm rot="9915377">
              <a:off x="4019600" y="-339507"/>
              <a:ext cx="2365344" cy="2075470"/>
            </a:xfrm>
            <a:custGeom>
              <a:avLst/>
              <a:gdLst>
                <a:gd name="connsiteX0" fmla="*/ 2365344 w 2365344"/>
                <a:gd name="connsiteY0" fmla="*/ 2075470 h 2075470"/>
                <a:gd name="connsiteX1" fmla="*/ 0 w 2365344"/>
                <a:gd name="connsiteY1" fmla="*/ 1453005 h 2075470"/>
                <a:gd name="connsiteX2" fmla="*/ 0 w 2365344"/>
                <a:gd name="connsiteY2" fmla="*/ 0 h 2075470"/>
                <a:gd name="connsiteX3" fmla="*/ 2365344 w 2365344"/>
                <a:gd name="connsiteY3" fmla="*/ 0 h 2075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5344" h="2075470">
                  <a:moveTo>
                    <a:pt x="2365344" y="2075470"/>
                  </a:moveTo>
                  <a:lnTo>
                    <a:pt x="0" y="1453005"/>
                  </a:lnTo>
                  <a:lnTo>
                    <a:pt x="0" y="0"/>
                  </a:lnTo>
                  <a:lnTo>
                    <a:pt x="2365344" y="0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多边形: 形状 6"/>
            <p:cNvSpPr/>
            <p:nvPr userDrawn="1">
              <p:custDataLst>
                <p:tags r:id="rId4"/>
              </p:custDataLst>
            </p:nvPr>
          </p:nvSpPr>
          <p:spPr>
            <a:xfrm rot="8836549">
              <a:off x="3928535" y="-610084"/>
              <a:ext cx="2365344" cy="2365344"/>
            </a:xfrm>
            <a:custGeom>
              <a:avLst/>
              <a:gdLst>
                <a:gd name="connsiteX0" fmla="*/ 1955930 w 2365344"/>
                <a:gd name="connsiteY0" fmla="*/ 2365344 h 2365344"/>
                <a:gd name="connsiteX1" fmla="*/ 0 w 2365344"/>
                <a:gd name="connsiteY1" fmla="*/ 1108493 h 2365344"/>
                <a:gd name="connsiteX2" fmla="*/ 0 w 2365344"/>
                <a:gd name="connsiteY2" fmla="*/ 0 h 2365344"/>
                <a:gd name="connsiteX3" fmla="*/ 2365344 w 2365344"/>
                <a:gd name="connsiteY3" fmla="*/ 0 h 2365344"/>
                <a:gd name="connsiteX4" fmla="*/ 2365344 w 2365344"/>
                <a:gd name="connsiteY4" fmla="*/ 2365344 h 236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44" h="2365344">
                  <a:moveTo>
                    <a:pt x="1955930" y="2365344"/>
                  </a:moveTo>
                  <a:lnTo>
                    <a:pt x="0" y="1108493"/>
                  </a:lnTo>
                  <a:lnTo>
                    <a:pt x="0" y="0"/>
                  </a:lnTo>
                  <a:lnTo>
                    <a:pt x="2365344" y="0"/>
                  </a:lnTo>
                  <a:lnTo>
                    <a:pt x="2365344" y="2365344"/>
                  </a:lnTo>
                  <a:close/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5"/>
              </p:custDataLst>
            </p:nvPr>
          </p:nvSpPr>
          <p:spPr>
            <a:xfrm rot="7313351">
              <a:off x="3927371" y="-606480"/>
              <a:ext cx="2365344" cy="2365344"/>
            </a:xfrm>
            <a:custGeom>
              <a:avLst/>
              <a:gdLst>
                <a:gd name="connsiteX0" fmla="*/ 1234769 w 2365344"/>
                <a:gd name="connsiteY0" fmla="*/ 2365344 h 2365344"/>
                <a:gd name="connsiteX1" fmla="*/ 0 w 2365344"/>
                <a:gd name="connsiteY1" fmla="*/ 380771 h 2365344"/>
                <a:gd name="connsiteX2" fmla="*/ 0 w 2365344"/>
                <a:gd name="connsiteY2" fmla="*/ 0 h 2365344"/>
                <a:gd name="connsiteX3" fmla="*/ 2365344 w 2365344"/>
                <a:gd name="connsiteY3" fmla="*/ 0 h 2365344"/>
                <a:gd name="connsiteX4" fmla="*/ 2365344 w 2365344"/>
                <a:gd name="connsiteY4" fmla="*/ 2365344 h 236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44" h="2365344">
                  <a:moveTo>
                    <a:pt x="1234769" y="2365344"/>
                  </a:moveTo>
                  <a:lnTo>
                    <a:pt x="0" y="380771"/>
                  </a:lnTo>
                  <a:lnTo>
                    <a:pt x="0" y="0"/>
                  </a:lnTo>
                  <a:lnTo>
                    <a:pt x="2365344" y="0"/>
                  </a:lnTo>
                  <a:lnTo>
                    <a:pt x="2365344" y="2365344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六边形 8"/>
            <p:cNvSpPr/>
            <p:nvPr userDrawn="1">
              <p:custDataLst>
                <p:tags r:id="rId6"/>
              </p:custDataLst>
            </p:nvPr>
          </p:nvSpPr>
          <p:spPr>
            <a:xfrm rot="19702030">
              <a:off x="6354321" y="1550491"/>
              <a:ext cx="1261548" cy="1087541"/>
            </a:xfrm>
            <a:prstGeom prst="hexagon">
              <a:avLst/>
            </a:pr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55588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9" name="任意多边形: 形状 8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2" name="六边形 11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rgbClr val="F2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rgbClr val="F2A8A8">
                  <a:alpha val="53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8" name="任意多边形: 形状 7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1" name="六边形 10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rgbClr val="F2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rgbClr val="F2A8A8">
                  <a:alpha val="53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8" name="任意多边形: 形状 7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1" name="六边形 10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chemeClr val="accent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  <a:alpha val="53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lIns="90000" tIns="46800" rIns="90000" bIns="46800"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>
            <p:custDataLst>
              <p:tags r:id="rId2"/>
            </p:custDataLst>
          </p:nvPr>
        </p:nvGrpSpPr>
        <p:grpSpPr>
          <a:xfrm>
            <a:off x="-1039748" y="1094426"/>
            <a:ext cx="13904815" cy="6755332"/>
            <a:chOff x="-1039748" y="1094426"/>
            <a:chExt cx="13904815" cy="6755332"/>
          </a:xfrm>
        </p:grpSpPr>
        <p:sp>
          <p:nvSpPr>
            <p:cNvPr id="6" name="任意多边形: 形状 5"/>
            <p:cNvSpPr/>
            <p:nvPr userDrawn="1">
              <p:custDataLst>
                <p:tags r:id="rId3"/>
              </p:custDataLst>
            </p:nvPr>
          </p:nvSpPr>
          <p:spPr>
            <a:xfrm rot="9915377">
              <a:off x="-521084" y="1094426"/>
              <a:ext cx="3210171" cy="3650670"/>
            </a:xfrm>
            <a:custGeom>
              <a:avLst/>
              <a:gdLst>
                <a:gd name="connsiteX0" fmla="*/ 0 w 3210171"/>
                <a:gd name="connsiteY0" fmla="*/ 3650670 h 3650670"/>
                <a:gd name="connsiteX1" fmla="*/ 0 w 3210171"/>
                <a:gd name="connsiteY1" fmla="*/ 0 h 3650670"/>
                <a:gd name="connsiteX2" fmla="*/ 3210171 w 3210171"/>
                <a:gd name="connsiteY2" fmla="*/ 0 h 3650670"/>
                <a:gd name="connsiteX3" fmla="*/ 2249458 w 3210171"/>
                <a:gd name="connsiteY3" fmla="*/ 3650670 h 3650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171" h="3650670">
                  <a:moveTo>
                    <a:pt x="0" y="3650670"/>
                  </a:moveTo>
                  <a:lnTo>
                    <a:pt x="0" y="0"/>
                  </a:lnTo>
                  <a:lnTo>
                    <a:pt x="3210171" y="0"/>
                  </a:lnTo>
                  <a:lnTo>
                    <a:pt x="2249458" y="3650670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多边形: 形状 6"/>
            <p:cNvSpPr/>
            <p:nvPr userDrawn="1">
              <p:custDataLst>
                <p:tags r:id="rId4"/>
              </p:custDataLst>
            </p:nvPr>
          </p:nvSpPr>
          <p:spPr>
            <a:xfrm rot="8836549">
              <a:off x="-1037950" y="1172896"/>
              <a:ext cx="3650670" cy="3650669"/>
            </a:xfrm>
            <a:custGeom>
              <a:avLst/>
              <a:gdLst>
                <a:gd name="connsiteX0" fmla="*/ 0 w 3650670"/>
                <a:gd name="connsiteY0" fmla="*/ 3650669 h 3650669"/>
                <a:gd name="connsiteX1" fmla="*/ 0 w 3650670"/>
                <a:gd name="connsiteY1" fmla="*/ 0 h 3650669"/>
                <a:gd name="connsiteX2" fmla="*/ 3650670 w 3650670"/>
                <a:gd name="connsiteY2" fmla="*/ 0 h 3650669"/>
                <a:gd name="connsiteX3" fmla="*/ 3650670 w 3650670"/>
                <a:gd name="connsiteY3" fmla="*/ 448068 h 3650669"/>
                <a:gd name="connsiteX4" fmla="*/ 1592728 w 3650670"/>
                <a:gd name="connsiteY4" fmla="*/ 3650669 h 365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650669">
                  <a:moveTo>
                    <a:pt x="0" y="3650669"/>
                  </a:moveTo>
                  <a:lnTo>
                    <a:pt x="0" y="0"/>
                  </a:lnTo>
                  <a:lnTo>
                    <a:pt x="3650670" y="0"/>
                  </a:lnTo>
                  <a:lnTo>
                    <a:pt x="3650670" y="448068"/>
                  </a:lnTo>
                  <a:lnTo>
                    <a:pt x="1592728" y="3650669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5"/>
              </p:custDataLst>
            </p:nvPr>
          </p:nvSpPr>
          <p:spPr>
            <a:xfrm rot="7313351">
              <a:off x="-1039748" y="1178459"/>
              <a:ext cx="3650670" cy="3650669"/>
            </a:xfrm>
            <a:custGeom>
              <a:avLst/>
              <a:gdLst>
                <a:gd name="connsiteX0" fmla="*/ 0 w 3650670"/>
                <a:gd name="connsiteY0" fmla="*/ 3650669 h 3650669"/>
                <a:gd name="connsiteX1" fmla="*/ 0 w 3650670"/>
                <a:gd name="connsiteY1" fmla="*/ 0 h 3650669"/>
                <a:gd name="connsiteX2" fmla="*/ 3650670 w 3650670"/>
                <a:gd name="connsiteY2" fmla="*/ 0 h 3650669"/>
                <a:gd name="connsiteX3" fmla="*/ 3650670 w 3650670"/>
                <a:gd name="connsiteY3" fmla="*/ 1619223 h 3650669"/>
                <a:gd name="connsiteX4" fmla="*/ 385642 w 3650670"/>
                <a:gd name="connsiteY4" fmla="*/ 3650669 h 365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650669">
                  <a:moveTo>
                    <a:pt x="0" y="3650669"/>
                  </a:moveTo>
                  <a:lnTo>
                    <a:pt x="0" y="0"/>
                  </a:lnTo>
                  <a:lnTo>
                    <a:pt x="3650670" y="0"/>
                  </a:lnTo>
                  <a:lnTo>
                    <a:pt x="3650670" y="1619223"/>
                  </a:lnTo>
                  <a:lnTo>
                    <a:pt x="385642" y="3650669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六边形 8"/>
            <p:cNvSpPr/>
            <p:nvPr userDrawn="1">
              <p:custDataLst>
                <p:tags r:id="rId6"/>
              </p:custDataLst>
            </p:nvPr>
          </p:nvSpPr>
          <p:spPr>
            <a:xfrm rot="19702030">
              <a:off x="115168" y="1918308"/>
              <a:ext cx="3504802" cy="3021381"/>
            </a:xfrm>
            <a:prstGeom prst="hexagon">
              <a:avLst/>
            </a:pr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7"/>
              </p:custDataLst>
            </p:nvPr>
          </p:nvSpPr>
          <p:spPr>
            <a:xfrm rot="9915377">
              <a:off x="9422104" y="4647885"/>
              <a:ext cx="3128105" cy="2473084"/>
            </a:xfrm>
            <a:custGeom>
              <a:avLst/>
              <a:gdLst>
                <a:gd name="connsiteX0" fmla="*/ 0 w 3128105"/>
                <a:gd name="connsiteY0" fmla="*/ 2473084 h 2473084"/>
                <a:gd name="connsiteX1" fmla="*/ 650818 w 3128105"/>
                <a:gd name="connsiteY1" fmla="*/ 0 h 2473084"/>
                <a:gd name="connsiteX2" fmla="*/ 3128105 w 3128105"/>
                <a:gd name="connsiteY2" fmla="*/ 651925 h 2473084"/>
                <a:gd name="connsiteX3" fmla="*/ 3128104 w 3128105"/>
                <a:gd name="connsiteY3" fmla="*/ 2473084 h 2473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8105" h="2473084">
                  <a:moveTo>
                    <a:pt x="0" y="2473084"/>
                  </a:moveTo>
                  <a:lnTo>
                    <a:pt x="650818" y="0"/>
                  </a:lnTo>
                  <a:lnTo>
                    <a:pt x="3128105" y="651925"/>
                  </a:lnTo>
                  <a:lnTo>
                    <a:pt x="3128104" y="2473084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" name="任意多边形: 形状 10"/>
            <p:cNvSpPr/>
            <p:nvPr userDrawn="1">
              <p:custDataLst>
                <p:tags r:id="rId8"/>
              </p:custDataLst>
            </p:nvPr>
          </p:nvSpPr>
          <p:spPr>
            <a:xfrm rot="8836549">
              <a:off x="9214397" y="4662321"/>
              <a:ext cx="3650670" cy="2669046"/>
            </a:xfrm>
            <a:custGeom>
              <a:avLst/>
              <a:gdLst>
                <a:gd name="connsiteX0" fmla="*/ 0 w 3650670"/>
                <a:gd name="connsiteY0" fmla="*/ 2669046 h 2669046"/>
                <a:gd name="connsiteX1" fmla="*/ 0 w 3650670"/>
                <a:gd name="connsiteY1" fmla="*/ 2058425 h 2669046"/>
                <a:gd name="connsiteX2" fmla="*/ 1322713 w 3650670"/>
                <a:gd name="connsiteY2" fmla="*/ 0 h 2669046"/>
                <a:gd name="connsiteX3" fmla="*/ 3650670 w 3650670"/>
                <a:gd name="connsiteY3" fmla="*/ 1495910 h 2669046"/>
                <a:gd name="connsiteX4" fmla="*/ 3650670 w 3650670"/>
                <a:gd name="connsiteY4" fmla="*/ 2669046 h 2669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2669046">
                  <a:moveTo>
                    <a:pt x="0" y="2669046"/>
                  </a:moveTo>
                  <a:lnTo>
                    <a:pt x="0" y="2058425"/>
                  </a:lnTo>
                  <a:lnTo>
                    <a:pt x="1322713" y="0"/>
                  </a:lnTo>
                  <a:lnTo>
                    <a:pt x="3650670" y="1495910"/>
                  </a:lnTo>
                  <a:lnTo>
                    <a:pt x="3650670" y="2669046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50000"/>
                  <a:lumOff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9"/>
              </p:custDataLst>
            </p:nvPr>
          </p:nvSpPr>
          <p:spPr>
            <a:xfrm rot="7313351">
              <a:off x="9255217" y="4713718"/>
              <a:ext cx="3470433" cy="2801647"/>
            </a:xfrm>
            <a:custGeom>
              <a:avLst/>
              <a:gdLst>
                <a:gd name="connsiteX0" fmla="*/ 0 w 3470433"/>
                <a:gd name="connsiteY0" fmla="*/ 2801647 h 2801647"/>
                <a:gd name="connsiteX1" fmla="*/ 0 w 3470433"/>
                <a:gd name="connsiteY1" fmla="*/ 1074694 h 2801647"/>
                <a:gd name="connsiteX2" fmla="*/ 1727295 w 3470433"/>
                <a:gd name="connsiteY2" fmla="*/ 0 h 2801647"/>
                <a:gd name="connsiteX3" fmla="*/ 3470433 w 3470433"/>
                <a:gd name="connsiteY3" fmla="*/ 2801647 h 2801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0433" h="2801647">
                  <a:moveTo>
                    <a:pt x="0" y="2801647"/>
                  </a:moveTo>
                  <a:lnTo>
                    <a:pt x="0" y="1074694"/>
                  </a:lnTo>
                  <a:lnTo>
                    <a:pt x="1727295" y="0"/>
                  </a:lnTo>
                  <a:lnTo>
                    <a:pt x="3470433" y="2801647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  <a:lumOff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10"/>
              </p:custDataLst>
            </p:nvPr>
          </p:nvSpPr>
          <p:spPr>
            <a:xfrm rot="19702030">
              <a:off x="8729092" y="5065936"/>
              <a:ext cx="3204784" cy="2561222"/>
            </a:xfrm>
            <a:custGeom>
              <a:avLst/>
              <a:gdLst>
                <a:gd name="connsiteX0" fmla="*/ 2449439 w 3204784"/>
                <a:gd name="connsiteY0" fmla="*/ 0 h 2561222"/>
                <a:gd name="connsiteX1" fmla="*/ 3204784 w 3204784"/>
                <a:gd name="connsiteY1" fmla="*/ 1510690 h 2561222"/>
                <a:gd name="connsiteX2" fmla="*/ 2679518 w 3204784"/>
                <a:gd name="connsiteY2" fmla="*/ 2561222 h 2561222"/>
                <a:gd name="connsiteX3" fmla="*/ 0 w 3204784"/>
                <a:gd name="connsiteY3" fmla="*/ 910655 h 2561222"/>
                <a:gd name="connsiteX4" fmla="*/ 455327 w 3204784"/>
                <a:gd name="connsiteY4" fmla="*/ 0 h 2561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4784" h="2561222">
                  <a:moveTo>
                    <a:pt x="2449439" y="0"/>
                  </a:moveTo>
                  <a:lnTo>
                    <a:pt x="3204784" y="1510690"/>
                  </a:lnTo>
                  <a:lnTo>
                    <a:pt x="2679518" y="2561222"/>
                  </a:lnTo>
                  <a:lnTo>
                    <a:pt x="0" y="910655"/>
                  </a:lnTo>
                  <a:lnTo>
                    <a:pt x="455327" y="0"/>
                  </a:lnTo>
                  <a:close/>
                </a:path>
              </a:pathLst>
            </a:custGeom>
            <a:solidFill>
              <a:schemeClr val="accent2">
                <a:lumMod val="50000"/>
                <a:lumOff val="50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3616763" y="2213264"/>
            <a:ext cx="5552985" cy="1787678"/>
          </a:xfrm>
        </p:spPr>
        <p:txBody>
          <a:bodyPr vert="horz" lIns="90000" tIns="46800" rIns="90000" bIns="46800" rtlCol="0" anchor="b" anchorCtr="1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3616763" y="4068975"/>
            <a:ext cx="5552985" cy="569912"/>
          </a:xfrm>
        </p:spPr>
        <p:txBody>
          <a:bodyPr lIns="90000" tIns="46800" rIns="90000" bIns="46800" anchor="t" anchorCtr="1">
            <a:normAutofit/>
          </a:bodyPr>
          <a:lstStyle>
            <a:lvl1pPr marL="0" indent="0" algn="ctr">
              <a:buNone/>
              <a:defRPr sz="1800" spc="2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3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/>
            <p:cNvSpPr/>
            <p:nvPr>
              <p:custDataLst>
                <p:tags r:id="rId4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5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aseline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9281709" y="5834101"/>
            <a:ext cx="2964713" cy="1416063"/>
            <a:chOff x="9281709" y="5834101"/>
            <a:chExt cx="2964713" cy="1416063"/>
          </a:xfrm>
        </p:grpSpPr>
        <p:sp>
          <p:nvSpPr>
            <p:cNvPr id="19" name="任意多边形: 形状 18"/>
            <p:cNvSpPr/>
            <p:nvPr>
              <p:custDataLst>
                <p:tags r:id="rId4"/>
              </p:custDataLst>
            </p:nvPr>
          </p:nvSpPr>
          <p:spPr>
            <a:xfrm rot="1800000">
              <a:off x="10424709" y="5834101"/>
              <a:ext cx="1821713" cy="1416063"/>
            </a:xfrm>
            <a:custGeom>
              <a:avLst/>
              <a:gdLst>
                <a:gd name="connsiteX0" fmla="*/ 493798 w 1821713"/>
                <a:gd name="connsiteY0" fmla="*/ 0 h 1416063"/>
                <a:gd name="connsiteX1" fmla="*/ 1508874 w 1821713"/>
                <a:gd name="connsiteY1" fmla="*/ 0 h 1416063"/>
                <a:gd name="connsiteX2" fmla="*/ 1821713 w 1821713"/>
                <a:gd name="connsiteY2" fmla="*/ 546882 h 1416063"/>
                <a:gd name="connsiteX3" fmla="*/ 316247 w 1821713"/>
                <a:gd name="connsiteY3" fmla="*/ 1416063 h 1416063"/>
                <a:gd name="connsiteX4" fmla="*/ 0 w 1821713"/>
                <a:gd name="connsiteY4" fmla="*/ 863222 h 141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1713" h="1416063">
                  <a:moveTo>
                    <a:pt x="493798" y="0"/>
                  </a:moveTo>
                  <a:lnTo>
                    <a:pt x="1508874" y="0"/>
                  </a:lnTo>
                  <a:lnTo>
                    <a:pt x="1821713" y="546882"/>
                  </a:lnTo>
                  <a:lnTo>
                    <a:pt x="316247" y="1416063"/>
                  </a:lnTo>
                  <a:lnTo>
                    <a:pt x="0" y="86322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5"/>
              </p:custDataLst>
            </p:nvPr>
          </p:nvSpPr>
          <p:spPr>
            <a:xfrm rot="1800000">
              <a:off x="9281709" y="5834101"/>
              <a:ext cx="1821713" cy="1416063"/>
            </a:xfrm>
            <a:custGeom>
              <a:avLst/>
              <a:gdLst>
                <a:gd name="connsiteX0" fmla="*/ 493798 w 1821713"/>
                <a:gd name="connsiteY0" fmla="*/ 0 h 1416063"/>
                <a:gd name="connsiteX1" fmla="*/ 1508874 w 1821713"/>
                <a:gd name="connsiteY1" fmla="*/ 0 h 1416063"/>
                <a:gd name="connsiteX2" fmla="*/ 1821713 w 1821713"/>
                <a:gd name="connsiteY2" fmla="*/ 546882 h 1416063"/>
                <a:gd name="connsiteX3" fmla="*/ 316248 w 1821713"/>
                <a:gd name="connsiteY3" fmla="*/ 1416063 h 1416063"/>
                <a:gd name="connsiteX4" fmla="*/ 0 w 1821713"/>
                <a:gd name="connsiteY4" fmla="*/ 863222 h 141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1713" h="1416063">
                  <a:moveTo>
                    <a:pt x="493798" y="0"/>
                  </a:moveTo>
                  <a:lnTo>
                    <a:pt x="1508874" y="0"/>
                  </a:lnTo>
                  <a:lnTo>
                    <a:pt x="1821713" y="546882"/>
                  </a:lnTo>
                  <a:lnTo>
                    <a:pt x="316248" y="1416063"/>
                  </a:lnTo>
                  <a:lnTo>
                    <a:pt x="0" y="86322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 hasCustomPrompt="1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-1" y="5582399"/>
            <a:ext cx="1472754" cy="1275602"/>
            <a:chOff x="-1" y="5582399"/>
            <a:chExt cx="1472754" cy="1275602"/>
          </a:xfrm>
        </p:grpSpPr>
        <p:sp>
          <p:nvSpPr>
            <p:cNvPr id="11" name="六边形 10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487222" y="5655401"/>
              <a:ext cx="1058533" cy="912529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-77295" y="5764217"/>
              <a:ext cx="1171078" cy="1016489"/>
            </a:xfrm>
            <a:custGeom>
              <a:avLst/>
              <a:gdLst>
                <a:gd name="connsiteX0" fmla="*/ 0 w 1171078"/>
                <a:gd name="connsiteY0" fmla="*/ 727700 h 1016489"/>
                <a:gd name="connsiteX1" fmla="*/ 416274 w 1171078"/>
                <a:gd name="connsiteY1" fmla="*/ 0 h 1016489"/>
                <a:gd name="connsiteX2" fmla="*/ 1171078 w 1171078"/>
                <a:gd name="connsiteY2" fmla="*/ 0 h 1016489"/>
                <a:gd name="connsiteX3" fmla="*/ 1171078 w 1171078"/>
                <a:gd name="connsiteY3" fmla="*/ 1016489 h 1016489"/>
                <a:gd name="connsiteX4" fmla="*/ 165199 w 1171078"/>
                <a:gd name="connsiteY4" fmla="*/ 1016489 h 101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078" h="1016489">
                  <a:moveTo>
                    <a:pt x="0" y="727700"/>
                  </a:moveTo>
                  <a:lnTo>
                    <a:pt x="416274" y="0"/>
                  </a:lnTo>
                  <a:lnTo>
                    <a:pt x="1171078" y="0"/>
                  </a:lnTo>
                  <a:lnTo>
                    <a:pt x="1171078" y="1016489"/>
                  </a:lnTo>
                  <a:lnTo>
                    <a:pt x="165199" y="1016489"/>
                  </a:ln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>
            <a:off x="9354035" y="-415023"/>
            <a:ext cx="2792698" cy="1115359"/>
            <a:chOff x="9354035" y="-415023"/>
            <a:chExt cx="2792698" cy="1115359"/>
          </a:xfrm>
        </p:grpSpPr>
        <p:sp>
          <p:nvSpPr>
            <p:cNvPr id="16" name="任意多边形: 形状 15"/>
            <p:cNvSpPr/>
            <p:nvPr userDrawn="1">
              <p:custDataLst>
                <p:tags r:id="rId7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 userDrawn="1">
              <p:custDataLst>
                <p:tags r:id="rId8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6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2792698" cy="1115359"/>
            <a:chOff x="9354035" y="-415023"/>
            <a:chExt cx="2792698" cy="1115359"/>
          </a:xfrm>
        </p:grpSpPr>
        <p:sp>
          <p:nvSpPr>
            <p:cNvPr id="12" name="任意多边形: 形状 11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9"/>
            </p:custDataLst>
          </p:nvPr>
        </p:nvSpPr>
        <p:spPr>
          <a:xfrm>
            <a:off x="604800" y="533400"/>
            <a:ext cx="10976400" cy="701400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11141090" y="5939220"/>
            <a:ext cx="1317395" cy="999779"/>
            <a:chOff x="11141090" y="5939220"/>
            <a:chExt cx="1317395" cy="999779"/>
          </a:xfrm>
        </p:grpSpPr>
        <p:sp>
          <p:nvSpPr>
            <p:cNvPr id="17" name="六边形 16"/>
            <p:cNvSpPr/>
            <p:nvPr>
              <p:custDataLst>
                <p:tags r:id="rId3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/>
            <p:cNvSpPr/>
            <p:nvPr>
              <p:custDataLst>
                <p:tags r:id="rId4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00000"/>
              </a:lnSpc>
              <a:defRPr sz="24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9" name="任意多边形: 形状 18"/>
          <p:cNvSpPr/>
          <p:nvPr userDrawn="1">
            <p:custDataLst>
              <p:tags r:id="rId6"/>
            </p:custDataLst>
          </p:nvPr>
        </p:nvSpPr>
        <p:spPr>
          <a:xfrm rot="18000000">
            <a:off x="-597535" y="2485390"/>
            <a:ext cx="1384935" cy="911225"/>
          </a:xfrm>
          <a:custGeom>
            <a:avLst/>
            <a:gdLst>
              <a:gd name="connsiteX0" fmla="*/ 1285252 w 1384800"/>
              <a:gd name="connsiteY0" fmla="*/ 0 h 910976"/>
              <a:gd name="connsiteX1" fmla="*/ 1384800 w 1384800"/>
              <a:gd name="connsiteY1" fmla="*/ 174023 h 910976"/>
              <a:gd name="connsiteX2" fmla="*/ 963233 w 1384800"/>
              <a:gd name="connsiteY2" fmla="*/ 910976 h 910976"/>
              <a:gd name="connsiteX3" fmla="*/ 96638 w 1384800"/>
              <a:gd name="connsiteY3" fmla="*/ 910976 h 910976"/>
              <a:gd name="connsiteX4" fmla="*/ 0 w 1384800"/>
              <a:gd name="connsiteY4" fmla="*/ 742041 h 91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4800" h="910976">
                <a:moveTo>
                  <a:pt x="1285252" y="0"/>
                </a:moveTo>
                <a:lnTo>
                  <a:pt x="1384800" y="174023"/>
                </a:lnTo>
                <a:lnTo>
                  <a:pt x="963233" y="910976"/>
                </a:lnTo>
                <a:lnTo>
                  <a:pt x="96638" y="910976"/>
                </a:lnTo>
                <a:lnTo>
                  <a:pt x="0" y="74204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22"/>
          <p:cNvSpPr/>
          <p:nvPr userDrawn="1">
            <p:custDataLst>
              <p:tags r:id="rId7"/>
            </p:custDataLst>
          </p:nvPr>
        </p:nvSpPr>
        <p:spPr>
          <a:xfrm rot="18000000">
            <a:off x="-597535" y="3461385"/>
            <a:ext cx="1384935" cy="911225"/>
          </a:xfrm>
          <a:custGeom>
            <a:avLst/>
            <a:gdLst>
              <a:gd name="connsiteX0" fmla="*/ 1285252 w 1384800"/>
              <a:gd name="connsiteY0" fmla="*/ 0 h 910976"/>
              <a:gd name="connsiteX1" fmla="*/ 1384800 w 1384800"/>
              <a:gd name="connsiteY1" fmla="*/ 174023 h 910976"/>
              <a:gd name="connsiteX2" fmla="*/ 963233 w 1384800"/>
              <a:gd name="connsiteY2" fmla="*/ 910976 h 910976"/>
              <a:gd name="connsiteX3" fmla="*/ 96638 w 1384800"/>
              <a:gd name="connsiteY3" fmla="*/ 910976 h 910976"/>
              <a:gd name="connsiteX4" fmla="*/ 0 w 1384800"/>
              <a:gd name="connsiteY4" fmla="*/ 742041 h 91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4800" h="910976">
                <a:moveTo>
                  <a:pt x="1285252" y="0"/>
                </a:moveTo>
                <a:lnTo>
                  <a:pt x="1384800" y="174023"/>
                </a:lnTo>
                <a:lnTo>
                  <a:pt x="963233" y="910976"/>
                </a:lnTo>
                <a:lnTo>
                  <a:pt x="96638" y="910976"/>
                </a:lnTo>
                <a:lnTo>
                  <a:pt x="0" y="74204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/>
          <p:cNvSpPr/>
          <p:nvPr userDrawn="1">
            <p:custDataLst>
              <p:tags r:id="rId8"/>
            </p:custDataLst>
          </p:nvPr>
        </p:nvSpPr>
        <p:spPr>
          <a:xfrm rot="18000000">
            <a:off x="11374755" y="2470150"/>
            <a:ext cx="1402715" cy="941705"/>
          </a:xfrm>
          <a:custGeom>
            <a:avLst/>
            <a:gdLst>
              <a:gd name="connsiteX0" fmla="*/ 1288162 w 1402535"/>
              <a:gd name="connsiteY0" fmla="*/ 0 h 941980"/>
              <a:gd name="connsiteX1" fmla="*/ 1402535 w 1402535"/>
              <a:gd name="connsiteY1" fmla="*/ 199939 h 941980"/>
              <a:gd name="connsiteX2" fmla="*/ 117283 w 1402535"/>
              <a:gd name="connsiteY2" fmla="*/ 941980 h 941980"/>
              <a:gd name="connsiteX3" fmla="*/ 0 w 1402535"/>
              <a:gd name="connsiteY3" fmla="*/ 736954 h 941980"/>
              <a:gd name="connsiteX4" fmla="*/ 421567 w 1402535"/>
              <a:gd name="connsiteY4" fmla="*/ 0 h 94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2535" h="941980">
                <a:moveTo>
                  <a:pt x="1288162" y="0"/>
                </a:moveTo>
                <a:lnTo>
                  <a:pt x="1402535" y="199939"/>
                </a:lnTo>
                <a:lnTo>
                  <a:pt x="117283" y="941980"/>
                </a:lnTo>
                <a:lnTo>
                  <a:pt x="0" y="736954"/>
                </a:lnTo>
                <a:lnTo>
                  <a:pt x="421567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 userDrawn="1">
            <p:custDataLst>
              <p:tags r:id="rId9"/>
            </p:custDataLst>
          </p:nvPr>
        </p:nvSpPr>
        <p:spPr>
          <a:xfrm rot="18000000">
            <a:off x="11374755" y="3446145"/>
            <a:ext cx="1402715" cy="941705"/>
          </a:xfrm>
          <a:custGeom>
            <a:avLst/>
            <a:gdLst>
              <a:gd name="connsiteX0" fmla="*/ 1288162 w 1402535"/>
              <a:gd name="connsiteY0" fmla="*/ 0 h 941980"/>
              <a:gd name="connsiteX1" fmla="*/ 1402535 w 1402535"/>
              <a:gd name="connsiteY1" fmla="*/ 199939 h 941980"/>
              <a:gd name="connsiteX2" fmla="*/ 117283 w 1402535"/>
              <a:gd name="connsiteY2" fmla="*/ 941980 h 941980"/>
              <a:gd name="connsiteX3" fmla="*/ 0 w 1402535"/>
              <a:gd name="connsiteY3" fmla="*/ 736954 h 941980"/>
              <a:gd name="connsiteX4" fmla="*/ 421567 w 1402535"/>
              <a:gd name="connsiteY4" fmla="*/ 0 h 94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2535" h="941980">
                <a:moveTo>
                  <a:pt x="1288162" y="0"/>
                </a:moveTo>
                <a:lnTo>
                  <a:pt x="1402535" y="199939"/>
                </a:lnTo>
                <a:lnTo>
                  <a:pt x="117283" y="941980"/>
                </a:lnTo>
                <a:lnTo>
                  <a:pt x="0" y="736954"/>
                </a:lnTo>
                <a:lnTo>
                  <a:pt x="421567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="1" strike="noStrike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>
            <p:custDataLst>
              <p:tags r:id="rId2"/>
            </p:custDataLst>
          </p:nvPr>
        </p:nvGrpSpPr>
        <p:grpSpPr>
          <a:xfrm>
            <a:off x="-874365" y="-942222"/>
            <a:ext cx="14164352" cy="7873965"/>
            <a:chOff x="-874365" y="-942222"/>
            <a:chExt cx="14164352" cy="7873965"/>
          </a:xfrm>
        </p:grpSpPr>
        <p:sp>
          <p:nvSpPr>
            <p:cNvPr id="7" name="矩形 6"/>
            <p:cNvSpPr/>
            <p:nvPr userDrawn="1">
              <p:custDataLst>
                <p:tags r:id="rId3"/>
              </p:custDataLst>
            </p:nvPr>
          </p:nvSpPr>
          <p:spPr>
            <a:xfrm rot="3847341">
              <a:off x="8139045" y="1458535"/>
              <a:ext cx="1637615" cy="1717791"/>
            </a:xfrm>
            <a:prstGeom prst="rect">
              <a:avLst/>
            </a:prstGeom>
            <a:noFill/>
            <a:ln>
              <a:solidFill>
                <a:schemeClr val="accent4">
                  <a:lumMod val="25000"/>
                  <a:lumOff val="75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4"/>
              </p:custDataLst>
            </p:nvPr>
          </p:nvSpPr>
          <p:spPr>
            <a:xfrm rot="9915377">
              <a:off x="-225682" y="-365695"/>
              <a:ext cx="3650669" cy="2991486"/>
            </a:xfrm>
            <a:custGeom>
              <a:avLst/>
              <a:gdLst>
                <a:gd name="connsiteX0" fmla="*/ 3091457 w 3650669"/>
                <a:gd name="connsiteY0" fmla="*/ 2991486 h 2991486"/>
                <a:gd name="connsiteX1" fmla="*/ 0 w 3650669"/>
                <a:gd name="connsiteY1" fmla="*/ 2177936 h 2991486"/>
                <a:gd name="connsiteX2" fmla="*/ 0 w 3650669"/>
                <a:gd name="connsiteY2" fmla="*/ 0 h 2991486"/>
                <a:gd name="connsiteX3" fmla="*/ 3650669 w 3650669"/>
                <a:gd name="connsiteY3" fmla="*/ 0 h 2991486"/>
                <a:gd name="connsiteX4" fmla="*/ 3650669 w 3650669"/>
                <a:gd name="connsiteY4" fmla="*/ 866505 h 299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69" h="2991486">
                  <a:moveTo>
                    <a:pt x="3091457" y="2991486"/>
                  </a:moveTo>
                  <a:lnTo>
                    <a:pt x="0" y="2177936"/>
                  </a:lnTo>
                  <a:lnTo>
                    <a:pt x="0" y="0"/>
                  </a:lnTo>
                  <a:lnTo>
                    <a:pt x="3650669" y="0"/>
                  </a:lnTo>
                  <a:lnTo>
                    <a:pt x="3650669" y="866505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5"/>
              </p:custDataLst>
            </p:nvPr>
          </p:nvSpPr>
          <p:spPr>
            <a:xfrm rot="8836549">
              <a:off x="-312105" y="-667877"/>
              <a:ext cx="3650670" cy="3299031"/>
            </a:xfrm>
            <a:custGeom>
              <a:avLst/>
              <a:gdLst>
                <a:gd name="connsiteX0" fmla="*/ 2587174 w 3650670"/>
                <a:gd name="connsiteY0" fmla="*/ 3299031 h 3299031"/>
                <a:gd name="connsiteX1" fmla="*/ 0 w 3650670"/>
                <a:gd name="connsiteY1" fmla="*/ 1636553 h 3299031"/>
                <a:gd name="connsiteX2" fmla="*/ 0 w 3650670"/>
                <a:gd name="connsiteY2" fmla="*/ 0 h 3299031"/>
                <a:gd name="connsiteX3" fmla="*/ 3650670 w 3650670"/>
                <a:gd name="connsiteY3" fmla="*/ 0 h 3299031"/>
                <a:gd name="connsiteX4" fmla="*/ 3650670 w 3650670"/>
                <a:gd name="connsiteY4" fmla="*/ 1644002 h 3299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299031">
                  <a:moveTo>
                    <a:pt x="2587174" y="3299031"/>
                  </a:moveTo>
                  <a:lnTo>
                    <a:pt x="0" y="1636553"/>
                  </a:lnTo>
                  <a:lnTo>
                    <a:pt x="0" y="0"/>
                  </a:lnTo>
                  <a:lnTo>
                    <a:pt x="3650670" y="0"/>
                  </a:lnTo>
                  <a:lnTo>
                    <a:pt x="3650670" y="1644002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6"/>
              </p:custDataLst>
            </p:nvPr>
          </p:nvSpPr>
          <p:spPr>
            <a:xfrm rot="7313351">
              <a:off x="-324544" y="-859265"/>
              <a:ext cx="3650670" cy="3484755"/>
            </a:xfrm>
            <a:custGeom>
              <a:avLst/>
              <a:gdLst>
                <a:gd name="connsiteX0" fmla="*/ 1876124 w 3650670"/>
                <a:gd name="connsiteY0" fmla="*/ 3484755 h 3484755"/>
                <a:gd name="connsiteX1" fmla="*/ 0 w 3650670"/>
                <a:gd name="connsiteY1" fmla="*/ 469367 h 3484755"/>
                <a:gd name="connsiteX2" fmla="*/ 0 w 3650670"/>
                <a:gd name="connsiteY2" fmla="*/ 0 h 3484755"/>
                <a:gd name="connsiteX3" fmla="*/ 3650670 w 3650670"/>
                <a:gd name="connsiteY3" fmla="*/ 0 h 3484755"/>
                <a:gd name="connsiteX4" fmla="*/ 3650670 w 3650670"/>
                <a:gd name="connsiteY4" fmla="*/ 2380662 h 3484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484755">
                  <a:moveTo>
                    <a:pt x="1876124" y="3484755"/>
                  </a:moveTo>
                  <a:lnTo>
                    <a:pt x="0" y="469367"/>
                  </a:lnTo>
                  <a:lnTo>
                    <a:pt x="0" y="0"/>
                  </a:lnTo>
                  <a:lnTo>
                    <a:pt x="3650670" y="0"/>
                  </a:lnTo>
                  <a:lnTo>
                    <a:pt x="3650670" y="2380662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多边形: 形状 10"/>
            <p:cNvSpPr/>
            <p:nvPr userDrawn="1">
              <p:custDataLst>
                <p:tags r:id="rId7"/>
              </p:custDataLst>
            </p:nvPr>
          </p:nvSpPr>
          <p:spPr>
            <a:xfrm rot="9915377">
              <a:off x="10714894" y="3328747"/>
              <a:ext cx="1948196" cy="3590205"/>
            </a:xfrm>
            <a:custGeom>
              <a:avLst/>
              <a:gdLst>
                <a:gd name="connsiteX0" fmla="*/ 0 w 1948196"/>
                <a:gd name="connsiteY0" fmla="*/ 3590205 h 3590205"/>
                <a:gd name="connsiteX1" fmla="*/ 944801 w 1948196"/>
                <a:gd name="connsiteY1" fmla="*/ 0 h 3590205"/>
                <a:gd name="connsiteX2" fmla="*/ 1948196 w 1948196"/>
                <a:gd name="connsiteY2" fmla="*/ 264054 h 3590205"/>
                <a:gd name="connsiteX3" fmla="*/ 1948195 w 1948196"/>
                <a:gd name="connsiteY3" fmla="*/ 3590205 h 359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8196" h="3590205">
                  <a:moveTo>
                    <a:pt x="0" y="3590205"/>
                  </a:moveTo>
                  <a:lnTo>
                    <a:pt x="944801" y="0"/>
                  </a:lnTo>
                  <a:lnTo>
                    <a:pt x="1948196" y="264054"/>
                  </a:lnTo>
                  <a:lnTo>
                    <a:pt x="1948195" y="3590205"/>
                  </a:lnTo>
                  <a:close/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8"/>
              </p:custDataLst>
            </p:nvPr>
          </p:nvSpPr>
          <p:spPr>
            <a:xfrm rot="8836549">
              <a:off x="10586339" y="3423771"/>
              <a:ext cx="2686712" cy="3276629"/>
            </a:xfrm>
            <a:custGeom>
              <a:avLst/>
              <a:gdLst>
                <a:gd name="connsiteX0" fmla="*/ 0 w 2686712"/>
                <a:gd name="connsiteY0" fmla="*/ 3276629 h 3276629"/>
                <a:gd name="connsiteX1" fmla="*/ 2105512 w 2686712"/>
                <a:gd name="connsiteY1" fmla="*/ 0 h 3276629"/>
                <a:gd name="connsiteX2" fmla="*/ 2686712 w 2686712"/>
                <a:gd name="connsiteY2" fmla="*/ 373470 h 3276629"/>
                <a:gd name="connsiteX3" fmla="*/ 2686712 w 2686712"/>
                <a:gd name="connsiteY3" fmla="*/ 3276629 h 32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6712" h="3276629">
                  <a:moveTo>
                    <a:pt x="0" y="3276629"/>
                  </a:moveTo>
                  <a:lnTo>
                    <a:pt x="2105512" y="0"/>
                  </a:lnTo>
                  <a:lnTo>
                    <a:pt x="2686712" y="373470"/>
                  </a:lnTo>
                  <a:lnTo>
                    <a:pt x="2686712" y="3276629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9"/>
              </p:custDataLst>
            </p:nvPr>
          </p:nvSpPr>
          <p:spPr>
            <a:xfrm rot="7313351">
              <a:off x="10163811" y="3386509"/>
              <a:ext cx="3650670" cy="2601682"/>
            </a:xfrm>
            <a:custGeom>
              <a:avLst/>
              <a:gdLst>
                <a:gd name="connsiteX0" fmla="*/ 0 w 3650670"/>
                <a:gd name="connsiteY0" fmla="*/ 2601682 h 2601682"/>
                <a:gd name="connsiteX1" fmla="*/ 0 w 3650670"/>
                <a:gd name="connsiteY1" fmla="*/ 2218620 h 2601682"/>
                <a:gd name="connsiteX2" fmla="*/ 3565862 w 3650670"/>
                <a:gd name="connsiteY2" fmla="*/ 0 h 2601682"/>
                <a:gd name="connsiteX3" fmla="*/ 3650670 w 3650670"/>
                <a:gd name="connsiteY3" fmla="*/ 136307 h 2601682"/>
                <a:gd name="connsiteX4" fmla="*/ 3650670 w 3650670"/>
                <a:gd name="connsiteY4" fmla="*/ 2601682 h 2601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2601682">
                  <a:moveTo>
                    <a:pt x="0" y="2601682"/>
                  </a:moveTo>
                  <a:lnTo>
                    <a:pt x="0" y="2218620"/>
                  </a:lnTo>
                  <a:lnTo>
                    <a:pt x="3565862" y="0"/>
                  </a:lnTo>
                  <a:lnTo>
                    <a:pt x="3650670" y="136307"/>
                  </a:lnTo>
                  <a:lnTo>
                    <a:pt x="3650670" y="2601682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 userDrawn="1">
              <p:custDataLst>
                <p:tags r:id="rId10"/>
              </p:custDataLst>
            </p:nvPr>
          </p:nvSpPr>
          <p:spPr>
            <a:xfrm rot="7313351">
              <a:off x="2690988" y="4475856"/>
              <a:ext cx="923366" cy="923366"/>
            </a:xfrm>
            <a:prstGeom prst="rect">
              <a:avLst/>
            </a:prstGeom>
            <a:noFill/>
            <a:ln>
              <a:solidFill>
                <a:schemeClr val="accent4">
                  <a:lumMod val="25000"/>
                  <a:lumOff val="75000"/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11"/>
              </p:custDataLst>
            </p:nvPr>
          </p:nvSpPr>
          <p:spPr>
            <a:xfrm rot="19702030">
              <a:off x="-874365" y="1079439"/>
              <a:ext cx="2874834" cy="3021379"/>
            </a:xfrm>
            <a:custGeom>
              <a:avLst/>
              <a:gdLst>
                <a:gd name="connsiteX0" fmla="*/ 2119489 w 2874834"/>
                <a:gd name="connsiteY0" fmla="*/ 0 h 3021379"/>
                <a:gd name="connsiteX1" fmla="*/ 2874834 w 2874834"/>
                <a:gd name="connsiteY1" fmla="*/ 1510690 h 3021379"/>
                <a:gd name="connsiteX2" fmla="*/ 2119489 w 2874834"/>
                <a:gd name="connsiteY2" fmla="*/ 3021379 h 3021379"/>
                <a:gd name="connsiteX3" fmla="*/ 125377 w 2874834"/>
                <a:gd name="connsiteY3" fmla="*/ 3021379 h 3021379"/>
                <a:gd name="connsiteX4" fmla="*/ 0 w 2874834"/>
                <a:gd name="connsiteY4" fmla="*/ 2770625 h 3021379"/>
                <a:gd name="connsiteX5" fmla="*/ 1706689 w 2874834"/>
                <a:gd name="connsiteY5" fmla="*/ 0 h 302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74834" h="3021379">
                  <a:moveTo>
                    <a:pt x="2119489" y="0"/>
                  </a:moveTo>
                  <a:lnTo>
                    <a:pt x="2874834" y="1510690"/>
                  </a:lnTo>
                  <a:lnTo>
                    <a:pt x="2119489" y="3021379"/>
                  </a:lnTo>
                  <a:lnTo>
                    <a:pt x="125377" y="3021379"/>
                  </a:lnTo>
                  <a:lnTo>
                    <a:pt x="0" y="2770625"/>
                  </a:lnTo>
                  <a:lnTo>
                    <a:pt x="1706689" y="0"/>
                  </a:lnTo>
                  <a:close/>
                </a:path>
              </a:pathLst>
            </a:cu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任意多边形: 形状 18"/>
            <p:cNvSpPr/>
            <p:nvPr userDrawn="1">
              <p:custDataLst>
                <p:tags r:id="rId12"/>
              </p:custDataLst>
            </p:nvPr>
          </p:nvSpPr>
          <p:spPr>
            <a:xfrm rot="256751">
              <a:off x="9932049" y="5002174"/>
              <a:ext cx="2323376" cy="1929569"/>
            </a:xfrm>
            <a:custGeom>
              <a:avLst/>
              <a:gdLst>
                <a:gd name="connsiteX0" fmla="*/ 755345 w 2323376"/>
                <a:gd name="connsiteY0" fmla="*/ 0 h 1929569"/>
                <a:gd name="connsiteX1" fmla="*/ 2190831 w 2323376"/>
                <a:gd name="connsiteY1" fmla="*/ 0 h 1929569"/>
                <a:gd name="connsiteX2" fmla="*/ 2323376 w 2323376"/>
                <a:gd name="connsiteY2" fmla="*/ 1771393 h 1929569"/>
                <a:gd name="connsiteX3" fmla="*/ 209439 w 2323376"/>
                <a:gd name="connsiteY3" fmla="*/ 1929569 h 1929569"/>
                <a:gd name="connsiteX4" fmla="*/ 0 w 2323376"/>
                <a:gd name="connsiteY4" fmla="*/ 1510690 h 192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3376" h="1929569">
                  <a:moveTo>
                    <a:pt x="755345" y="0"/>
                  </a:moveTo>
                  <a:lnTo>
                    <a:pt x="2190831" y="0"/>
                  </a:lnTo>
                  <a:lnTo>
                    <a:pt x="2323376" y="1771393"/>
                  </a:lnTo>
                  <a:lnTo>
                    <a:pt x="209439" y="1929569"/>
                  </a:lnTo>
                  <a:lnTo>
                    <a:pt x="0" y="1510690"/>
                  </a:lnTo>
                  <a:close/>
                </a:path>
              </a:pathLst>
            </a:cu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rot="17671134">
              <a:off x="7489454" y="1598461"/>
              <a:ext cx="698271" cy="698271"/>
            </a:xfrm>
            <a:prstGeom prst="rect">
              <a:avLst/>
            </a:prstGeom>
            <a:solidFill>
              <a:schemeClr val="accent2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rot="20144459">
              <a:off x="2916545" y="5188766"/>
              <a:ext cx="698271" cy="698271"/>
            </a:xfrm>
            <a:prstGeom prst="rect">
              <a:avLst/>
            </a:prstGeom>
            <a:solidFill>
              <a:schemeClr val="accent2">
                <a:lumMod val="50000"/>
                <a:lumOff val="50000"/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8"/>
            </p:custDataLst>
          </p:nvPr>
        </p:nvSpPr>
        <p:spPr>
          <a:xfrm>
            <a:off x="2040323" y="2480199"/>
            <a:ext cx="8123504" cy="1197329"/>
          </a:xfrm>
        </p:spPr>
        <p:txBody>
          <a:bodyPr lIns="90000" tIns="46800" rIns="90000" bIns="46800" anchor="b" anchorCtr="1">
            <a:normAutofit/>
          </a:bodyPr>
          <a:lstStyle>
            <a:lvl1pPr algn="ctr">
              <a:defRPr sz="6600" spc="60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9"/>
            </p:custDataLst>
          </p:nvPr>
        </p:nvSpPr>
        <p:spPr>
          <a:xfrm>
            <a:off x="2040323" y="3747589"/>
            <a:ext cx="8123504" cy="567833"/>
          </a:xfrm>
        </p:spPr>
        <p:txBody>
          <a:bodyPr lIns="90000" tIns="46800" rIns="90000" bIns="46800" anchor="t" anchorCtr="1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32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20"/>
            </p:custDataLst>
          </p:nvPr>
        </p:nvSpPr>
        <p:spPr>
          <a:xfrm>
            <a:off x="2516772" y="4613682"/>
            <a:ext cx="1913417" cy="540000"/>
          </a:xfrm>
        </p:spPr>
        <p:txBody>
          <a:bodyPr lIns="90000" tIns="46800" rIns="90000" bIns="0" anchor="ctr" anchorCtr="0">
            <a:normAutofit/>
          </a:bodyPr>
          <a:lstStyle>
            <a:lvl1pPr marL="0" indent="0" algn="l">
              <a:buNone/>
              <a:defRPr sz="20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4" hasCustomPrompt="1"/>
            <p:custDataLst>
              <p:tags r:id="rId21"/>
            </p:custDataLst>
          </p:nvPr>
        </p:nvSpPr>
        <p:spPr>
          <a:xfrm>
            <a:off x="7823667" y="4635450"/>
            <a:ext cx="1913417" cy="540000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r">
              <a:buNone/>
              <a:defRPr sz="20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 userDrawn="1">
            <p:custDataLst>
              <p:tags r:id="rId22"/>
            </p:custDataLst>
          </p:nvPr>
        </p:nvCxnSpPr>
        <p:spPr>
          <a:xfrm>
            <a:off x="2644140" y="4465092"/>
            <a:ext cx="6941820" cy="0"/>
          </a:xfrm>
          <a:prstGeom prst="line">
            <a:avLst/>
          </a:prstGeom>
          <a:ln w="127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8" name="任意多边形: 形状 7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1" name="六边形 10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rgbClr val="F2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rgbClr val="F2A8A8">
                  <a:alpha val="53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2427633" y="2658596"/>
            <a:ext cx="1846047" cy="1645738"/>
            <a:chOff x="2427633" y="2658596"/>
            <a:chExt cx="1846047" cy="1645738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 rot="9915377">
              <a:off x="2744593" y="2658596"/>
              <a:ext cx="1529087" cy="1529087"/>
            </a:xfrm>
            <a:prstGeom prst="rect">
              <a:avLst/>
            </a:prstGeom>
            <a:noFill/>
            <a:ln>
              <a:solidFill>
                <a:srgbClr val="D647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4"/>
              </p:custDataLst>
            </p:nvPr>
          </p:nvSpPr>
          <p:spPr>
            <a:xfrm rot="8836549">
              <a:off x="2709569" y="2667987"/>
              <a:ext cx="1529087" cy="1529087"/>
            </a:xfrm>
            <a:prstGeom prst="rect">
              <a:avLst/>
            </a:prstGeom>
            <a:noFill/>
            <a:ln>
              <a:solidFill>
                <a:srgbClr val="D822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5"/>
              </p:custDataLst>
            </p:nvPr>
          </p:nvSpPr>
          <p:spPr>
            <a:xfrm rot="7313351">
              <a:off x="2708816" y="2670317"/>
              <a:ext cx="1529087" cy="1529087"/>
            </a:xfrm>
            <a:prstGeom prst="rect">
              <a:avLst/>
            </a:prstGeom>
            <a:noFill/>
            <a:ln>
              <a:solidFill>
                <a:srgbClr val="D55F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1" name="六边形 10"/>
            <p:cNvSpPr/>
            <p:nvPr userDrawn="1">
              <p:custDataLst>
                <p:tags r:id="rId6"/>
              </p:custDataLst>
            </p:nvPr>
          </p:nvSpPr>
          <p:spPr>
            <a:xfrm rot="19702030">
              <a:off x="2427633" y="3038825"/>
              <a:ext cx="1467990" cy="1265509"/>
            </a:xfrm>
            <a:prstGeom prst="hexagon">
              <a:avLst/>
            </a:pr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0"/>
            </p:custDataLst>
          </p:nvPr>
        </p:nvSpPr>
        <p:spPr>
          <a:xfrm>
            <a:off x="5153371" y="2747875"/>
            <a:ext cx="5001281" cy="1035068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 hasCustomPrompt="1"/>
            <p:custDataLst>
              <p:tags r:id="rId11"/>
            </p:custDataLst>
          </p:nvPr>
        </p:nvSpPr>
        <p:spPr>
          <a:xfrm>
            <a:off x="5162677" y="3844707"/>
            <a:ext cx="4991975" cy="750578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1141090" y="5939220"/>
            <a:ext cx="1317395" cy="999779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3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rgbClr val="F2A8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4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rgbClr val="F2A8A8">
                <a:alpha val="53000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330200"/>
            <a:ext cx="10852237" cy="55499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3927371" y="-610084"/>
            <a:ext cx="3688498" cy="3248116"/>
            <a:chOff x="3927371" y="-610084"/>
            <a:chExt cx="3688498" cy="3248116"/>
          </a:xfrm>
        </p:grpSpPr>
        <p:sp>
          <p:nvSpPr>
            <p:cNvPr id="6" name="任意多边形: 形状 5"/>
            <p:cNvSpPr/>
            <p:nvPr userDrawn="1">
              <p:custDataLst>
                <p:tags r:id="rId3"/>
              </p:custDataLst>
            </p:nvPr>
          </p:nvSpPr>
          <p:spPr>
            <a:xfrm rot="9915377">
              <a:off x="4019600" y="-339507"/>
              <a:ext cx="2365344" cy="2075470"/>
            </a:xfrm>
            <a:custGeom>
              <a:avLst/>
              <a:gdLst>
                <a:gd name="connsiteX0" fmla="*/ 2365344 w 2365344"/>
                <a:gd name="connsiteY0" fmla="*/ 2075470 h 2075470"/>
                <a:gd name="connsiteX1" fmla="*/ 0 w 2365344"/>
                <a:gd name="connsiteY1" fmla="*/ 1453005 h 2075470"/>
                <a:gd name="connsiteX2" fmla="*/ 0 w 2365344"/>
                <a:gd name="connsiteY2" fmla="*/ 0 h 2075470"/>
                <a:gd name="connsiteX3" fmla="*/ 2365344 w 2365344"/>
                <a:gd name="connsiteY3" fmla="*/ 0 h 2075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5344" h="2075470">
                  <a:moveTo>
                    <a:pt x="2365344" y="2075470"/>
                  </a:moveTo>
                  <a:lnTo>
                    <a:pt x="0" y="1453005"/>
                  </a:lnTo>
                  <a:lnTo>
                    <a:pt x="0" y="0"/>
                  </a:lnTo>
                  <a:lnTo>
                    <a:pt x="2365344" y="0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多边形: 形状 6"/>
            <p:cNvSpPr/>
            <p:nvPr userDrawn="1">
              <p:custDataLst>
                <p:tags r:id="rId4"/>
              </p:custDataLst>
            </p:nvPr>
          </p:nvSpPr>
          <p:spPr>
            <a:xfrm rot="8836549">
              <a:off x="3928535" y="-610084"/>
              <a:ext cx="2365344" cy="2365344"/>
            </a:xfrm>
            <a:custGeom>
              <a:avLst/>
              <a:gdLst>
                <a:gd name="connsiteX0" fmla="*/ 1955930 w 2365344"/>
                <a:gd name="connsiteY0" fmla="*/ 2365344 h 2365344"/>
                <a:gd name="connsiteX1" fmla="*/ 0 w 2365344"/>
                <a:gd name="connsiteY1" fmla="*/ 1108493 h 2365344"/>
                <a:gd name="connsiteX2" fmla="*/ 0 w 2365344"/>
                <a:gd name="connsiteY2" fmla="*/ 0 h 2365344"/>
                <a:gd name="connsiteX3" fmla="*/ 2365344 w 2365344"/>
                <a:gd name="connsiteY3" fmla="*/ 0 h 2365344"/>
                <a:gd name="connsiteX4" fmla="*/ 2365344 w 2365344"/>
                <a:gd name="connsiteY4" fmla="*/ 2365344 h 236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44" h="2365344">
                  <a:moveTo>
                    <a:pt x="1955930" y="2365344"/>
                  </a:moveTo>
                  <a:lnTo>
                    <a:pt x="0" y="1108493"/>
                  </a:lnTo>
                  <a:lnTo>
                    <a:pt x="0" y="0"/>
                  </a:lnTo>
                  <a:lnTo>
                    <a:pt x="2365344" y="0"/>
                  </a:lnTo>
                  <a:lnTo>
                    <a:pt x="2365344" y="2365344"/>
                  </a:lnTo>
                  <a:close/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5"/>
              </p:custDataLst>
            </p:nvPr>
          </p:nvSpPr>
          <p:spPr>
            <a:xfrm rot="7313351">
              <a:off x="3927371" y="-606480"/>
              <a:ext cx="2365344" cy="2365344"/>
            </a:xfrm>
            <a:custGeom>
              <a:avLst/>
              <a:gdLst>
                <a:gd name="connsiteX0" fmla="*/ 1234769 w 2365344"/>
                <a:gd name="connsiteY0" fmla="*/ 2365344 h 2365344"/>
                <a:gd name="connsiteX1" fmla="*/ 0 w 2365344"/>
                <a:gd name="connsiteY1" fmla="*/ 380771 h 2365344"/>
                <a:gd name="connsiteX2" fmla="*/ 0 w 2365344"/>
                <a:gd name="connsiteY2" fmla="*/ 0 h 2365344"/>
                <a:gd name="connsiteX3" fmla="*/ 2365344 w 2365344"/>
                <a:gd name="connsiteY3" fmla="*/ 0 h 2365344"/>
                <a:gd name="connsiteX4" fmla="*/ 2365344 w 2365344"/>
                <a:gd name="connsiteY4" fmla="*/ 2365344 h 236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44" h="2365344">
                  <a:moveTo>
                    <a:pt x="1234769" y="2365344"/>
                  </a:moveTo>
                  <a:lnTo>
                    <a:pt x="0" y="380771"/>
                  </a:lnTo>
                  <a:lnTo>
                    <a:pt x="0" y="0"/>
                  </a:lnTo>
                  <a:lnTo>
                    <a:pt x="2365344" y="0"/>
                  </a:lnTo>
                  <a:lnTo>
                    <a:pt x="2365344" y="2365344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六边形 8"/>
            <p:cNvSpPr/>
            <p:nvPr userDrawn="1">
              <p:custDataLst>
                <p:tags r:id="rId6"/>
              </p:custDataLst>
            </p:nvPr>
          </p:nvSpPr>
          <p:spPr>
            <a:xfrm rot="19702030">
              <a:off x="6354321" y="1550491"/>
              <a:ext cx="1261548" cy="1087541"/>
            </a:xfrm>
            <a:prstGeom prst="hexagon">
              <a:avLst/>
            </a:pr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55588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9" name="任意多边形: 形状 8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2" name="六边形 11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rgbClr val="F2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rgbClr val="F2A8A8">
                  <a:alpha val="53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8" name="任意多边形: 形状 7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1" name="六边形 10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rgbClr val="F2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rgbClr val="F2A8A8">
                  <a:alpha val="53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8" name="任意多边形: 形状 7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1" name="六边形 10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chemeClr val="accent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  <a:alpha val="53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lIns="90000" tIns="46800" rIns="90000" bIns="46800"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>
            <p:custDataLst>
              <p:tags r:id="rId2"/>
            </p:custDataLst>
          </p:nvPr>
        </p:nvGrpSpPr>
        <p:grpSpPr>
          <a:xfrm>
            <a:off x="-1039748" y="1094426"/>
            <a:ext cx="13904815" cy="6755332"/>
            <a:chOff x="-1039748" y="1094426"/>
            <a:chExt cx="13904815" cy="6755332"/>
          </a:xfrm>
        </p:grpSpPr>
        <p:sp>
          <p:nvSpPr>
            <p:cNvPr id="6" name="任意多边形: 形状 5"/>
            <p:cNvSpPr/>
            <p:nvPr userDrawn="1">
              <p:custDataLst>
                <p:tags r:id="rId3"/>
              </p:custDataLst>
            </p:nvPr>
          </p:nvSpPr>
          <p:spPr>
            <a:xfrm rot="9915377">
              <a:off x="-521084" y="1094426"/>
              <a:ext cx="3210171" cy="3650670"/>
            </a:xfrm>
            <a:custGeom>
              <a:avLst/>
              <a:gdLst>
                <a:gd name="connsiteX0" fmla="*/ 0 w 3210171"/>
                <a:gd name="connsiteY0" fmla="*/ 3650670 h 3650670"/>
                <a:gd name="connsiteX1" fmla="*/ 0 w 3210171"/>
                <a:gd name="connsiteY1" fmla="*/ 0 h 3650670"/>
                <a:gd name="connsiteX2" fmla="*/ 3210171 w 3210171"/>
                <a:gd name="connsiteY2" fmla="*/ 0 h 3650670"/>
                <a:gd name="connsiteX3" fmla="*/ 2249458 w 3210171"/>
                <a:gd name="connsiteY3" fmla="*/ 3650670 h 3650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171" h="3650670">
                  <a:moveTo>
                    <a:pt x="0" y="3650670"/>
                  </a:moveTo>
                  <a:lnTo>
                    <a:pt x="0" y="0"/>
                  </a:lnTo>
                  <a:lnTo>
                    <a:pt x="3210171" y="0"/>
                  </a:lnTo>
                  <a:lnTo>
                    <a:pt x="2249458" y="3650670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多边形: 形状 6"/>
            <p:cNvSpPr/>
            <p:nvPr userDrawn="1">
              <p:custDataLst>
                <p:tags r:id="rId4"/>
              </p:custDataLst>
            </p:nvPr>
          </p:nvSpPr>
          <p:spPr>
            <a:xfrm rot="8836549">
              <a:off x="-1037950" y="1172896"/>
              <a:ext cx="3650670" cy="3650669"/>
            </a:xfrm>
            <a:custGeom>
              <a:avLst/>
              <a:gdLst>
                <a:gd name="connsiteX0" fmla="*/ 0 w 3650670"/>
                <a:gd name="connsiteY0" fmla="*/ 3650669 h 3650669"/>
                <a:gd name="connsiteX1" fmla="*/ 0 w 3650670"/>
                <a:gd name="connsiteY1" fmla="*/ 0 h 3650669"/>
                <a:gd name="connsiteX2" fmla="*/ 3650670 w 3650670"/>
                <a:gd name="connsiteY2" fmla="*/ 0 h 3650669"/>
                <a:gd name="connsiteX3" fmla="*/ 3650670 w 3650670"/>
                <a:gd name="connsiteY3" fmla="*/ 448068 h 3650669"/>
                <a:gd name="connsiteX4" fmla="*/ 1592728 w 3650670"/>
                <a:gd name="connsiteY4" fmla="*/ 3650669 h 365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650669">
                  <a:moveTo>
                    <a:pt x="0" y="3650669"/>
                  </a:moveTo>
                  <a:lnTo>
                    <a:pt x="0" y="0"/>
                  </a:lnTo>
                  <a:lnTo>
                    <a:pt x="3650670" y="0"/>
                  </a:lnTo>
                  <a:lnTo>
                    <a:pt x="3650670" y="448068"/>
                  </a:lnTo>
                  <a:lnTo>
                    <a:pt x="1592728" y="3650669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5"/>
              </p:custDataLst>
            </p:nvPr>
          </p:nvSpPr>
          <p:spPr>
            <a:xfrm rot="7313351">
              <a:off x="-1039748" y="1178459"/>
              <a:ext cx="3650670" cy="3650669"/>
            </a:xfrm>
            <a:custGeom>
              <a:avLst/>
              <a:gdLst>
                <a:gd name="connsiteX0" fmla="*/ 0 w 3650670"/>
                <a:gd name="connsiteY0" fmla="*/ 3650669 h 3650669"/>
                <a:gd name="connsiteX1" fmla="*/ 0 w 3650670"/>
                <a:gd name="connsiteY1" fmla="*/ 0 h 3650669"/>
                <a:gd name="connsiteX2" fmla="*/ 3650670 w 3650670"/>
                <a:gd name="connsiteY2" fmla="*/ 0 h 3650669"/>
                <a:gd name="connsiteX3" fmla="*/ 3650670 w 3650670"/>
                <a:gd name="connsiteY3" fmla="*/ 1619223 h 3650669"/>
                <a:gd name="connsiteX4" fmla="*/ 385642 w 3650670"/>
                <a:gd name="connsiteY4" fmla="*/ 3650669 h 365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650669">
                  <a:moveTo>
                    <a:pt x="0" y="3650669"/>
                  </a:moveTo>
                  <a:lnTo>
                    <a:pt x="0" y="0"/>
                  </a:lnTo>
                  <a:lnTo>
                    <a:pt x="3650670" y="0"/>
                  </a:lnTo>
                  <a:lnTo>
                    <a:pt x="3650670" y="1619223"/>
                  </a:lnTo>
                  <a:lnTo>
                    <a:pt x="385642" y="3650669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六边形 8"/>
            <p:cNvSpPr/>
            <p:nvPr userDrawn="1">
              <p:custDataLst>
                <p:tags r:id="rId6"/>
              </p:custDataLst>
            </p:nvPr>
          </p:nvSpPr>
          <p:spPr>
            <a:xfrm rot="19702030">
              <a:off x="115168" y="1918308"/>
              <a:ext cx="3504802" cy="3021381"/>
            </a:xfrm>
            <a:prstGeom prst="hexagon">
              <a:avLst/>
            </a:pr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7"/>
              </p:custDataLst>
            </p:nvPr>
          </p:nvSpPr>
          <p:spPr>
            <a:xfrm rot="9915377">
              <a:off x="9422104" y="4647885"/>
              <a:ext cx="3128105" cy="2473084"/>
            </a:xfrm>
            <a:custGeom>
              <a:avLst/>
              <a:gdLst>
                <a:gd name="connsiteX0" fmla="*/ 0 w 3128105"/>
                <a:gd name="connsiteY0" fmla="*/ 2473084 h 2473084"/>
                <a:gd name="connsiteX1" fmla="*/ 650818 w 3128105"/>
                <a:gd name="connsiteY1" fmla="*/ 0 h 2473084"/>
                <a:gd name="connsiteX2" fmla="*/ 3128105 w 3128105"/>
                <a:gd name="connsiteY2" fmla="*/ 651925 h 2473084"/>
                <a:gd name="connsiteX3" fmla="*/ 3128104 w 3128105"/>
                <a:gd name="connsiteY3" fmla="*/ 2473084 h 2473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8105" h="2473084">
                  <a:moveTo>
                    <a:pt x="0" y="2473084"/>
                  </a:moveTo>
                  <a:lnTo>
                    <a:pt x="650818" y="0"/>
                  </a:lnTo>
                  <a:lnTo>
                    <a:pt x="3128105" y="651925"/>
                  </a:lnTo>
                  <a:lnTo>
                    <a:pt x="3128104" y="2473084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" name="任意多边形: 形状 10"/>
            <p:cNvSpPr/>
            <p:nvPr userDrawn="1">
              <p:custDataLst>
                <p:tags r:id="rId8"/>
              </p:custDataLst>
            </p:nvPr>
          </p:nvSpPr>
          <p:spPr>
            <a:xfrm rot="8836549">
              <a:off x="9214397" y="4662321"/>
              <a:ext cx="3650670" cy="2669046"/>
            </a:xfrm>
            <a:custGeom>
              <a:avLst/>
              <a:gdLst>
                <a:gd name="connsiteX0" fmla="*/ 0 w 3650670"/>
                <a:gd name="connsiteY0" fmla="*/ 2669046 h 2669046"/>
                <a:gd name="connsiteX1" fmla="*/ 0 w 3650670"/>
                <a:gd name="connsiteY1" fmla="*/ 2058425 h 2669046"/>
                <a:gd name="connsiteX2" fmla="*/ 1322713 w 3650670"/>
                <a:gd name="connsiteY2" fmla="*/ 0 h 2669046"/>
                <a:gd name="connsiteX3" fmla="*/ 3650670 w 3650670"/>
                <a:gd name="connsiteY3" fmla="*/ 1495910 h 2669046"/>
                <a:gd name="connsiteX4" fmla="*/ 3650670 w 3650670"/>
                <a:gd name="connsiteY4" fmla="*/ 2669046 h 2669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2669046">
                  <a:moveTo>
                    <a:pt x="0" y="2669046"/>
                  </a:moveTo>
                  <a:lnTo>
                    <a:pt x="0" y="2058425"/>
                  </a:lnTo>
                  <a:lnTo>
                    <a:pt x="1322713" y="0"/>
                  </a:lnTo>
                  <a:lnTo>
                    <a:pt x="3650670" y="1495910"/>
                  </a:lnTo>
                  <a:lnTo>
                    <a:pt x="3650670" y="2669046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50000"/>
                  <a:lumOff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9"/>
              </p:custDataLst>
            </p:nvPr>
          </p:nvSpPr>
          <p:spPr>
            <a:xfrm rot="7313351">
              <a:off x="9255217" y="4713718"/>
              <a:ext cx="3470433" cy="2801647"/>
            </a:xfrm>
            <a:custGeom>
              <a:avLst/>
              <a:gdLst>
                <a:gd name="connsiteX0" fmla="*/ 0 w 3470433"/>
                <a:gd name="connsiteY0" fmla="*/ 2801647 h 2801647"/>
                <a:gd name="connsiteX1" fmla="*/ 0 w 3470433"/>
                <a:gd name="connsiteY1" fmla="*/ 1074694 h 2801647"/>
                <a:gd name="connsiteX2" fmla="*/ 1727295 w 3470433"/>
                <a:gd name="connsiteY2" fmla="*/ 0 h 2801647"/>
                <a:gd name="connsiteX3" fmla="*/ 3470433 w 3470433"/>
                <a:gd name="connsiteY3" fmla="*/ 2801647 h 2801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0433" h="2801647">
                  <a:moveTo>
                    <a:pt x="0" y="2801647"/>
                  </a:moveTo>
                  <a:lnTo>
                    <a:pt x="0" y="1074694"/>
                  </a:lnTo>
                  <a:lnTo>
                    <a:pt x="1727295" y="0"/>
                  </a:lnTo>
                  <a:lnTo>
                    <a:pt x="3470433" y="2801647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  <a:lumOff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10"/>
              </p:custDataLst>
            </p:nvPr>
          </p:nvSpPr>
          <p:spPr>
            <a:xfrm rot="19702030">
              <a:off x="8729092" y="5065936"/>
              <a:ext cx="3204784" cy="2561222"/>
            </a:xfrm>
            <a:custGeom>
              <a:avLst/>
              <a:gdLst>
                <a:gd name="connsiteX0" fmla="*/ 2449439 w 3204784"/>
                <a:gd name="connsiteY0" fmla="*/ 0 h 2561222"/>
                <a:gd name="connsiteX1" fmla="*/ 3204784 w 3204784"/>
                <a:gd name="connsiteY1" fmla="*/ 1510690 h 2561222"/>
                <a:gd name="connsiteX2" fmla="*/ 2679518 w 3204784"/>
                <a:gd name="connsiteY2" fmla="*/ 2561222 h 2561222"/>
                <a:gd name="connsiteX3" fmla="*/ 0 w 3204784"/>
                <a:gd name="connsiteY3" fmla="*/ 910655 h 2561222"/>
                <a:gd name="connsiteX4" fmla="*/ 455327 w 3204784"/>
                <a:gd name="connsiteY4" fmla="*/ 0 h 2561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4784" h="2561222">
                  <a:moveTo>
                    <a:pt x="2449439" y="0"/>
                  </a:moveTo>
                  <a:lnTo>
                    <a:pt x="3204784" y="1510690"/>
                  </a:lnTo>
                  <a:lnTo>
                    <a:pt x="2679518" y="2561222"/>
                  </a:lnTo>
                  <a:lnTo>
                    <a:pt x="0" y="910655"/>
                  </a:lnTo>
                  <a:lnTo>
                    <a:pt x="455327" y="0"/>
                  </a:lnTo>
                  <a:close/>
                </a:path>
              </a:pathLst>
            </a:custGeom>
            <a:solidFill>
              <a:schemeClr val="accent2">
                <a:lumMod val="50000"/>
                <a:lumOff val="50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3616763" y="2213264"/>
            <a:ext cx="5552985" cy="1787678"/>
          </a:xfrm>
        </p:spPr>
        <p:txBody>
          <a:bodyPr vert="horz" lIns="90000" tIns="46800" rIns="90000" bIns="46800" rtlCol="0" anchor="b" anchorCtr="1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3616763" y="4068975"/>
            <a:ext cx="5552985" cy="569912"/>
          </a:xfrm>
        </p:spPr>
        <p:txBody>
          <a:bodyPr lIns="90000" tIns="46800" rIns="90000" bIns="46800" anchor="t" anchorCtr="1">
            <a:normAutofit/>
          </a:bodyPr>
          <a:lstStyle>
            <a:lvl1pPr marL="0" indent="0" algn="ctr">
              <a:buNone/>
              <a:defRPr sz="1800" spc="2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3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/>
            <p:cNvSpPr/>
            <p:nvPr>
              <p:custDataLst>
                <p:tags r:id="rId4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5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aseline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9281709" y="5834101"/>
            <a:ext cx="2964713" cy="1416063"/>
            <a:chOff x="9281709" y="5834101"/>
            <a:chExt cx="2964713" cy="1416063"/>
          </a:xfrm>
        </p:grpSpPr>
        <p:sp>
          <p:nvSpPr>
            <p:cNvPr id="19" name="任意多边形: 形状 18"/>
            <p:cNvSpPr/>
            <p:nvPr>
              <p:custDataLst>
                <p:tags r:id="rId4"/>
              </p:custDataLst>
            </p:nvPr>
          </p:nvSpPr>
          <p:spPr>
            <a:xfrm rot="1800000">
              <a:off x="10424709" y="5834101"/>
              <a:ext cx="1821713" cy="1416063"/>
            </a:xfrm>
            <a:custGeom>
              <a:avLst/>
              <a:gdLst>
                <a:gd name="connsiteX0" fmla="*/ 493798 w 1821713"/>
                <a:gd name="connsiteY0" fmla="*/ 0 h 1416063"/>
                <a:gd name="connsiteX1" fmla="*/ 1508874 w 1821713"/>
                <a:gd name="connsiteY1" fmla="*/ 0 h 1416063"/>
                <a:gd name="connsiteX2" fmla="*/ 1821713 w 1821713"/>
                <a:gd name="connsiteY2" fmla="*/ 546882 h 1416063"/>
                <a:gd name="connsiteX3" fmla="*/ 316247 w 1821713"/>
                <a:gd name="connsiteY3" fmla="*/ 1416063 h 1416063"/>
                <a:gd name="connsiteX4" fmla="*/ 0 w 1821713"/>
                <a:gd name="connsiteY4" fmla="*/ 863222 h 141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1713" h="1416063">
                  <a:moveTo>
                    <a:pt x="493798" y="0"/>
                  </a:moveTo>
                  <a:lnTo>
                    <a:pt x="1508874" y="0"/>
                  </a:lnTo>
                  <a:lnTo>
                    <a:pt x="1821713" y="546882"/>
                  </a:lnTo>
                  <a:lnTo>
                    <a:pt x="316247" y="1416063"/>
                  </a:lnTo>
                  <a:lnTo>
                    <a:pt x="0" y="86322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5"/>
              </p:custDataLst>
            </p:nvPr>
          </p:nvSpPr>
          <p:spPr>
            <a:xfrm rot="1800000">
              <a:off x="9281709" y="5834101"/>
              <a:ext cx="1821713" cy="1416063"/>
            </a:xfrm>
            <a:custGeom>
              <a:avLst/>
              <a:gdLst>
                <a:gd name="connsiteX0" fmla="*/ 493798 w 1821713"/>
                <a:gd name="connsiteY0" fmla="*/ 0 h 1416063"/>
                <a:gd name="connsiteX1" fmla="*/ 1508874 w 1821713"/>
                <a:gd name="connsiteY1" fmla="*/ 0 h 1416063"/>
                <a:gd name="connsiteX2" fmla="*/ 1821713 w 1821713"/>
                <a:gd name="connsiteY2" fmla="*/ 546882 h 1416063"/>
                <a:gd name="connsiteX3" fmla="*/ 316248 w 1821713"/>
                <a:gd name="connsiteY3" fmla="*/ 1416063 h 1416063"/>
                <a:gd name="connsiteX4" fmla="*/ 0 w 1821713"/>
                <a:gd name="connsiteY4" fmla="*/ 863222 h 141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1713" h="1416063">
                  <a:moveTo>
                    <a:pt x="493798" y="0"/>
                  </a:moveTo>
                  <a:lnTo>
                    <a:pt x="1508874" y="0"/>
                  </a:lnTo>
                  <a:lnTo>
                    <a:pt x="1821713" y="546882"/>
                  </a:lnTo>
                  <a:lnTo>
                    <a:pt x="316248" y="1416063"/>
                  </a:lnTo>
                  <a:lnTo>
                    <a:pt x="0" y="86322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 hasCustomPrompt="1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-1" y="5582399"/>
            <a:ext cx="1472754" cy="1275602"/>
            <a:chOff x="-1" y="5582399"/>
            <a:chExt cx="1472754" cy="1275602"/>
          </a:xfrm>
        </p:grpSpPr>
        <p:sp>
          <p:nvSpPr>
            <p:cNvPr id="11" name="六边形 10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487222" y="5655401"/>
              <a:ext cx="1058533" cy="912529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-77295" y="5764217"/>
              <a:ext cx="1171078" cy="1016489"/>
            </a:xfrm>
            <a:custGeom>
              <a:avLst/>
              <a:gdLst>
                <a:gd name="connsiteX0" fmla="*/ 0 w 1171078"/>
                <a:gd name="connsiteY0" fmla="*/ 727700 h 1016489"/>
                <a:gd name="connsiteX1" fmla="*/ 416274 w 1171078"/>
                <a:gd name="connsiteY1" fmla="*/ 0 h 1016489"/>
                <a:gd name="connsiteX2" fmla="*/ 1171078 w 1171078"/>
                <a:gd name="connsiteY2" fmla="*/ 0 h 1016489"/>
                <a:gd name="connsiteX3" fmla="*/ 1171078 w 1171078"/>
                <a:gd name="connsiteY3" fmla="*/ 1016489 h 1016489"/>
                <a:gd name="connsiteX4" fmla="*/ 165199 w 1171078"/>
                <a:gd name="connsiteY4" fmla="*/ 1016489 h 101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078" h="1016489">
                  <a:moveTo>
                    <a:pt x="0" y="727700"/>
                  </a:moveTo>
                  <a:lnTo>
                    <a:pt x="416274" y="0"/>
                  </a:lnTo>
                  <a:lnTo>
                    <a:pt x="1171078" y="0"/>
                  </a:lnTo>
                  <a:lnTo>
                    <a:pt x="1171078" y="1016489"/>
                  </a:lnTo>
                  <a:lnTo>
                    <a:pt x="165199" y="1016489"/>
                  </a:ln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>
            <a:off x="9354035" y="-415023"/>
            <a:ext cx="2792698" cy="1115359"/>
            <a:chOff x="9354035" y="-415023"/>
            <a:chExt cx="2792698" cy="1115359"/>
          </a:xfrm>
        </p:grpSpPr>
        <p:sp>
          <p:nvSpPr>
            <p:cNvPr id="16" name="任意多边形: 形状 15"/>
            <p:cNvSpPr/>
            <p:nvPr userDrawn="1">
              <p:custDataLst>
                <p:tags r:id="rId7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 userDrawn="1">
              <p:custDataLst>
                <p:tags r:id="rId8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6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2792698" cy="1115359"/>
            <a:chOff x="9354035" y="-415023"/>
            <a:chExt cx="2792698" cy="1115359"/>
          </a:xfrm>
        </p:grpSpPr>
        <p:sp>
          <p:nvSpPr>
            <p:cNvPr id="12" name="任意多边形: 形状 11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9"/>
            </p:custDataLst>
          </p:nvPr>
        </p:nvSpPr>
        <p:spPr>
          <a:xfrm>
            <a:off x="604800" y="533400"/>
            <a:ext cx="10976400" cy="701400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11141090" y="5939220"/>
            <a:ext cx="1317395" cy="999779"/>
            <a:chOff x="11141090" y="5939220"/>
            <a:chExt cx="1317395" cy="999779"/>
          </a:xfrm>
        </p:grpSpPr>
        <p:sp>
          <p:nvSpPr>
            <p:cNvPr id="17" name="六边形 16"/>
            <p:cNvSpPr/>
            <p:nvPr>
              <p:custDataLst>
                <p:tags r:id="rId3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/>
            <p:cNvSpPr/>
            <p:nvPr>
              <p:custDataLst>
                <p:tags r:id="rId4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00000"/>
              </a:lnSpc>
              <a:defRPr sz="24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9" name="任意多边形: 形状 18"/>
          <p:cNvSpPr/>
          <p:nvPr userDrawn="1">
            <p:custDataLst>
              <p:tags r:id="rId6"/>
            </p:custDataLst>
          </p:nvPr>
        </p:nvSpPr>
        <p:spPr>
          <a:xfrm rot="18000000">
            <a:off x="-597535" y="2485390"/>
            <a:ext cx="1384935" cy="911225"/>
          </a:xfrm>
          <a:custGeom>
            <a:avLst/>
            <a:gdLst>
              <a:gd name="connsiteX0" fmla="*/ 1285252 w 1384800"/>
              <a:gd name="connsiteY0" fmla="*/ 0 h 910976"/>
              <a:gd name="connsiteX1" fmla="*/ 1384800 w 1384800"/>
              <a:gd name="connsiteY1" fmla="*/ 174023 h 910976"/>
              <a:gd name="connsiteX2" fmla="*/ 963233 w 1384800"/>
              <a:gd name="connsiteY2" fmla="*/ 910976 h 910976"/>
              <a:gd name="connsiteX3" fmla="*/ 96638 w 1384800"/>
              <a:gd name="connsiteY3" fmla="*/ 910976 h 910976"/>
              <a:gd name="connsiteX4" fmla="*/ 0 w 1384800"/>
              <a:gd name="connsiteY4" fmla="*/ 742041 h 91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4800" h="910976">
                <a:moveTo>
                  <a:pt x="1285252" y="0"/>
                </a:moveTo>
                <a:lnTo>
                  <a:pt x="1384800" y="174023"/>
                </a:lnTo>
                <a:lnTo>
                  <a:pt x="963233" y="910976"/>
                </a:lnTo>
                <a:lnTo>
                  <a:pt x="96638" y="910976"/>
                </a:lnTo>
                <a:lnTo>
                  <a:pt x="0" y="74204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22"/>
          <p:cNvSpPr/>
          <p:nvPr userDrawn="1">
            <p:custDataLst>
              <p:tags r:id="rId7"/>
            </p:custDataLst>
          </p:nvPr>
        </p:nvSpPr>
        <p:spPr>
          <a:xfrm rot="18000000">
            <a:off x="-597535" y="3461385"/>
            <a:ext cx="1384935" cy="911225"/>
          </a:xfrm>
          <a:custGeom>
            <a:avLst/>
            <a:gdLst>
              <a:gd name="connsiteX0" fmla="*/ 1285252 w 1384800"/>
              <a:gd name="connsiteY0" fmla="*/ 0 h 910976"/>
              <a:gd name="connsiteX1" fmla="*/ 1384800 w 1384800"/>
              <a:gd name="connsiteY1" fmla="*/ 174023 h 910976"/>
              <a:gd name="connsiteX2" fmla="*/ 963233 w 1384800"/>
              <a:gd name="connsiteY2" fmla="*/ 910976 h 910976"/>
              <a:gd name="connsiteX3" fmla="*/ 96638 w 1384800"/>
              <a:gd name="connsiteY3" fmla="*/ 910976 h 910976"/>
              <a:gd name="connsiteX4" fmla="*/ 0 w 1384800"/>
              <a:gd name="connsiteY4" fmla="*/ 742041 h 91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4800" h="910976">
                <a:moveTo>
                  <a:pt x="1285252" y="0"/>
                </a:moveTo>
                <a:lnTo>
                  <a:pt x="1384800" y="174023"/>
                </a:lnTo>
                <a:lnTo>
                  <a:pt x="963233" y="910976"/>
                </a:lnTo>
                <a:lnTo>
                  <a:pt x="96638" y="910976"/>
                </a:lnTo>
                <a:lnTo>
                  <a:pt x="0" y="74204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/>
          <p:cNvSpPr/>
          <p:nvPr userDrawn="1">
            <p:custDataLst>
              <p:tags r:id="rId8"/>
            </p:custDataLst>
          </p:nvPr>
        </p:nvSpPr>
        <p:spPr>
          <a:xfrm rot="18000000">
            <a:off x="11374755" y="2470150"/>
            <a:ext cx="1402715" cy="941705"/>
          </a:xfrm>
          <a:custGeom>
            <a:avLst/>
            <a:gdLst>
              <a:gd name="connsiteX0" fmla="*/ 1288162 w 1402535"/>
              <a:gd name="connsiteY0" fmla="*/ 0 h 941980"/>
              <a:gd name="connsiteX1" fmla="*/ 1402535 w 1402535"/>
              <a:gd name="connsiteY1" fmla="*/ 199939 h 941980"/>
              <a:gd name="connsiteX2" fmla="*/ 117283 w 1402535"/>
              <a:gd name="connsiteY2" fmla="*/ 941980 h 941980"/>
              <a:gd name="connsiteX3" fmla="*/ 0 w 1402535"/>
              <a:gd name="connsiteY3" fmla="*/ 736954 h 941980"/>
              <a:gd name="connsiteX4" fmla="*/ 421567 w 1402535"/>
              <a:gd name="connsiteY4" fmla="*/ 0 h 94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2535" h="941980">
                <a:moveTo>
                  <a:pt x="1288162" y="0"/>
                </a:moveTo>
                <a:lnTo>
                  <a:pt x="1402535" y="199939"/>
                </a:lnTo>
                <a:lnTo>
                  <a:pt x="117283" y="941980"/>
                </a:lnTo>
                <a:lnTo>
                  <a:pt x="0" y="736954"/>
                </a:lnTo>
                <a:lnTo>
                  <a:pt x="421567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 userDrawn="1">
            <p:custDataLst>
              <p:tags r:id="rId9"/>
            </p:custDataLst>
          </p:nvPr>
        </p:nvSpPr>
        <p:spPr>
          <a:xfrm rot="18000000">
            <a:off x="11374755" y="3446145"/>
            <a:ext cx="1402715" cy="941705"/>
          </a:xfrm>
          <a:custGeom>
            <a:avLst/>
            <a:gdLst>
              <a:gd name="connsiteX0" fmla="*/ 1288162 w 1402535"/>
              <a:gd name="connsiteY0" fmla="*/ 0 h 941980"/>
              <a:gd name="connsiteX1" fmla="*/ 1402535 w 1402535"/>
              <a:gd name="connsiteY1" fmla="*/ 199939 h 941980"/>
              <a:gd name="connsiteX2" fmla="*/ 117283 w 1402535"/>
              <a:gd name="connsiteY2" fmla="*/ 941980 h 941980"/>
              <a:gd name="connsiteX3" fmla="*/ 0 w 1402535"/>
              <a:gd name="connsiteY3" fmla="*/ 736954 h 941980"/>
              <a:gd name="connsiteX4" fmla="*/ 421567 w 1402535"/>
              <a:gd name="connsiteY4" fmla="*/ 0 h 94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2535" h="941980">
                <a:moveTo>
                  <a:pt x="1288162" y="0"/>
                </a:moveTo>
                <a:lnTo>
                  <a:pt x="1402535" y="199939"/>
                </a:lnTo>
                <a:lnTo>
                  <a:pt x="117283" y="941980"/>
                </a:lnTo>
                <a:lnTo>
                  <a:pt x="0" y="736954"/>
                </a:lnTo>
                <a:lnTo>
                  <a:pt x="421567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="1" strike="noStrike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>
            <p:custDataLst>
              <p:tags r:id="rId2"/>
            </p:custDataLst>
          </p:nvPr>
        </p:nvGrpSpPr>
        <p:grpSpPr>
          <a:xfrm>
            <a:off x="-874365" y="-942222"/>
            <a:ext cx="14164352" cy="7873965"/>
            <a:chOff x="-874365" y="-942222"/>
            <a:chExt cx="14164352" cy="7873965"/>
          </a:xfrm>
        </p:grpSpPr>
        <p:sp>
          <p:nvSpPr>
            <p:cNvPr id="7" name="矩形 6"/>
            <p:cNvSpPr/>
            <p:nvPr userDrawn="1">
              <p:custDataLst>
                <p:tags r:id="rId3"/>
              </p:custDataLst>
            </p:nvPr>
          </p:nvSpPr>
          <p:spPr>
            <a:xfrm rot="3847341">
              <a:off x="8139045" y="1458535"/>
              <a:ext cx="1637615" cy="1717791"/>
            </a:xfrm>
            <a:prstGeom prst="rect">
              <a:avLst/>
            </a:prstGeom>
            <a:noFill/>
            <a:ln>
              <a:solidFill>
                <a:schemeClr val="accent4">
                  <a:lumMod val="25000"/>
                  <a:lumOff val="75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4"/>
              </p:custDataLst>
            </p:nvPr>
          </p:nvSpPr>
          <p:spPr>
            <a:xfrm rot="9915377">
              <a:off x="-225682" y="-365695"/>
              <a:ext cx="3650669" cy="2991486"/>
            </a:xfrm>
            <a:custGeom>
              <a:avLst/>
              <a:gdLst>
                <a:gd name="connsiteX0" fmla="*/ 3091457 w 3650669"/>
                <a:gd name="connsiteY0" fmla="*/ 2991486 h 2991486"/>
                <a:gd name="connsiteX1" fmla="*/ 0 w 3650669"/>
                <a:gd name="connsiteY1" fmla="*/ 2177936 h 2991486"/>
                <a:gd name="connsiteX2" fmla="*/ 0 w 3650669"/>
                <a:gd name="connsiteY2" fmla="*/ 0 h 2991486"/>
                <a:gd name="connsiteX3" fmla="*/ 3650669 w 3650669"/>
                <a:gd name="connsiteY3" fmla="*/ 0 h 2991486"/>
                <a:gd name="connsiteX4" fmla="*/ 3650669 w 3650669"/>
                <a:gd name="connsiteY4" fmla="*/ 866505 h 299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69" h="2991486">
                  <a:moveTo>
                    <a:pt x="3091457" y="2991486"/>
                  </a:moveTo>
                  <a:lnTo>
                    <a:pt x="0" y="2177936"/>
                  </a:lnTo>
                  <a:lnTo>
                    <a:pt x="0" y="0"/>
                  </a:lnTo>
                  <a:lnTo>
                    <a:pt x="3650669" y="0"/>
                  </a:lnTo>
                  <a:lnTo>
                    <a:pt x="3650669" y="866505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5"/>
              </p:custDataLst>
            </p:nvPr>
          </p:nvSpPr>
          <p:spPr>
            <a:xfrm rot="8836549">
              <a:off x="-312105" y="-667877"/>
              <a:ext cx="3650670" cy="3299031"/>
            </a:xfrm>
            <a:custGeom>
              <a:avLst/>
              <a:gdLst>
                <a:gd name="connsiteX0" fmla="*/ 2587174 w 3650670"/>
                <a:gd name="connsiteY0" fmla="*/ 3299031 h 3299031"/>
                <a:gd name="connsiteX1" fmla="*/ 0 w 3650670"/>
                <a:gd name="connsiteY1" fmla="*/ 1636553 h 3299031"/>
                <a:gd name="connsiteX2" fmla="*/ 0 w 3650670"/>
                <a:gd name="connsiteY2" fmla="*/ 0 h 3299031"/>
                <a:gd name="connsiteX3" fmla="*/ 3650670 w 3650670"/>
                <a:gd name="connsiteY3" fmla="*/ 0 h 3299031"/>
                <a:gd name="connsiteX4" fmla="*/ 3650670 w 3650670"/>
                <a:gd name="connsiteY4" fmla="*/ 1644002 h 3299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299031">
                  <a:moveTo>
                    <a:pt x="2587174" y="3299031"/>
                  </a:moveTo>
                  <a:lnTo>
                    <a:pt x="0" y="1636553"/>
                  </a:lnTo>
                  <a:lnTo>
                    <a:pt x="0" y="0"/>
                  </a:lnTo>
                  <a:lnTo>
                    <a:pt x="3650670" y="0"/>
                  </a:lnTo>
                  <a:lnTo>
                    <a:pt x="3650670" y="1644002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6"/>
              </p:custDataLst>
            </p:nvPr>
          </p:nvSpPr>
          <p:spPr>
            <a:xfrm rot="7313351">
              <a:off x="-324544" y="-859265"/>
              <a:ext cx="3650670" cy="3484755"/>
            </a:xfrm>
            <a:custGeom>
              <a:avLst/>
              <a:gdLst>
                <a:gd name="connsiteX0" fmla="*/ 1876124 w 3650670"/>
                <a:gd name="connsiteY0" fmla="*/ 3484755 h 3484755"/>
                <a:gd name="connsiteX1" fmla="*/ 0 w 3650670"/>
                <a:gd name="connsiteY1" fmla="*/ 469367 h 3484755"/>
                <a:gd name="connsiteX2" fmla="*/ 0 w 3650670"/>
                <a:gd name="connsiteY2" fmla="*/ 0 h 3484755"/>
                <a:gd name="connsiteX3" fmla="*/ 3650670 w 3650670"/>
                <a:gd name="connsiteY3" fmla="*/ 0 h 3484755"/>
                <a:gd name="connsiteX4" fmla="*/ 3650670 w 3650670"/>
                <a:gd name="connsiteY4" fmla="*/ 2380662 h 3484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484755">
                  <a:moveTo>
                    <a:pt x="1876124" y="3484755"/>
                  </a:moveTo>
                  <a:lnTo>
                    <a:pt x="0" y="469367"/>
                  </a:lnTo>
                  <a:lnTo>
                    <a:pt x="0" y="0"/>
                  </a:lnTo>
                  <a:lnTo>
                    <a:pt x="3650670" y="0"/>
                  </a:lnTo>
                  <a:lnTo>
                    <a:pt x="3650670" y="2380662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多边形: 形状 10"/>
            <p:cNvSpPr/>
            <p:nvPr userDrawn="1">
              <p:custDataLst>
                <p:tags r:id="rId7"/>
              </p:custDataLst>
            </p:nvPr>
          </p:nvSpPr>
          <p:spPr>
            <a:xfrm rot="9915377">
              <a:off x="10714894" y="3328747"/>
              <a:ext cx="1948196" cy="3590205"/>
            </a:xfrm>
            <a:custGeom>
              <a:avLst/>
              <a:gdLst>
                <a:gd name="connsiteX0" fmla="*/ 0 w 1948196"/>
                <a:gd name="connsiteY0" fmla="*/ 3590205 h 3590205"/>
                <a:gd name="connsiteX1" fmla="*/ 944801 w 1948196"/>
                <a:gd name="connsiteY1" fmla="*/ 0 h 3590205"/>
                <a:gd name="connsiteX2" fmla="*/ 1948196 w 1948196"/>
                <a:gd name="connsiteY2" fmla="*/ 264054 h 3590205"/>
                <a:gd name="connsiteX3" fmla="*/ 1948195 w 1948196"/>
                <a:gd name="connsiteY3" fmla="*/ 3590205 h 359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8196" h="3590205">
                  <a:moveTo>
                    <a:pt x="0" y="3590205"/>
                  </a:moveTo>
                  <a:lnTo>
                    <a:pt x="944801" y="0"/>
                  </a:lnTo>
                  <a:lnTo>
                    <a:pt x="1948196" y="264054"/>
                  </a:lnTo>
                  <a:lnTo>
                    <a:pt x="1948195" y="3590205"/>
                  </a:lnTo>
                  <a:close/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8"/>
              </p:custDataLst>
            </p:nvPr>
          </p:nvSpPr>
          <p:spPr>
            <a:xfrm rot="8836549">
              <a:off x="10586339" y="3423771"/>
              <a:ext cx="2686712" cy="3276629"/>
            </a:xfrm>
            <a:custGeom>
              <a:avLst/>
              <a:gdLst>
                <a:gd name="connsiteX0" fmla="*/ 0 w 2686712"/>
                <a:gd name="connsiteY0" fmla="*/ 3276629 h 3276629"/>
                <a:gd name="connsiteX1" fmla="*/ 2105512 w 2686712"/>
                <a:gd name="connsiteY1" fmla="*/ 0 h 3276629"/>
                <a:gd name="connsiteX2" fmla="*/ 2686712 w 2686712"/>
                <a:gd name="connsiteY2" fmla="*/ 373470 h 3276629"/>
                <a:gd name="connsiteX3" fmla="*/ 2686712 w 2686712"/>
                <a:gd name="connsiteY3" fmla="*/ 3276629 h 32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6712" h="3276629">
                  <a:moveTo>
                    <a:pt x="0" y="3276629"/>
                  </a:moveTo>
                  <a:lnTo>
                    <a:pt x="2105512" y="0"/>
                  </a:lnTo>
                  <a:lnTo>
                    <a:pt x="2686712" y="373470"/>
                  </a:lnTo>
                  <a:lnTo>
                    <a:pt x="2686712" y="3276629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9"/>
              </p:custDataLst>
            </p:nvPr>
          </p:nvSpPr>
          <p:spPr>
            <a:xfrm rot="7313351">
              <a:off x="10163811" y="3386509"/>
              <a:ext cx="3650670" cy="2601682"/>
            </a:xfrm>
            <a:custGeom>
              <a:avLst/>
              <a:gdLst>
                <a:gd name="connsiteX0" fmla="*/ 0 w 3650670"/>
                <a:gd name="connsiteY0" fmla="*/ 2601682 h 2601682"/>
                <a:gd name="connsiteX1" fmla="*/ 0 w 3650670"/>
                <a:gd name="connsiteY1" fmla="*/ 2218620 h 2601682"/>
                <a:gd name="connsiteX2" fmla="*/ 3565862 w 3650670"/>
                <a:gd name="connsiteY2" fmla="*/ 0 h 2601682"/>
                <a:gd name="connsiteX3" fmla="*/ 3650670 w 3650670"/>
                <a:gd name="connsiteY3" fmla="*/ 136307 h 2601682"/>
                <a:gd name="connsiteX4" fmla="*/ 3650670 w 3650670"/>
                <a:gd name="connsiteY4" fmla="*/ 2601682 h 2601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2601682">
                  <a:moveTo>
                    <a:pt x="0" y="2601682"/>
                  </a:moveTo>
                  <a:lnTo>
                    <a:pt x="0" y="2218620"/>
                  </a:lnTo>
                  <a:lnTo>
                    <a:pt x="3565862" y="0"/>
                  </a:lnTo>
                  <a:lnTo>
                    <a:pt x="3650670" y="136307"/>
                  </a:lnTo>
                  <a:lnTo>
                    <a:pt x="3650670" y="2601682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 userDrawn="1">
              <p:custDataLst>
                <p:tags r:id="rId10"/>
              </p:custDataLst>
            </p:nvPr>
          </p:nvSpPr>
          <p:spPr>
            <a:xfrm rot="7313351">
              <a:off x="2690988" y="4475856"/>
              <a:ext cx="923366" cy="923366"/>
            </a:xfrm>
            <a:prstGeom prst="rect">
              <a:avLst/>
            </a:prstGeom>
            <a:noFill/>
            <a:ln>
              <a:solidFill>
                <a:schemeClr val="accent4">
                  <a:lumMod val="25000"/>
                  <a:lumOff val="75000"/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11"/>
              </p:custDataLst>
            </p:nvPr>
          </p:nvSpPr>
          <p:spPr>
            <a:xfrm rot="19702030">
              <a:off x="-874365" y="1079439"/>
              <a:ext cx="2874834" cy="3021379"/>
            </a:xfrm>
            <a:custGeom>
              <a:avLst/>
              <a:gdLst>
                <a:gd name="connsiteX0" fmla="*/ 2119489 w 2874834"/>
                <a:gd name="connsiteY0" fmla="*/ 0 h 3021379"/>
                <a:gd name="connsiteX1" fmla="*/ 2874834 w 2874834"/>
                <a:gd name="connsiteY1" fmla="*/ 1510690 h 3021379"/>
                <a:gd name="connsiteX2" fmla="*/ 2119489 w 2874834"/>
                <a:gd name="connsiteY2" fmla="*/ 3021379 h 3021379"/>
                <a:gd name="connsiteX3" fmla="*/ 125377 w 2874834"/>
                <a:gd name="connsiteY3" fmla="*/ 3021379 h 3021379"/>
                <a:gd name="connsiteX4" fmla="*/ 0 w 2874834"/>
                <a:gd name="connsiteY4" fmla="*/ 2770625 h 3021379"/>
                <a:gd name="connsiteX5" fmla="*/ 1706689 w 2874834"/>
                <a:gd name="connsiteY5" fmla="*/ 0 h 302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74834" h="3021379">
                  <a:moveTo>
                    <a:pt x="2119489" y="0"/>
                  </a:moveTo>
                  <a:lnTo>
                    <a:pt x="2874834" y="1510690"/>
                  </a:lnTo>
                  <a:lnTo>
                    <a:pt x="2119489" y="3021379"/>
                  </a:lnTo>
                  <a:lnTo>
                    <a:pt x="125377" y="3021379"/>
                  </a:lnTo>
                  <a:lnTo>
                    <a:pt x="0" y="2770625"/>
                  </a:lnTo>
                  <a:lnTo>
                    <a:pt x="1706689" y="0"/>
                  </a:lnTo>
                  <a:close/>
                </a:path>
              </a:pathLst>
            </a:cu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任意多边形: 形状 18"/>
            <p:cNvSpPr/>
            <p:nvPr userDrawn="1">
              <p:custDataLst>
                <p:tags r:id="rId12"/>
              </p:custDataLst>
            </p:nvPr>
          </p:nvSpPr>
          <p:spPr>
            <a:xfrm rot="256751">
              <a:off x="9932049" y="5002174"/>
              <a:ext cx="2323376" cy="1929569"/>
            </a:xfrm>
            <a:custGeom>
              <a:avLst/>
              <a:gdLst>
                <a:gd name="connsiteX0" fmla="*/ 755345 w 2323376"/>
                <a:gd name="connsiteY0" fmla="*/ 0 h 1929569"/>
                <a:gd name="connsiteX1" fmla="*/ 2190831 w 2323376"/>
                <a:gd name="connsiteY1" fmla="*/ 0 h 1929569"/>
                <a:gd name="connsiteX2" fmla="*/ 2323376 w 2323376"/>
                <a:gd name="connsiteY2" fmla="*/ 1771393 h 1929569"/>
                <a:gd name="connsiteX3" fmla="*/ 209439 w 2323376"/>
                <a:gd name="connsiteY3" fmla="*/ 1929569 h 1929569"/>
                <a:gd name="connsiteX4" fmla="*/ 0 w 2323376"/>
                <a:gd name="connsiteY4" fmla="*/ 1510690 h 192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3376" h="1929569">
                  <a:moveTo>
                    <a:pt x="755345" y="0"/>
                  </a:moveTo>
                  <a:lnTo>
                    <a:pt x="2190831" y="0"/>
                  </a:lnTo>
                  <a:lnTo>
                    <a:pt x="2323376" y="1771393"/>
                  </a:lnTo>
                  <a:lnTo>
                    <a:pt x="209439" y="1929569"/>
                  </a:lnTo>
                  <a:lnTo>
                    <a:pt x="0" y="1510690"/>
                  </a:lnTo>
                  <a:close/>
                </a:path>
              </a:pathLst>
            </a:cu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rot="17671134">
              <a:off x="7489454" y="1598461"/>
              <a:ext cx="698271" cy="698271"/>
            </a:xfrm>
            <a:prstGeom prst="rect">
              <a:avLst/>
            </a:prstGeom>
            <a:solidFill>
              <a:schemeClr val="accent2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rot="20144459">
              <a:off x="2916545" y="5188766"/>
              <a:ext cx="698271" cy="698271"/>
            </a:xfrm>
            <a:prstGeom prst="rect">
              <a:avLst/>
            </a:prstGeom>
            <a:solidFill>
              <a:schemeClr val="accent2">
                <a:lumMod val="50000"/>
                <a:lumOff val="50000"/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8"/>
            </p:custDataLst>
          </p:nvPr>
        </p:nvSpPr>
        <p:spPr>
          <a:xfrm>
            <a:off x="2040323" y="2480199"/>
            <a:ext cx="8123504" cy="1197329"/>
          </a:xfrm>
        </p:spPr>
        <p:txBody>
          <a:bodyPr lIns="90000" tIns="46800" rIns="90000" bIns="46800" anchor="b" anchorCtr="1">
            <a:normAutofit/>
          </a:bodyPr>
          <a:lstStyle>
            <a:lvl1pPr algn="ctr">
              <a:defRPr sz="6600" spc="60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9"/>
            </p:custDataLst>
          </p:nvPr>
        </p:nvSpPr>
        <p:spPr>
          <a:xfrm>
            <a:off x="2040323" y="3747589"/>
            <a:ext cx="8123504" cy="567833"/>
          </a:xfrm>
        </p:spPr>
        <p:txBody>
          <a:bodyPr lIns="90000" tIns="46800" rIns="90000" bIns="46800" anchor="t" anchorCtr="1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32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20"/>
            </p:custDataLst>
          </p:nvPr>
        </p:nvSpPr>
        <p:spPr>
          <a:xfrm>
            <a:off x="2516772" y="4613682"/>
            <a:ext cx="1913417" cy="540000"/>
          </a:xfrm>
        </p:spPr>
        <p:txBody>
          <a:bodyPr lIns="90000" tIns="46800" rIns="90000" bIns="0" anchor="ctr" anchorCtr="0">
            <a:normAutofit/>
          </a:bodyPr>
          <a:lstStyle>
            <a:lvl1pPr marL="0" indent="0" algn="l">
              <a:buNone/>
              <a:defRPr sz="20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4" hasCustomPrompt="1"/>
            <p:custDataLst>
              <p:tags r:id="rId21"/>
            </p:custDataLst>
          </p:nvPr>
        </p:nvSpPr>
        <p:spPr>
          <a:xfrm>
            <a:off x="7823667" y="4635450"/>
            <a:ext cx="1913417" cy="540000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r">
              <a:buNone/>
              <a:defRPr sz="20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 userDrawn="1">
            <p:custDataLst>
              <p:tags r:id="rId22"/>
            </p:custDataLst>
          </p:nvPr>
        </p:nvCxnSpPr>
        <p:spPr>
          <a:xfrm>
            <a:off x="2644140" y="4465092"/>
            <a:ext cx="6941820" cy="0"/>
          </a:xfrm>
          <a:prstGeom prst="line">
            <a:avLst/>
          </a:prstGeom>
          <a:ln w="127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8" name="任意多边形: 形状 7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1" name="六边形 10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rgbClr val="F2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rgbClr val="F2A8A8">
                  <a:alpha val="53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2427633" y="2658596"/>
            <a:ext cx="1846047" cy="1645738"/>
            <a:chOff x="2427633" y="2658596"/>
            <a:chExt cx="1846047" cy="1645738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 rot="9915377">
              <a:off x="2744593" y="2658596"/>
              <a:ext cx="1529087" cy="1529087"/>
            </a:xfrm>
            <a:prstGeom prst="rect">
              <a:avLst/>
            </a:prstGeom>
            <a:noFill/>
            <a:ln>
              <a:solidFill>
                <a:srgbClr val="D647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>
              <p:custDataLst>
                <p:tags r:id="rId4"/>
              </p:custDataLst>
            </p:nvPr>
          </p:nvSpPr>
          <p:spPr>
            <a:xfrm rot="8836549">
              <a:off x="2709569" y="2667987"/>
              <a:ext cx="1529087" cy="1529087"/>
            </a:xfrm>
            <a:prstGeom prst="rect">
              <a:avLst/>
            </a:prstGeom>
            <a:noFill/>
            <a:ln>
              <a:solidFill>
                <a:srgbClr val="D822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5"/>
              </p:custDataLst>
            </p:nvPr>
          </p:nvSpPr>
          <p:spPr>
            <a:xfrm rot="7313351">
              <a:off x="2708816" y="2670317"/>
              <a:ext cx="1529087" cy="1529087"/>
            </a:xfrm>
            <a:prstGeom prst="rect">
              <a:avLst/>
            </a:prstGeom>
            <a:noFill/>
            <a:ln>
              <a:solidFill>
                <a:srgbClr val="D55F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 userDrawn="1">
              <p:custDataLst>
                <p:tags r:id="rId6"/>
              </p:custDataLst>
            </p:nvPr>
          </p:nvSpPr>
          <p:spPr>
            <a:xfrm rot="19702030">
              <a:off x="2427633" y="3038825"/>
              <a:ext cx="1467990" cy="1265509"/>
            </a:xfrm>
            <a:prstGeom prst="hexagon">
              <a:avLst/>
            </a:pr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0"/>
            </p:custDataLst>
          </p:nvPr>
        </p:nvSpPr>
        <p:spPr>
          <a:xfrm>
            <a:off x="5153371" y="2747875"/>
            <a:ext cx="5001281" cy="1035068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 hasCustomPrompt="1"/>
            <p:custDataLst>
              <p:tags r:id="rId11"/>
            </p:custDataLst>
          </p:nvPr>
        </p:nvSpPr>
        <p:spPr>
          <a:xfrm>
            <a:off x="5162677" y="3844707"/>
            <a:ext cx="4991975" cy="750578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1141090" y="5939220"/>
            <a:ext cx="1317395" cy="999779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3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rgbClr val="F2A8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4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rgbClr val="F2A8A8">
                <a:alpha val="53000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330200"/>
            <a:ext cx="10852237" cy="55499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3927371" y="-610084"/>
            <a:ext cx="3688498" cy="3248116"/>
            <a:chOff x="3927371" y="-610084"/>
            <a:chExt cx="3688498" cy="3248116"/>
          </a:xfrm>
        </p:grpSpPr>
        <p:sp>
          <p:nvSpPr>
            <p:cNvPr id="6" name="任意多边形: 形状 5"/>
            <p:cNvSpPr/>
            <p:nvPr userDrawn="1">
              <p:custDataLst>
                <p:tags r:id="rId3"/>
              </p:custDataLst>
            </p:nvPr>
          </p:nvSpPr>
          <p:spPr>
            <a:xfrm rot="9915377">
              <a:off x="4019600" y="-339507"/>
              <a:ext cx="2365344" cy="2075470"/>
            </a:xfrm>
            <a:custGeom>
              <a:avLst/>
              <a:gdLst>
                <a:gd name="connsiteX0" fmla="*/ 2365344 w 2365344"/>
                <a:gd name="connsiteY0" fmla="*/ 2075470 h 2075470"/>
                <a:gd name="connsiteX1" fmla="*/ 0 w 2365344"/>
                <a:gd name="connsiteY1" fmla="*/ 1453005 h 2075470"/>
                <a:gd name="connsiteX2" fmla="*/ 0 w 2365344"/>
                <a:gd name="connsiteY2" fmla="*/ 0 h 2075470"/>
                <a:gd name="connsiteX3" fmla="*/ 2365344 w 2365344"/>
                <a:gd name="connsiteY3" fmla="*/ 0 h 2075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5344" h="2075470">
                  <a:moveTo>
                    <a:pt x="2365344" y="2075470"/>
                  </a:moveTo>
                  <a:lnTo>
                    <a:pt x="0" y="1453005"/>
                  </a:lnTo>
                  <a:lnTo>
                    <a:pt x="0" y="0"/>
                  </a:lnTo>
                  <a:lnTo>
                    <a:pt x="2365344" y="0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多边形: 形状 6"/>
            <p:cNvSpPr/>
            <p:nvPr userDrawn="1">
              <p:custDataLst>
                <p:tags r:id="rId4"/>
              </p:custDataLst>
            </p:nvPr>
          </p:nvSpPr>
          <p:spPr>
            <a:xfrm rot="8836549">
              <a:off x="3928535" y="-610084"/>
              <a:ext cx="2365344" cy="2365344"/>
            </a:xfrm>
            <a:custGeom>
              <a:avLst/>
              <a:gdLst>
                <a:gd name="connsiteX0" fmla="*/ 1955930 w 2365344"/>
                <a:gd name="connsiteY0" fmla="*/ 2365344 h 2365344"/>
                <a:gd name="connsiteX1" fmla="*/ 0 w 2365344"/>
                <a:gd name="connsiteY1" fmla="*/ 1108493 h 2365344"/>
                <a:gd name="connsiteX2" fmla="*/ 0 w 2365344"/>
                <a:gd name="connsiteY2" fmla="*/ 0 h 2365344"/>
                <a:gd name="connsiteX3" fmla="*/ 2365344 w 2365344"/>
                <a:gd name="connsiteY3" fmla="*/ 0 h 2365344"/>
                <a:gd name="connsiteX4" fmla="*/ 2365344 w 2365344"/>
                <a:gd name="connsiteY4" fmla="*/ 2365344 h 236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44" h="2365344">
                  <a:moveTo>
                    <a:pt x="1955930" y="2365344"/>
                  </a:moveTo>
                  <a:lnTo>
                    <a:pt x="0" y="1108493"/>
                  </a:lnTo>
                  <a:lnTo>
                    <a:pt x="0" y="0"/>
                  </a:lnTo>
                  <a:lnTo>
                    <a:pt x="2365344" y="0"/>
                  </a:lnTo>
                  <a:lnTo>
                    <a:pt x="2365344" y="2365344"/>
                  </a:lnTo>
                  <a:close/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5"/>
              </p:custDataLst>
            </p:nvPr>
          </p:nvSpPr>
          <p:spPr>
            <a:xfrm rot="7313351">
              <a:off x="3927371" y="-606480"/>
              <a:ext cx="2365344" cy="2365344"/>
            </a:xfrm>
            <a:custGeom>
              <a:avLst/>
              <a:gdLst>
                <a:gd name="connsiteX0" fmla="*/ 1234769 w 2365344"/>
                <a:gd name="connsiteY0" fmla="*/ 2365344 h 2365344"/>
                <a:gd name="connsiteX1" fmla="*/ 0 w 2365344"/>
                <a:gd name="connsiteY1" fmla="*/ 380771 h 2365344"/>
                <a:gd name="connsiteX2" fmla="*/ 0 w 2365344"/>
                <a:gd name="connsiteY2" fmla="*/ 0 h 2365344"/>
                <a:gd name="connsiteX3" fmla="*/ 2365344 w 2365344"/>
                <a:gd name="connsiteY3" fmla="*/ 0 h 2365344"/>
                <a:gd name="connsiteX4" fmla="*/ 2365344 w 2365344"/>
                <a:gd name="connsiteY4" fmla="*/ 2365344 h 236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44" h="2365344">
                  <a:moveTo>
                    <a:pt x="1234769" y="2365344"/>
                  </a:moveTo>
                  <a:lnTo>
                    <a:pt x="0" y="380771"/>
                  </a:lnTo>
                  <a:lnTo>
                    <a:pt x="0" y="0"/>
                  </a:lnTo>
                  <a:lnTo>
                    <a:pt x="2365344" y="0"/>
                  </a:lnTo>
                  <a:lnTo>
                    <a:pt x="2365344" y="2365344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六边形 8"/>
            <p:cNvSpPr/>
            <p:nvPr userDrawn="1">
              <p:custDataLst>
                <p:tags r:id="rId6"/>
              </p:custDataLst>
            </p:nvPr>
          </p:nvSpPr>
          <p:spPr>
            <a:xfrm rot="19702030">
              <a:off x="6354321" y="1550491"/>
              <a:ext cx="1261548" cy="1087541"/>
            </a:xfrm>
            <a:prstGeom prst="hexagon">
              <a:avLst/>
            </a:pr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55588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9" name="任意多边形: 形状 8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2" name="六边形 11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rgbClr val="F2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rgbClr val="F2A8A8">
                  <a:alpha val="53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8" name="任意多边形: 形状 7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1" name="六边形 10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rgbClr val="F2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rgbClr val="F2A8A8">
                  <a:alpha val="53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8" name="任意多边形: 形状 7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1" name="六边形 10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chemeClr val="accent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  <a:alpha val="53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lIns="90000" tIns="46800" rIns="90000" bIns="46800"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>
            <p:custDataLst>
              <p:tags r:id="rId2"/>
            </p:custDataLst>
          </p:nvPr>
        </p:nvGrpSpPr>
        <p:grpSpPr>
          <a:xfrm>
            <a:off x="-1039748" y="1094426"/>
            <a:ext cx="13904815" cy="6755332"/>
            <a:chOff x="-1039748" y="1094426"/>
            <a:chExt cx="13904815" cy="6755332"/>
          </a:xfrm>
        </p:grpSpPr>
        <p:sp>
          <p:nvSpPr>
            <p:cNvPr id="6" name="任意多边形: 形状 5"/>
            <p:cNvSpPr/>
            <p:nvPr userDrawn="1">
              <p:custDataLst>
                <p:tags r:id="rId3"/>
              </p:custDataLst>
            </p:nvPr>
          </p:nvSpPr>
          <p:spPr>
            <a:xfrm rot="9915377">
              <a:off x="-521084" y="1094426"/>
              <a:ext cx="3210171" cy="3650670"/>
            </a:xfrm>
            <a:custGeom>
              <a:avLst/>
              <a:gdLst>
                <a:gd name="connsiteX0" fmla="*/ 0 w 3210171"/>
                <a:gd name="connsiteY0" fmla="*/ 3650670 h 3650670"/>
                <a:gd name="connsiteX1" fmla="*/ 0 w 3210171"/>
                <a:gd name="connsiteY1" fmla="*/ 0 h 3650670"/>
                <a:gd name="connsiteX2" fmla="*/ 3210171 w 3210171"/>
                <a:gd name="connsiteY2" fmla="*/ 0 h 3650670"/>
                <a:gd name="connsiteX3" fmla="*/ 2249458 w 3210171"/>
                <a:gd name="connsiteY3" fmla="*/ 3650670 h 3650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171" h="3650670">
                  <a:moveTo>
                    <a:pt x="0" y="3650670"/>
                  </a:moveTo>
                  <a:lnTo>
                    <a:pt x="0" y="0"/>
                  </a:lnTo>
                  <a:lnTo>
                    <a:pt x="3210171" y="0"/>
                  </a:lnTo>
                  <a:lnTo>
                    <a:pt x="2249458" y="3650670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多边形: 形状 6"/>
            <p:cNvSpPr/>
            <p:nvPr userDrawn="1">
              <p:custDataLst>
                <p:tags r:id="rId4"/>
              </p:custDataLst>
            </p:nvPr>
          </p:nvSpPr>
          <p:spPr>
            <a:xfrm rot="8836549">
              <a:off x="-1037950" y="1172896"/>
              <a:ext cx="3650670" cy="3650669"/>
            </a:xfrm>
            <a:custGeom>
              <a:avLst/>
              <a:gdLst>
                <a:gd name="connsiteX0" fmla="*/ 0 w 3650670"/>
                <a:gd name="connsiteY0" fmla="*/ 3650669 h 3650669"/>
                <a:gd name="connsiteX1" fmla="*/ 0 w 3650670"/>
                <a:gd name="connsiteY1" fmla="*/ 0 h 3650669"/>
                <a:gd name="connsiteX2" fmla="*/ 3650670 w 3650670"/>
                <a:gd name="connsiteY2" fmla="*/ 0 h 3650669"/>
                <a:gd name="connsiteX3" fmla="*/ 3650670 w 3650670"/>
                <a:gd name="connsiteY3" fmla="*/ 448068 h 3650669"/>
                <a:gd name="connsiteX4" fmla="*/ 1592728 w 3650670"/>
                <a:gd name="connsiteY4" fmla="*/ 3650669 h 365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650669">
                  <a:moveTo>
                    <a:pt x="0" y="3650669"/>
                  </a:moveTo>
                  <a:lnTo>
                    <a:pt x="0" y="0"/>
                  </a:lnTo>
                  <a:lnTo>
                    <a:pt x="3650670" y="0"/>
                  </a:lnTo>
                  <a:lnTo>
                    <a:pt x="3650670" y="448068"/>
                  </a:lnTo>
                  <a:lnTo>
                    <a:pt x="1592728" y="3650669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5"/>
              </p:custDataLst>
            </p:nvPr>
          </p:nvSpPr>
          <p:spPr>
            <a:xfrm rot="7313351">
              <a:off x="-1039748" y="1178459"/>
              <a:ext cx="3650670" cy="3650669"/>
            </a:xfrm>
            <a:custGeom>
              <a:avLst/>
              <a:gdLst>
                <a:gd name="connsiteX0" fmla="*/ 0 w 3650670"/>
                <a:gd name="connsiteY0" fmla="*/ 3650669 h 3650669"/>
                <a:gd name="connsiteX1" fmla="*/ 0 w 3650670"/>
                <a:gd name="connsiteY1" fmla="*/ 0 h 3650669"/>
                <a:gd name="connsiteX2" fmla="*/ 3650670 w 3650670"/>
                <a:gd name="connsiteY2" fmla="*/ 0 h 3650669"/>
                <a:gd name="connsiteX3" fmla="*/ 3650670 w 3650670"/>
                <a:gd name="connsiteY3" fmla="*/ 1619223 h 3650669"/>
                <a:gd name="connsiteX4" fmla="*/ 385642 w 3650670"/>
                <a:gd name="connsiteY4" fmla="*/ 3650669 h 365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650669">
                  <a:moveTo>
                    <a:pt x="0" y="3650669"/>
                  </a:moveTo>
                  <a:lnTo>
                    <a:pt x="0" y="0"/>
                  </a:lnTo>
                  <a:lnTo>
                    <a:pt x="3650670" y="0"/>
                  </a:lnTo>
                  <a:lnTo>
                    <a:pt x="3650670" y="1619223"/>
                  </a:lnTo>
                  <a:lnTo>
                    <a:pt x="385642" y="3650669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六边形 8"/>
            <p:cNvSpPr/>
            <p:nvPr userDrawn="1">
              <p:custDataLst>
                <p:tags r:id="rId6"/>
              </p:custDataLst>
            </p:nvPr>
          </p:nvSpPr>
          <p:spPr>
            <a:xfrm rot="19702030">
              <a:off x="115168" y="1918308"/>
              <a:ext cx="3504802" cy="3021381"/>
            </a:xfrm>
            <a:prstGeom prst="hexagon">
              <a:avLst/>
            </a:pr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7"/>
              </p:custDataLst>
            </p:nvPr>
          </p:nvSpPr>
          <p:spPr>
            <a:xfrm rot="9915377">
              <a:off x="9422104" y="4647885"/>
              <a:ext cx="3128105" cy="2473084"/>
            </a:xfrm>
            <a:custGeom>
              <a:avLst/>
              <a:gdLst>
                <a:gd name="connsiteX0" fmla="*/ 0 w 3128105"/>
                <a:gd name="connsiteY0" fmla="*/ 2473084 h 2473084"/>
                <a:gd name="connsiteX1" fmla="*/ 650818 w 3128105"/>
                <a:gd name="connsiteY1" fmla="*/ 0 h 2473084"/>
                <a:gd name="connsiteX2" fmla="*/ 3128105 w 3128105"/>
                <a:gd name="connsiteY2" fmla="*/ 651925 h 2473084"/>
                <a:gd name="connsiteX3" fmla="*/ 3128104 w 3128105"/>
                <a:gd name="connsiteY3" fmla="*/ 2473084 h 2473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8105" h="2473084">
                  <a:moveTo>
                    <a:pt x="0" y="2473084"/>
                  </a:moveTo>
                  <a:lnTo>
                    <a:pt x="650818" y="0"/>
                  </a:lnTo>
                  <a:lnTo>
                    <a:pt x="3128105" y="651925"/>
                  </a:lnTo>
                  <a:lnTo>
                    <a:pt x="3128104" y="2473084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" name="任意多边形: 形状 10"/>
            <p:cNvSpPr/>
            <p:nvPr userDrawn="1">
              <p:custDataLst>
                <p:tags r:id="rId8"/>
              </p:custDataLst>
            </p:nvPr>
          </p:nvSpPr>
          <p:spPr>
            <a:xfrm rot="8836549">
              <a:off x="9214397" y="4662321"/>
              <a:ext cx="3650670" cy="2669046"/>
            </a:xfrm>
            <a:custGeom>
              <a:avLst/>
              <a:gdLst>
                <a:gd name="connsiteX0" fmla="*/ 0 w 3650670"/>
                <a:gd name="connsiteY0" fmla="*/ 2669046 h 2669046"/>
                <a:gd name="connsiteX1" fmla="*/ 0 w 3650670"/>
                <a:gd name="connsiteY1" fmla="*/ 2058425 h 2669046"/>
                <a:gd name="connsiteX2" fmla="*/ 1322713 w 3650670"/>
                <a:gd name="connsiteY2" fmla="*/ 0 h 2669046"/>
                <a:gd name="connsiteX3" fmla="*/ 3650670 w 3650670"/>
                <a:gd name="connsiteY3" fmla="*/ 1495910 h 2669046"/>
                <a:gd name="connsiteX4" fmla="*/ 3650670 w 3650670"/>
                <a:gd name="connsiteY4" fmla="*/ 2669046 h 2669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2669046">
                  <a:moveTo>
                    <a:pt x="0" y="2669046"/>
                  </a:moveTo>
                  <a:lnTo>
                    <a:pt x="0" y="2058425"/>
                  </a:lnTo>
                  <a:lnTo>
                    <a:pt x="1322713" y="0"/>
                  </a:lnTo>
                  <a:lnTo>
                    <a:pt x="3650670" y="1495910"/>
                  </a:lnTo>
                  <a:lnTo>
                    <a:pt x="3650670" y="2669046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50000"/>
                  <a:lumOff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9"/>
              </p:custDataLst>
            </p:nvPr>
          </p:nvSpPr>
          <p:spPr>
            <a:xfrm rot="7313351">
              <a:off x="9255217" y="4713718"/>
              <a:ext cx="3470433" cy="2801647"/>
            </a:xfrm>
            <a:custGeom>
              <a:avLst/>
              <a:gdLst>
                <a:gd name="connsiteX0" fmla="*/ 0 w 3470433"/>
                <a:gd name="connsiteY0" fmla="*/ 2801647 h 2801647"/>
                <a:gd name="connsiteX1" fmla="*/ 0 w 3470433"/>
                <a:gd name="connsiteY1" fmla="*/ 1074694 h 2801647"/>
                <a:gd name="connsiteX2" fmla="*/ 1727295 w 3470433"/>
                <a:gd name="connsiteY2" fmla="*/ 0 h 2801647"/>
                <a:gd name="connsiteX3" fmla="*/ 3470433 w 3470433"/>
                <a:gd name="connsiteY3" fmla="*/ 2801647 h 2801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0433" h="2801647">
                  <a:moveTo>
                    <a:pt x="0" y="2801647"/>
                  </a:moveTo>
                  <a:lnTo>
                    <a:pt x="0" y="1074694"/>
                  </a:lnTo>
                  <a:lnTo>
                    <a:pt x="1727295" y="0"/>
                  </a:lnTo>
                  <a:lnTo>
                    <a:pt x="3470433" y="2801647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  <a:lumOff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10"/>
              </p:custDataLst>
            </p:nvPr>
          </p:nvSpPr>
          <p:spPr>
            <a:xfrm rot="19702030">
              <a:off x="8729092" y="5065936"/>
              <a:ext cx="3204784" cy="2561222"/>
            </a:xfrm>
            <a:custGeom>
              <a:avLst/>
              <a:gdLst>
                <a:gd name="connsiteX0" fmla="*/ 2449439 w 3204784"/>
                <a:gd name="connsiteY0" fmla="*/ 0 h 2561222"/>
                <a:gd name="connsiteX1" fmla="*/ 3204784 w 3204784"/>
                <a:gd name="connsiteY1" fmla="*/ 1510690 h 2561222"/>
                <a:gd name="connsiteX2" fmla="*/ 2679518 w 3204784"/>
                <a:gd name="connsiteY2" fmla="*/ 2561222 h 2561222"/>
                <a:gd name="connsiteX3" fmla="*/ 0 w 3204784"/>
                <a:gd name="connsiteY3" fmla="*/ 910655 h 2561222"/>
                <a:gd name="connsiteX4" fmla="*/ 455327 w 3204784"/>
                <a:gd name="connsiteY4" fmla="*/ 0 h 2561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4784" h="2561222">
                  <a:moveTo>
                    <a:pt x="2449439" y="0"/>
                  </a:moveTo>
                  <a:lnTo>
                    <a:pt x="3204784" y="1510690"/>
                  </a:lnTo>
                  <a:lnTo>
                    <a:pt x="2679518" y="2561222"/>
                  </a:lnTo>
                  <a:lnTo>
                    <a:pt x="0" y="910655"/>
                  </a:lnTo>
                  <a:lnTo>
                    <a:pt x="455327" y="0"/>
                  </a:lnTo>
                  <a:close/>
                </a:path>
              </a:pathLst>
            </a:custGeom>
            <a:solidFill>
              <a:schemeClr val="accent2">
                <a:lumMod val="50000"/>
                <a:lumOff val="50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3616763" y="2213264"/>
            <a:ext cx="5552985" cy="1787678"/>
          </a:xfrm>
        </p:spPr>
        <p:txBody>
          <a:bodyPr vert="horz" lIns="90000" tIns="46800" rIns="90000" bIns="46800" rtlCol="0" anchor="b" anchorCtr="1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3616763" y="4068975"/>
            <a:ext cx="5552985" cy="569912"/>
          </a:xfrm>
        </p:spPr>
        <p:txBody>
          <a:bodyPr lIns="90000" tIns="46800" rIns="90000" bIns="46800" anchor="t" anchorCtr="1">
            <a:normAutofit/>
          </a:bodyPr>
          <a:lstStyle>
            <a:lvl1pPr marL="0" indent="0" algn="ctr">
              <a:buNone/>
              <a:defRPr sz="1800" spc="2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3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/>
            <p:cNvSpPr/>
            <p:nvPr>
              <p:custDataLst>
                <p:tags r:id="rId4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5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aseline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9281709" y="5834101"/>
            <a:ext cx="2964713" cy="1416063"/>
            <a:chOff x="9281709" y="5834101"/>
            <a:chExt cx="2964713" cy="1416063"/>
          </a:xfrm>
        </p:grpSpPr>
        <p:sp>
          <p:nvSpPr>
            <p:cNvPr id="19" name="任意多边形: 形状 18"/>
            <p:cNvSpPr/>
            <p:nvPr>
              <p:custDataLst>
                <p:tags r:id="rId4"/>
              </p:custDataLst>
            </p:nvPr>
          </p:nvSpPr>
          <p:spPr>
            <a:xfrm rot="1800000">
              <a:off x="10424709" y="5834101"/>
              <a:ext cx="1821713" cy="1416063"/>
            </a:xfrm>
            <a:custGeom>
              <a:avLst/>
              <a:gdLst>
                <a:gd name="connsiteX0" fmla="*/ 493798 w 1821713"/>
                <a:gd name="connsiteY0" fmla="*/ 0 h 1416063"/>
                <a:gd name="connsiteX1" fmla="*/ 1508874 w 1821713"/>
                <a:gd name="connsiteY1" fmla="*/ 0 h 1416063"/>
                <a:gd name="connsiteX2" fmla="*/ 1821713 w 1821713"/>
                <a:gd name="connsiteY2" fmla="*/ 546882 h 1416063"/>
                <a:gd name="connsiteX3" fmla="*/ 316247 w 1821713"/>
                <a:gd name="connsiteY3" fmla="*/ 1416063 h 1416063"/>
                <a:gd name="connsiteX4" fmla="*/ 0 w 1821713"/>
                <a:gd name="connsiteY4" fmla="*/ 863222 h 141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1713" h="1416063">
                  <a:moveTo>
                    <a:pt x="493798" y="0"/>
                  </a:moveTo>
                  <a:lnTo>
                    <a:pt x="1508874" y="0"/>
                  </a:lnTo>
                  <a:lnTo>
                    <a:pt x="1821713" y="546882"/>
                  </a:lnTo>
                  <a:lnTo>
                    <a:pt x="316247" y="1416063"/>
                  </a:lnTo>
                  <a:lnTo>
                    <a:pt x="0" y="86322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5"/>
              </p:custDataLst>
            </p:nvPr>
          </p:nvSpPr>
          <p:spPr>
            <a:xfrm rot="1800000">
              <a:off x="9281709" y="5834101"/>
              <a:ext cx="1821713" cy="1416063"/>
            </a:xfrm>
            <a:custGeom>
              <a:avLst/>
              <a:gdLst>
                <a:gd name="connsiteX0" fmla="*/ 493798 w 1821713"/>
                <a:gd name="connsiteY0" fmla="*/ 0 h 1416063"/>
                <a:gd name="connsiteX1" fmla="*/ 1508874 w 1821713"/>
                <a:gd name="connsiteY1" fmla="*/ 0 h 1416063"/>
                <a:gd name="connsiteX2" fmla="*/ 1821713 w 1821713"/>
                <a:gd name="connsiteY2" fmla="*/ 546882 h 1416063"/>
                <a:gd name="connsiteX3" fmla="*/ 316248 w 1821713"/>
                <a:gd name="connsiteY3" fmla="*/ 1416063 h 1416063"/>
                <a:gd name="connsiteX4" fmla="*/ 0 w 1821713"/>
                <a:gd name="connsiteY4" fmla="*/ 863222 h 141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1713" h="1416063">
                  <a:moveTo>
                    <a:pt x="493798" y="0"/>
                  </a:moveTo>
                  <a:lnTo>
                    <a:pt x="1508874" y="0"/>
                  </a:lnTo>
                  <a:lnTo>
                    <a:pt x="1821713" y="546882"/>
                  </a:lnTo>
                  <a:lnTo>
                    <a:pt x="316248" y="1416063"/>
                  </a:lnTo>
                  <a:lnTo>
                    <a:pt x="0" y="86322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 hasCustomPrompt="1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-1" y="5582399"/>
            <a:ext cx="1472754" cy="1275602"/>
            <a:chOff x="-1" y="5582399"/>
            <a:chExt cx="1472754" cy="1275602"/>
          </a:xfrm>
        </p:grpSpPr>
        <p:sp>
          <p:nvSpPr>
            <p:cNvPr id="11" name="六边形 10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487222" y="5655401"/>
              <a:ext cx="1058533" cy="912529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-77295" y="5764217"/>
              <a:ext cx="1171078" cy="1016489"/>
            </a:xfrm>
            <a:custGeom>
              <a:avLst/>
              <a:gdLst>
                <a:gd name="connsiteX0" fmla="*/ 0 w 1171078"/>
                <a:gd name="connsiteY0" fmla="*/ 727700 h 1016489"/>
                <a:gd name="connsiteX1" fmla="*/ 416274 w 1171078"/>
                <a:gd name="connsiteY1" fmla="*/ 0 h 1016489"/>
                <a:gd name="connsiteX2" fmla="*/ 1171078 w 1171078"/>
                <a:gd name="connsiteY2" fmla="*/ 0 h 1016489"/>
                <a:gd name="connsiteX3" fmla="*/ 1171078 w 1171078"/>
                <a:gd name="connsiteY3" fmla="*/ 1016489 h 1016489"/>
                <a:gd name="connsiteX4" fmla="*/ 165199 w 1171078"/>
                <a:gd name="connsiteY4" fmla="*/ 1016489 h 101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078" h="1016489">
                  <a:moveTo>
                    <a:pt x="0" y="727700"/>
                  </a:moveTo>
                  <a:lnTo>
                    <a:pt x="416274" y="0"/>
                  </a:lnTo>
                  <a:lnTo>
                    <a:pt x="1171078" y="0"/>
                  </a:lnTo>
                  <a:lnTo>
                    <a:pt x="1171078" y="1016489"/>
                  </a:lnTo>
                  <a:lnTo>
                    <a:pt x="165199" y="1016489"/>
                  </a:ln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>
            <a:off x="9354035" y="-415023"/>
            <a:ext cx="2792698" cy="1115359"/>
            <a:chOff x="9354035" y="-415023"/>
            <a:chExt cx="2792698" cy="1115359"/>
          </a:xfrm>
        </p:grpSpPr>
        <p:sp>
          <p:nvSpPr>
            <p:cNvPr id="16" name="任意多边形: 形状 15"/>
            <p:cNvSpPr/>
            <p:nvPr userDrawn="1">
              <p:custDataLst>
                <p:tags r:id="rId7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 userDrawn="1">
              <p:custDataLst>
                <p:tags r:id="rId8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6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2792698" cy="1115359"/>
            <a:chOff x="9354035" y="-415023"/>
            <a:chExt cx="2792698" cy="1115359"/>
          </a:xfrm>
        </p:grpSpPr>
        <p:sp>
          <p:nvSpPr>
            <p:cNvPr id="12" name="任意多边形: 形状 11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9"/>
            </p:custDataLst>
          </p:nvPr>
        </p:nvSpPr>
        <p:spPr>
          <a:xfrm>
            <a:off x="604800" y="533400"/>
            <a:ext cx="10976400" cy="701400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11141090" y="5939220"/>
            <a:ext cx="1317395" cy="999779"/>
            <a:chOff x="11141090" y="5939220"/>
            <a:chExt cx="1317395" cy="999779"/>
          </a:xfrm>
        </p:grpSpPr>
        <p:sp>
          <p:nvSpPr>
            <p:cNvPr id="17" name="六边形 16"/>
            <p:cNvSpPr/>
            <p:nvPr>
              <p:custDataLst>
                <p:tags r:id="rId3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/>
            <p:cNvSpPr/>
            <p:nvPr>
              <p:custDataLst>
                <p:tags r:id="rId4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00000"/>
              </a:lnSpc>
              <a:defRPr sz="24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9" name="任意多边形: 形状 18"/>
          <p:cNvSpPr/>
          <p:nvPr userDrawn="1">
            <p:custDataLst>
              <p:tags r:id="rId6"/>
            </p:custDataLst>
          </p:nvPr>
        </p:nvSpPr>
        <p:spPr>
          <a:xfrm rot="18000000">
            <a:off x="-597535" y="2485390"/>
            <a:ext cx="1384935" cy="911225"/>
          </a:xfrm>
          <a:custGeom>
            <a:avLst/>
            <a:gdLst>
              <a:gd name="connsiteX0" fmla="*/ 1285252 w 1384800"/>
              <a:gd name="connsiteY0" fmla="*/ 0 h 910976"/>
              <a:gd name="connsiteX1" fmla="*/ 1384800 w 1384800"/>
              <a:gd name="connsiteY1" fmla="*/ 174023 h 910976"/>
              <a:gd name="connsiteX2" fmla="*/ 963233 w 1384800"/>
              <a:gd name="connsiteY2" fmla="*/ 910976 h 910976"/>
              <a:gd name="connsiteX3" fmla="*/ 96638 w 1384800"/>
              <a:gd name="connsiteY3" fmla="*/ 910976 h 910976"/>
              <a:gd name="connsiteX4" fmla="*/ 0 w 1384800"/>
              <a:gd name="connsiteY4" fmla="*/ 742041 h 91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4800" h="910976">
                <a:moveTo>
                  <a:pt x="1285252" y="0"/>
                </a:moveTo>
                <a:lnTo>
                  <a:pt x="1384800" y="174023"/>
                </a:lnTo>
                <a:lnTo>
                  <a:pt x="963233" y="910976"/>
                </a:lnTo>
                <a:lnTo>
                  <a:pt x="96638" y="910976"/>
                </a:lnTo>
                <a:lnTo>
                  <a:pt x="0" y="74204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22"/>
          <p:cNvSpPr/>
          <p:nvPr userDrawn="1">
            <p:custDataLst>
              <p:tags r:id="rId7"/>
            </p:custDataLst>
          </p:nvPr>
        </p:nvSpPr>
        <p:spPr>
          <a:xfrm rot="18000000">
            <a:off x="-597535" y="3461385"/>
            <a:ext cx="1384935" cy="911225"/>
          </a:xfrm>
          <a:custGeom>
            <a:avLst/>
            <a:gdLst>
              <a:gd name="connsiteX0" fmla="*/ 1285252 w 1384800"/>
              <a:gd name="connsiteY0" fmla="*/ 0 h 910976"/>
              <a:gd name="connsiteX1" fmla="*/ 1384800 w 1384800"/>
              <a:gd name="connsiteY1" fmla="*/ 174023 h 910976"/>
              <a:gd name="connsiteX2" fmla="*/ 963233 w 1384800"/>
              <a:gd name="connsiteY2" fmla="*/ 910976 h 910976"/>
              <a:gd name="connsiteX3" fmla="*/ 96638 w 1384800"/>
              <a:gd name="connsiteY3" fmla="*/ 910976 h 910976"/>
              <a:gd name="connsiteX4" fmla="*/ 0 w 1384800"/>
              <a:gd name="connsiteY4" fmla="*/ 742041 h 91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4800" h="910976">
                <a:moveTo>
                  <a:pt x="1285252" y="0"/>
                </a:moveTo>
                <a:lnTo>
                  <a:pt x="1384800" y="174023"/>
                </a:lnTo>
                <a:lnTo>
                  <a:pt x="963233" y="910976"/>
                </a:lnTo>
                <a:lnTo>
                  <a:pt x="96638" y="910976"/>
                </a:lnTo>
                <a:lnTo>
                  <a:pt x="0" y="74204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/>
          <p:cNvSpPr/>
          <p:nvPr userDrawn="1">
            <p:custDataLst>
              <p:tags r:id="rId8"/>
            </p:custDataLst>
          </p:nvPr>
        </p:nvSpPr>
        <p:spPr>
          <a:xfrm rot="18000000">
            <a:off x="11374755" y="2470150"/>
            <a:ext cx="1402715" cy="941705"/>
          </a:xfrm>
          <a:custGeom>
            <a:avLst/>
            <a:gdLst>
              <a:gd name="connsiteX0" fmla="*/ 1288162 w 1402535"/>
              <a:gd name="connsiteY0" fmla="*/ 0 h 941980"/>
              <a:gd name="connsiteX1" fmla="*/ 1402535 w 1402535"/>
              <a:gd name="connsiteY1" fmla="*/ 199939 h 941980"/>
              <a:gd name="connsiteX2" fmla="*/ 117283 w 1402535"/>
              <a:gd name="connsiteY2" fmla="*/ 941980 h 941980"/>
              <a:gd name="connsiteX3" fmla="*/ 0 w 1402535"/>
              <a:gd name="connsiteY3" fmla="*/ 736954 h 941980"/>
              <a:gd name="connsiteX4" fmla="*/ 421567 w 1402535"/>
              <a:gd name="connsiteY4" fmla="*/ 0 h 94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2535" h="941980">
                <a:moveTo>
                  <a:pt x="1288162" y="0"/>
                </a:moveTo>
                <a:lnTo>
                  <a:pt x="1402535" y="199939"/>
                </a:lnTo>
                <a:lnTo>
                  <a:pt x="117283" y="941980"/>
                </a:lnTo>
                <a:lnTo>
                  <a:pt x="0" y="736954"/>
                </a:lnTo>
                <a:lnTo>
                  <a:pt x="421567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 userDrawn="1">
            <p:custDataLst>
              <p:tags r:id="rId9"/>
            </p:custDataLst>
          </p:nvPr>
        </p:nvSpPr>
        <p:spPr>
          <a:xfrm rot="18000000">
            <a:off x="11374755" y="3446145"/>
            <a:ext cx="1402715" cy="941705"/>
          </a:xfrm>
          <a:custGeom>
            <a:avLst/>
            <a:gdLst>
              <a:gd name="connsiteX0" fmla="*/ 1288162 w 1402535"/>
              <a:gd name="connsiteY0" fmla="*/ 0 h 941980"/>
              <a:gd name="connsiteX1" fmla="*/ 1402535 w 1402535"/>
              <a:gd name="connsiteY1" fmla="*/ 199939 h 941980"/>
              <a:gd name="connsiteX2" fmla="*/ 117283 w 1402535"/>
              <a:gd name="connsiteY2" fmla="*/ 941980 h 941980"/>
              <a:gd name="connsiteX3" fmla="*/ 0 w 1402535"/>
              <a:gd name="connsiteY3" fmla="*/ 736954 h 941980"/>
              <a:gd name="connsiteX4" fmla="*/ 421567 w 1402535"/>
              <a:gd name="connsiteY4" fmla="*/ 0 h 94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2535" h="941980">
                <a:moveTo>
                  <a:pt x="1288162" y="0"/>
                </a:moveTo>
                <a:lnTo>
                  <a:pt x="1402535" y="199939"/>
                </a:lnTo>
                <a:lnTo>
                  <a:pt x="117283" y="941980"/>
                </a:lnTo>
                <a:lnTo>
                  <a:pt x="0" y="736954"/>
                </a:lnTo>
                <a:lnTo>
                  <a:pt x="421567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="1" strike="noStrike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>
            <p:custDataLst>
              <p:tags r:id="rId2"/>
            </p:custDataLst>
          </p:nvPr>
        </p:nvGrpSpPr>
        <p:grpSpPr>
          <a:xfrm>
            <a:off x="-874365" y="-942222"/>
            <a:ext cx="14164352" cy="7873965"/>
            <a:chOff x="-874365" y="-942222"/>
            <a:chExt cx="14164352" cy="7873965"/>
          </a:xfrm>
        </p:grpSpPr>
        <p:sp>
          <p:nvSpPr>
            <p:cNvPr id="7" name="矩形 6"/>
            <p:cNvSpPr/>
            <p:nvPr userDrawn="1">
              <p:custDataLst>
                <p:tags r:id="rId3"/>
              </p:custDataLst>
            </p:nvPr>
          </p:nvSpPr>
          <p:spPr>
            <a:xfrm rot="3847341">
              <a:off x="8139045" y="1458535"/>
              <a:ext cx="1637615" cy="1717791"/>
            </a:xfrm>
            <a:prstGeom prst="rect">
              <a:avLst/>
            </a:prstGeom>
            <a:noFill/>
            <a:ln>
              <a:solidFill>
                <a:schemeClr val="accent4">
                  <a:lumMod val="25000"/>
                  <a:lumOff val="75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4"/>
              </p:custDataLst>
            </p:nvPr>
          </p:nvSpPr>
          <p:spPr>
            <a:xfrm rot="9915377">
              <a:off x="-225682" y="-365695"/>
              <a:ext cx="3650669" cy="2991486"/>
            </a:xfrm>
            <a:custGeom>
              <a:avLst/>
              <a:gdLst>
                <a:gd name="connsiteX0" fmla="*/ 3091457 w 3650669"/>
                <a:gd name="connsiteY0" fmla="*/ 2991486 h 2991486"/>
                <a:gd name="connsiteX1" fmla="*/ 0 w 3650669"/>
                <a:gd name="connsiteY1" fmla="*/ 2177936 h 2991486"/>
                <a:gd name="connsiteX2" fmla="*/ 0 w 3650669"/>
                <a:gd name="connsiteY2" fmla="*/ 0 h 2991486"/>
                <a:gd name="connsiteX3" fmla="*/ 3650669 w 3650669"/>
                <a:gd name="connsiteY3" fmla="*/ 0 h 2991486"/>
                <a:gd name="connsiteX4" fmla="*/ 3650669 w 3650669"/>
                <a:gd name="connsiteY4" fmla="*/ 866505 h 299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69" h="2991486">
                  <a:moveTo>
                    <a:pt x="3091457" y="2991486"/>
                  </a:moveTo>
                  <a:lnTo>
                    <a:pt x="0" y="2177936"/>
                  </a:lnTo>
                  <a:lnTo>
                    <a:pt x="0" y="0"/>
                  </a:lnTo>
                  <a:lnTo>
                    <a:pt x="3650669" y="0"/>
                  </a:lnTo>
                  <a:lnTo>
                    <a:pt x="3650669" y="866505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5"/>
              </p:custDataLst>
            </p:nvPr>
          </p:nvSpPr>
          <p:spPr>
            <a:xfrm rot="8836549">
              <a:off x="-312105" y="-667877"/>
              <a:ext cx="3650670" cy="3299031"/>
            </a:xfrm>
            <a:custGeom>
              <a:avLst/>
              <a:gdLst>
                <a:gd name="connsiteX0" fmla="*/ 2587174 w 3650670"/>
                <a:gd name="connsiteY0" fmla="*/ 3299031 h 3299031"/>
                <a:gd name="connsiteX1" fmla="*/ 0 w 3650670"/>
                <a:gd name="connsiteY1" fmla="*/ 1636553 h 3299031"/>
                <a:gd name="connsiteX2" fmla="*/ 0 w 3650670"/>
                <a:gd name="connsiteY2" fmla="*/ 0 h 3299031"/>
                <a:gd name="connsiteX3" fmla="*/ 3650670 w 3650670"/>
                <a:gd name="connsiteY3" fmla="*/ 0 h 3299031"/>
                <a:gd name="connsiteX4" fmla="*/ 3650670 w 3650670"/>
                <a:gd name="connsiteY4" fmla="*/ 1644002 h 3299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299031">
                  <a:moveTo>
                    <a:pt x="2587174" y="3299031"/>
                  </a:moveTo>
                  <a:lnTo>
                    <a:pt x="0" y="1636553"/>
                  </a:lnTo>
                  <a:lnTo>
                    <a:pt x="0" y="0"/>
                  </a:lnTo>
                  <a:lnTo>
                    <a:pt x="3650670" y="0"/>
                  </a:lnTo>
                  <a:lnTo>
                    <a:pt x="3650670" y="1644002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6"/>
              </p:custDataLst>
            </p:nvPr>
          </p:nvSpPr>
          <p:spPr>
            <a:xfrm rot="7313351">
              <a:off x="-324544" y="-859265"/>
              <a:ext cx="3650670" cy="3484755"/>
            </a:xfrm>
            <a:custGeom>
              <a:avLst/>
              <a:gdLst>
                <a:gd name="connsiteX0" fmla="*/ 1876124 w 3650670"/>
                <a:gd name="connsiteY0" fmla="*/ 3484755 h 3484755"/>
                <a:gd name="connsiteX1" fmla="*/ 0 w 3650670"/>
                <a:gd name="connsiteY1" fmla="*/ 469367 h 3484755"/>
                <a:gd name="connsiteX2" fmla="*/ 0 w 3650670"/>
                <a:gd name="connsiteY2" fmla="*/ 0 h 3484755"/>
                <a:gd name="connsiteX3" fmla="*/ 3650670 w 3650670"/>
                <a:gd name="connsiteY3" fmla="*/ 0 h 3484755"/>
                <a:gd name="connsiteX4" fmla="*/ 3650670 w 3650670"/>
                <a:gd name="connsiteY4" fmla="*/ 2380662 h 3484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484755">
                  <a:moveTo>
                    <a:pt x="1876124" y="3484755"/>
                  </a:moveTo>
                  <a:lnTo>
                    <a:pt x="0" y="469367"/>
                  </a:lnTo>
                  <a:lnTo>
                    <a:pt x="0" y="0"/>
                  </a:lnTo>
                  <a:lnTo>
                    <a:pt x="3650670" y="0"/>
                  </a:lnTo>
                  <a:lnTo>
                    <a:pt x="3650670" y="2380662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多边形: 形状 10"/>
            <p:cNvSpPr/>
            <p:nvPr userDrawn="1">
              <p:custDataLst>
                <p:tags r:id="rId7"/>
              </p:custDataLst>
            </p:nvPr>
          </p:nvSpPr>
          <p:spPr>
            <a:xfrm rot="9915377">
              <a:off x="10714894" y="3328747"/>
              <a:ext cx="1948196" cy="3590205"/>
            </a:xfrm>
            <a:custGeom>
              <a:avLst/>
              <a:gdLst>
                <a:gd name="connsiteX0" fmla="*/ 0 w 1948196"/>
                <a:gd name="connsiteY0" fmla="*/ 3590205 h 3590205"/>
                <a:gd name="connsiteX1" fmla="*/ 944801 w 1948196"/>
                <a:gd name="connsiteY1" fmla="*/ 0 h 3590205"/>
                <a:gd name="connsiteX2" fmla="*/ 1948196 w 1948196"/>
                <a:gd name="connsiteY2" fmla="*/ 264054 h 3590205"/>
                <a:gd name="connsiteX3" fmla="*/ 1948195 w 1948196"/>
                <a:gd name="connsiteY3" fmla="*/ 3590205 h 359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8196" h="3590205">
                  <a:moveTo>
                    <a:pt x="0" y="3590205"/>
                  </a:moveTo>
                  <a:lnTo>
                    <a:pt x="944801" y="0"/>
                  </a:lnTo>
                  <a:lnTo>
                    <a:pt x="1948196" y="264054"/>
                  </a:lnTo>
                  <a:lnTo>
                    <a:pt x="1948195" y="3590205"/>
                  </a:lnTo>
                  <a:close/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8"/>
              </p:custDataLst>
            </p:nvPr>
          </p:nvSpPr>
          <p:spPr>
            <a:xfrm rot="8836549">
              <a:off x="10586339" y="3423771"/>
              <a:ext cx="2686712" cy="3276629"/>
            </a:xfrm>
            <a:custGeom>
              <a:avLst/>
              <a:gdLst>
                <a:gd name="connsiteX0" fmla="*/ 0 w 2686712"/>
                <a:gd name="connsiteY0" fmla="*/ 3276629 h 3276629"/>
                <a:gd name="connsiteX1" fmla="*/ 2105512 w 2686712"/>
                <a:gd name="connsiteY1" fmla="*/ 0 h 3276629"/>
                <a:gd name="connsiteX2" fmla="*/ 2686712 w 2686712"/>
                <a:gd name="connsiteY2" fmla="*/ 373470 h 3276629"/>
                <a:gd name="connsiteX3" fmla="*/ 2686712 w 2686712"/>
                <a:gd name="connsiteY3" fmla="*/ 3276629 h 32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6712" h="3276629">
                  <a:moveTo>
                    <a:pt x="0" y="3276629"/>
                  </a:moveTo>
                  <a:lnTo>
                    <a:pt x="2105512" y="0"/>
                  </a:lnTo>
                  <a:lnTo>
                    <a:pt x="2686712" y="373470"/>
                  </a:lnTo>
                  <a:lnTo>
                    <a:pt x="2686712" y="3276629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9"/>
              </p:custDataLst>
            </p:nvPr>
          </p:nvSpPr>
          <p:spPr>
            <a:xfrm rot="7313351">
              <a:off x="10163811" y="3386509"/>
              <a:ext cx="3650670" cy="2601682"/>
            </a:xfrm>
            <a:custGeom>
              <a:avLst/>
              <a:gdLst>
                <a:gd name="connsiteX0" fmla="*/ 0 w 3650670"/>
                <a:gd name="connsiteY0" fmla="*/ 2601682 h 2601682"/>
                <a:gd name="connsiteX1" fmla="*/ 0 w 3650670"/>
                <a:gd name="connsiteY1" fmla="*/ 2218620 h 2601682"/>
                <a:gd name="connsiteX2" fmla="*/ 3565862 w 3650670"/>
                <a:gd name="connsiteY2" fmla="*/ 0 h 2601682"/>
                <a:gd name="connsiteX3" fmla="*/ 3650670 w 3650670"/>
                <a:gd name="connsiteY3" fmla="*/ 136307 h 2601682"/>
                <a:gd name="connsiteX4" fmla="*/ 3650670 w 3650670"/>
                <a:gd name="connsiteY4" fmla="*/ 2601682 h 2601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2601682">
                  <a:moveTo>
                    <a:pt x="0" y="2601682"/>
                  </a:moveTo>
                  <a:lnTo>
                    <a:pt x="0" y="2218620"/>
                  </a:lnTo>
                  <a:lnTo>
                    <a:pt x="3565862" y="0"/>
                  </a:lnTo>
                  <a:lnTo>
                    <a:pt x="3650670" y="136307"/>
                  </a:lnTo>
                  <a:lnTo>
                    <a:pt x="3650670" y="2601682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 userDrawn="1">
              <p:custDataLst>
                <p:tags r:id="rId10"/>
              </p:custDataLst>
            </p:nvPr>
          </p:nvSpPr>
          <p:spPr>
            <a:xfrm rot="7313351">
              <a:off x="2690988" y="4475856"/>
              <a:ext cx="923366" cy="923366"/>
            </a:xfrm>
            <a:prstGeom prst="rect">
              <a:avLst/>
            </a:prstGeom>
            <a:noFill/>
            <a:ln>
              <a:solidFill>
                <a:schemeClr val="accent4">
                  <a:lumMod val="25000"/>
                  <a:lumOff val="75000"/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11"/>
              </p:custDataLst>
            </p:nvPr>
          </p:nvSpPr>
          <p:spPr>
            <a:xfrm rot="19702030">
              <a:off x="-874365" y="1079439"/>
              <a:ext cx="2874834" cy="3021379"/>
            </a:xfrm>
            <a:custGeom>
              <a:avLst/>
              <a:gdLst>
                <a:gd name="connsiteX0" fmla="*/ 2119489 w 2874834"/>
                <a:gd name="connsiteY0" fmla="*/ 0 h 3021379"/>
                <a:gd name="connsiteX1" fmla="*/ 2874834 w 2874834"/>
                <a:gd name="connsiteY1" fmla="*/ 1510690 h 3021379"/>
                <a:gd name="connsiteX2" fmla="*/ 2119489 w 2874834"/>
                <a:gd name="connsiteY2" fmla="*/ 3021379 h 3021379"/>
                <a:gd name="connsiteX3" fmla="*/ 125377 w 2874834"/>
                <a:gd name="connsiteY3" fmla="*/ 3021379 h 3021379"/>
                <a:gd name="connsiteX4" fmla="*/ 0 w 2874834"/>
                <a:gd name="connsiteY4" fmla="*/ 2770625 h 3021379"/>
                <a:gd name="connsiteX5" fmla="*/ 1706689 w 2874834"/>
                <a:gd name="connsiteY5" fmla="*/ 0 h 302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74834" h="3021379">
                  <a:moveTo>
                    <a:pt x="2119489" y="0"/>
                  </a:moveTo>
                  <a:lnTo>
                    <a:pt x="2874834" y="1510690"/>
                  </a:lnTo>
                  <a:lnTo>
                    <a:pt x="2119489" y="3021379"/>
                  </a:lnTo>
                  <a:lnTo>
                    <a:pt x="125377" y="3021379"/>
                  </a:lnTo>
                  <a:lnTo>
                    <a:pt x="0" y="2770625"/>
                  </a:lnTo>
                  <a:lnTo>
                    <a:pt x="1706689" y="0"/>
                  </a:lnTo>
                  <a:close/>
                </a:path>
              </a:pathLst>
            </a:cu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任意多边形: 形状 18"/>
            <p:cNvSpPr/>
            <p:nvPr userDrawn="1">
              <p:custDataLst>
                <p:tags r:id="rId12"/>
              </p:custDataLst>
            </p:nvPr>
          </p:nvSpPr>
          <p:spPr>
            <a:xfrm rot="256751">
              <a:off x="9932049" y="5002174"/>
              <a:ext cx="2323376" cy="1929569"/>
            </a:xfrm>
            <a:custGeom>
              <a:avLst/>
              <a:gdLst>
                <a:gd name="connsiteX0" fmla="*/ 755345 w 2323376"/>
                <a:gd name="connsiteY0" fmla="*/ 0 h 1929569"/>
                <a:gd name="connsiteX1" fmla="*/ 2190831 w 2323376"/>
                <a:gd name="connsiteY1" fmla="*/ 0 h 1929569"/>
                <a:gd name="connsiteX2" fmla="*/ 2323376 w 2323376"/>
                <a:gd name="connsiteY2" fmla="*/ 1771393 h 1929569"/>
                <a:gd name="connsiteX3" fmla="*/ 209439 w 2323376"/>
                <a:gd name="connsiteY3" fmla="*/ 1929569 h 1929569"/>
                <a:gd name="connsiteX4" fmla="*/ 0 w 2323376"/>
                <a:gd name="connsiteY4" fmla="*/ 1510690 h 192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3376" h="1929569">
                  <a:moveTo>
                    <a:pt x="755345" y="0"/>
                  </a:moveTo>
                  <a:lnTo>
                    <a:pt x="2190831" y="0"/>
                  </a:lnTo>
                  <a:lnTo>
                    <a:pt x="2323376" y="1771393"/>
                  </a:lnTo>
                  <a:lnTo>
                    <a:pt x="209439" y="1929569"/>
                  </a:lnTo>
                  <a:lnTo>
                    <a:pt x="0" y="1510690"/>
                  </a:lnTo>
                  <a:close/>
                </a:path>
              </a:pathLst>
            </a:cu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rot="17671134">
              <a:off x="7489454" y="1598461"/>
              <a:ext cx="698271" cy="698271"/>
            </a:xfrm>
            <a:prstGeom prst="rect">
              <a:avLst/>
            </a:prstGeom>
            <a:solidFill>
              <a:schemeClr val="accent2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rot="20144459">
              <a:off x="2916545" y="5188766"/>
              <a:ext cx="698271" cy="698271"/>
            </a:xfrm>
            <a:prstGeom prst="rect">
              <a:avLst/>
            </a:prstGeom>
            <a:solidFill>
              <a:schemeClr val="accent2">
                <a:lumMod val="50000"/>
                <a:lumOff val="50000"/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8"/>
            </p:custDataLst>
          </p:nvPr>
        </p:nvSpPr>
        <p:spPr>
          <a:xfrm>
            <a:off x="2040323" y="2480199"/>
            <a:ext cx="8123504" cy="1197329"/>
          </a:xfrm>
        </p:spPr>
        <p:txBody>
          <a:bodyPr lIns="90000" tIns="46800" rIns="90000" bIns="46800" anchor="b" anchorCtr="1">
            <a:normAutofit/>
          </a:bodyPr>
          <a:lstStyle>
            <a:lvl1pPr algn="ctr">
              <a:defRPr sz="6600" spc="60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9"/>
            </p:custDataLst>
          </p:nvPr>
        </p:nvSpPr>
        <p:spPr>
          <a:xfrm>
            <a:off x="2040323" y="3747589"/>
            <a:ext cx="8123504" cy="567833"/>
          </a:xfrm>
        </p:spPr>
        <p:txBody>
          <a:bodyPr lIns="90000" tIns="46800" rIns="90000" bIns="46800" anchor="t" anchorCtr="1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32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20"/>
            </p:custDataLst>
          </p:nvPr>
        </p:nvSpPr>
        <p:spPr>
          <a:xfrm>
            <a:off x="2516772" y="4613682"/>
            <a:ext cx="1913417" cy="540000"/>
          </a:xfrm>
        </p:spPr>
        <p:txBody>
          <a:bodyPr lIns="90000" tIns="46800" rIns="90000" bIns="0" anchor="ctr" anchorCtr="0">
            <a:normAutofit/>
          </a:bodyPr>
          <a:lstStyle>
            <a:lvl1pPr marL="0" indent="0" algn="l">
              <a:buNone/>
              <a:defRPr sz="20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4" hasCustomPrompt="1"/>
            <p:custDataLst>
              <p:tags r:id="rId21"/>
            </p:custDataLst>
          </p:nvPr>
        </p:nvSpPr>
        <p:spPr>
          <a:xfrm>
            <a:off x="7823667" y="4635450"/>
            <a:ext cx="1913417" cy="540000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r">
              <a:buNone/>
              <a:defRPr sz="20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 userDrawn="1">
            <p:custDataLst>
              <p:tags r:id="rId22"/>
            </p:custDataLst>
          </p:nvPr>
        </p:nvCxnSpPr>
        <p:spPr>
          <a:xfrm>
            <a:off x="2644140" y="4465092"/>
            <a:ext cx="6941820" cy="0"/>
          </a:xfrm>
          <a:prstGeom prst="line">
            <a:avLst/>
          </a:prstGeom>
          <a:ln w="127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8" name="任意多边形: 形状 7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1" name="六边形 10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rgbClr val="F2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rgbClr val="F2A8A8">
                  <a:alpha val="53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2427633" y="2658596"/>
            <a:ext cx="1846047" cy="1645738"/>
            <a:chOff x="2427633" y="2658596"/>
            <a:chExt cx="1846047" cy="1645738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 rot="9915377">
              <a:off x="2744593" y="2658596"/>
              <a:ext cx="1529087" cy="1529087"/>
            </a:xfrm>
            <a:prstGeom prst="rect">
              <a:avLst/>
            </a:prstGeom>
            <a:noFill/>
            <a:ln>
              <a:solidFill>
                <a:srgbClr val="D647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>
              <p:custDataLst>
                <p:tags r:id="rId4"/>
              </p:custDataLst>
            </p:nvPr>
          </p:nvSpPr>
          <p:spPr>
            <a:xfrm rot="8836549">
              <a:off x="2709569" y="2667987"/>
              <a:ext cx="1529087" cy="1529087"/>
            </a:xfrm>
            <a:prstGeom prst="rect">
              <a:avLst/>
            </a:prstGeom>
            <a:noFill/>
            <a:ln>
              <a:solidFill>
                <a:srgbClr val="D822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5"/>
              </p:custDataLst>
            </p:nvPr>
          </p:nvSpPr>
          <p:spPr>
            <a:xfrm rot="7313351">
              <a:off x="2708816" y="2670317"/>
              <a:ext cx="1529087" cy="1529087"/>
            </a:xfrm>
            <a:prstGeom prst="rect">
              <a:avLst/>
            </a:prstGeom>
            <a:noFill/>
            <a:ln>
              <a:solidFill>
                <a:srgbClr val="D55F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 userDrawn="1">
              <p:custDataLst>
                <p:tags r:id="rId6"/>
              </p:custDataLst>
            </p:nvPr>
          </p:nvSpPr>
          <p:spPr>
            <a:xfrm rot="19702030">
              <a:off x="2427633" y="3038825"/>
              <a:ext cx="1467990" cy="1265509"/>
            </a:xfrm>
            <a:prstGeom prst="hexagon">
              <a:avLst/>
            </a:pr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0"/>
            </p:custDataLst>
          </p:nvPr>
        </p:nvSpPr>
        <p:spPr>
          <a:xfrm>
            <a:off x="5153371" y="2747875"/>
            <a:ext cx="5001281" cy="1035068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 hasCustomPrompt="1"/>
            <p:custDataLst>
              <p:tags r:id="rId11"/>
            </p:custDataLst>
          </p:nvPr>
        </p:nvSpPr>
        <p:spPr>
          <a:xfrm>
            <a:off x="5162677" y="3844707"/>
            <a:ext cx="4991975" cy="750578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1141090" y="5939220"/>
            <a:ext cx="1317395" cy="999779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3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rgbClr val="F2A8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4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rgbClr val="F2A8A8">
                <a:alpha val="53000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330200"/>
            <a:ext cx="10852237" cy="55499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3927371" y="-610084"/>
            <a:ext cx="3688498" cy="3248116"/>
            <a:chOff x="3927371" y="-610084"/>
            <a:chExt cx="3688498" cy="3248116"/>
          </a:xfrm>
        </p:grpSpPr>
        <p:sp>
          <p:nvSpPr>
            <p:cNvPr id="6" name="任意多边形: 形状 5"/>
            <p:cNvSpPr/>
            <p:nvPr userDrawn="1">
              <p:custDataLst>
                <p:tags r:id="rId3"/>
              </p:custDataLst>
            </p:nvPr>
          </p:nvSpPr>
          <p:spPr>
            <a:xfrm rot="9915377">
              <a:off x="4019600" y="-339507"/>
              <a:ext cx="2365344" cy="2075470"/>
            </a:xfrm>
            <a:custGeom>
              <a:avLst/>
              <a:gdLst>
                <a:gd name="connsiteX0" fmla="*/ 2365344 w 2365344"/>
                <a:gd name="connsiteY0" fmla="*/ 2075470 h 2075470"/>
                <a:gd name="connsiteX1" fmla="*/ 0 w 2365344"/>
                <a:gd name="connsiteY1" fmla="*/ 1453005 h 2075470"/>
                <a:gd name="connsiteX2" fmla="*/ 0 w 2365344"/>
                <a:gd name="connsiteY2" fmla="*/ 0 h 2075470"/>
                <a:gd name="connsiteX3" fmla="*/ 2365344 w 2365344"/>
                <a:gd name="connsiteY3" fmla="*/ 0 h 2075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5344" h="2075470">
                  <a:moveTo>
                    <a:pt x="2365344" y="2075470"/>
                  </a:moveTo>
                  <a:lnTo>
                    <a:pt x="0" y="1453005"/>
                  </a:lnTo>
                  <a:lnTo>
                    <a:pt x="0" y="0"/>
                  </a:lnTo>
                  <a:lnTo>
                    <a:pt x="2365344" y="0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多边形: 形状 6"/>
            <p:cNvSpPr/>
            <p:nvPr userDrawn="1">
              <p:custDataLst>
                <p:tags r:id="rId4"/>
              </p:custDataLst>
            </p:nvPr>
          </p:nvSpPr>
          <p:spPr>
            <a:xfrm rot="8836549">
              <a:off x="3928535" y="-610084"/>
              <a:ext cx="2365344" cy="2365344"/>
            </a:xfrm>
            <a:custGeom>
              <a:avLst/>
              <a:gdLst>
                <a:gd name="connsiteX0" fmla="*/ 1955930 w 2365344"/>
                <a:gd name="connsiteY0" fmla="*/ 2365344 h 2365344"/>
                <a:gd name="connsiteX1" fmla="*/ 0 w 2365344"/>
                <a:gd name="connsiteY1" fmla="*/ 1108493 h 2365344"/>
                <a:gd name="connsiteX2" fmla="*/ 0 w 2365344"/>
                <a:gd name="connsiteY2" fmla="*/ 0 h 2365344"/>
                <a:gd name="connsiteX3" fmla="*/ 2365344 w 2365344"/>
                <a:gd name="connsiteY3" fmla="*/ 0 h 2365344"/>
                <a:gd name="connsiteX4" fmla="*/ 2365344 w 2365344"/>
                <a:gd name="connsiteY4" fmla="*/ 2365344 h 236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44" h="2365344">
                  <a:moveTo>
                    <a:pt x="1955930" y="2365344"/>
                  </a:moveTo>
                  <a:lnTo>
                    <a:pt x="0" y="1108493"/>
                  </a:lnTo>
                  <a:lnTo>
                    <a:pt x="0" y="0"/>
                  </a:lnTo>
                  <a:lnTo>
                    <a:pt x="2365344" y="0"/>
                  </a:lnTo>
                  <a:lnTo>
                    <a:pt x="2365344" y="2365344"/>
                  </a:lnTo>
                  <a:close/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5"/>
              </p:custDataLst>
            </p:nvPr>
          </p:nvSpPr>
          <p:spPr>
            <a:xfrm rot="7313351">
              <a:off x="3927371" y="-606480"/>
              <a:ext cx="2365344" cy="2365344"/>
            </a:xfrm>
            <a:custGeom>
              <a:avLst/>
              <a:gdLst>
                <a:gd name="connsiteX0" fmla="*/ 1234769 w 2365344"/>
                <a:gd name="connsiteY0" fmla="*/ 2365344 h 2365344"/>
                <a:gd name="connsiteX1" fmla="*/ 0 w 2365344"/>
                <a:gd name="connsiteY1" fmla="*/ 380771 h 2365344"/>
                <a:gd name="connsiteX2" fmla="*/ 0 w 2365344"/>
                <a:gd name="connsiteY2" fmla="*/ 0 h 2365344"/>
                <a:gd name="connsiteX3" fmla="*/ 2365344 w 2365344"/>
                <a:gd name="connsiteY3" fmla="*/ 0 h 2365344"/>
                <a:gd name="connsiteX4" fmla="*/ 2365344 w 2365344"/>
                <a:gd name="connsiteY4" fmla="*/ 2365344 h 236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44" h="2365344">
                  <a:moveTo>
                    <a:pt x="1234769" y="2365344"/>
                  </a:moveTo>
                  <a:lnTo>
                    <a:pt x="0" y="380771"/>
                  </a:lnTo>
                  <a:lnTo>
                    <a:pt x="0" y="0"/>
                  </a:lnTo>
                  <a:lnTo>
                    <a:pt x="2365344" y="0"/>
                  </a:lnTo>
                  <a:lnTo>
                    <a:pt x="2365344" y="2365344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六边形 8"/>
            <p:cNvSpPr/>
            <p:nvPr userDrawn="1">
              <p:custDataLst>
                <p:tags r:id="rId6"/>
              </p:custDataLst>
            </p:nvPr>
          </p:nvSpPr>
          <p:spPr>
            <a:xfrm rot="19702030">
              <a:off x="6354321" y="1550491"/>
              <a:ext cx="1261548" cy="1087541"/>
            </a:xfrm>
            <a:prstGeom prst="hexagon">
              <a:avLst/>
            </a:pr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55588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9" name="任意多边形: 形状 8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2" name="六边形 11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rgbClr val="F2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rgbClr val="F2A8A8">
                  <a:alpha val="53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8" name="任意多边形: 形状 7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1" name="六边形 10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rgbClr val="F2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rgbClr val="F2A8A8">
                  <a:alpha val="53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8" name="任意多边形: 形状 7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1" name="六边形 10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chemeClr val="accent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  <a:alpha val="53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lIns="90000" tIns="46800" rIns="90000" bIns="46800"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>
            <p:custDataLst>
              <p:tags r:id="rId2"/>
            </p:custDataLst>
          </p:nvPr>
        </p:nvGrpSpPr>
        <p:grpSpPr>
          <a:xfrm>
            <a:off x="-1039748" y="1094426"/>
            <a:ext cx="13904815" cy="6755332"/>
            <a:chOff x="-1039748" y="1094426"/>
            <a:chExt cx="13904815" cy="6755332"/>
          </a:xfrm>
        </p:grpSpPr>
        <p:sp>
          <p:nvSpPr>
            <p:cNvPr id="6" name="任意多边形: 形状 5"/>
            <p:cNvSpPr/>
            <p:nvPr userDrawn="1">
              <p:custDataLst>
                <p:tags r:id="rId3"/>
              </p:custDataLst>
            </p:nvPr>
          </p:nvSpPr>
          <p:spPr>
            <a:xfrm rot="9915377">
              <a:off x="-521084" y="1094426"/>
              <a:ext cx="3210171" cy="3650670"/>
            </a:xfrm>
            <a:custGeom>
              <a:avLst/>
              <a:gdLst>
                <a:gd name="connsiteX0" fmla="*/ 0 w 3210171"/>
                <a:gd name="connsiteY0" fmla="*/ 3650670 h 3650670"/>
                <a:gd name="connsiteX1" fmla="*/ 0 w 3210171"/>
                <a:gd name="connsiteY1" fmla="*/ 0 h 3650670"/>
                <a:gd name="connsiteX2" fmla="*/ 3210171 w 3210171"/>
                <a:gd name="connsiteY2" fmla="*/ 0 h 3650670"/>
                <a:gd name="connsiteX3" fmla="*/ 2249458 w 3210171"/>
                <a:gd name="connsiteY3" fmla="*/ 3650670 h 3650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171" h="3650670">
                  <a:moveTo>
                    <a:pt x="0" y="3650670"/>
                  </a:moveTo>
                  <a:lnTo>
                    <a:pt x="0" y="0"/>
                  </a:lnTo>
                  <a:lnTo>
                    <a:pt x="3210171" y="0"/>
                  </a:lnTo>
                  <a:lnTo>
                    <a:pt x="2249458" y="3650670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任意多边形: 形状 6"/>
            <p:cNvSpPr/>
            <p:nvPr userDrawn="1">
              <p:custDataLst>
                <p:tags r:id="rId4"/>
              </p:custDataLst>
            </p:nvPr>
          </p:nvSpPr>
          <p:spPr>
            <a:xfrm rot="8836549">
              <a:off x="-1037950" y="1172896"/>
              <a:ext cx="3650670" cy="3650669"/>
            </a:xfrm>
            <a:custGeom>
              <a:avLst/>
              <a:gdLst>
                <a:gd name="connsiteX0" fmla="*/ 0 w 3650670"/>
                <a:gd name="connsiteY0" fmla="*/ 3650669 h 3650669"/>
                <a:gd name="connsiteX1" fmla="*/ 0 w 3650670"/>
                <a:gd name="connsiteY1" fmla="*/ 0 h 3650669"/>
                <a:gd name="connsiteX2" fmla="*/ 3650670 w 3650670"/>
                <a:gd name="connsiteY2" fmla="*/ 0 h 3650669"/>
                <a:gd name="connsiteX3" fmla="*/ 3650670 w 3650670"/>
                <a:gd name="connsiteY3" fmla="*/ 448068 h 3650669"/>
                <a:gd name="connsiteX4" fmla="*/ 1592728 w 3650670"/>
                <a:gd name="connsiteY4" fmla="*/ 3650669 h 365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650669">
                  <a:moveTo>
                    <a:pt x="0" y="3650669"/>
                  </a:moveTo>
                  <a:lnTo>
                    <a:pt x="0" y="0"/>
                  </a:lnTo>
                  <a:lnTo>
                    <a:pt x="3650670" y="0"/>
                  </a:lnTo>
                  <a:lnTo>
                    <a:pt x="3650670" y="448068"/>
                  </a:lnTo>
                  <a:lnTo>
                    <a:pt x="1592728" y="3650669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5"/>
              </p:custDataLst>
            </p:nvPr>
          </p:nvSpPr>
          <p:spPr>
            <a:xfrm rot="7313351">
              <a:off x="-1039748" y="1178459"/>
              <a:ext cx="3650670" cy="3650669"/>
            </a:xfrm>
            <a:custGeom>
              <a:avLst/>
              <a:gdLst>
                <a:gd name="connsiteX0" fmla="*/ 0 w 3650670"/>
                <a:gd name="connsiteY0" fmla="*/ 3650669 h 3650669"/>
                <a:gd name="connsiteX1" fmla="*/ 0 w 3650670"/>
                <a:gd name="connsiteY1" fmla="*/ 0 h 3650669"/>
                <a:gd name="connsiteX2" fmla="*/ 3650670 w 3650670"/>
                <a:gd name="connsiteY2" fmla="*/ 0 h 3650669"/>
                <a:gd name="connsiteX3" fmla="*/ 3650670 w 3650670"/>
                <a:gd name="connsiteY3" fmla="*/ 1619223 h 3650669"/>
                <a:gd name="connsiteX4" fmla="*/ 385642 w 3650670"/>
                <a:gd name="connsiteY4" fmla="*/ 3650669 h 365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650669">
                  <a:moveTo>
                    <a:pt x="0" y="3650669"/>
                  </a:moveTo>
                  <a:lnTo>
                    <a:pt x="0" y="0"/>
                  </a:lnTo>
                  <a:lnTo>
                    <a:pt x="3650670" y="0"/>
                  </a:lnTo>
                  <a:lnTo>
                    <a:pt x="3650670" y="1619223"/>
                  </a:lnTo>
                  <a:lnTo>
                    <a:pt x="385642" y="3650669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9" name="六边形 8"/>
            <p:cNvSpPr/>
            <p:nvPr userDrawn="1">
              <p:custDataLst>
                <p:tags r:id="rId6"/>
              </p:custDataLst>
            </p:nvPr>
          </p:nvSpPr>
          <p:spPr>
            <a:xfrm rot="19702030">
              <a:off x="115168" y="1918308"/>
              <a:ext cx="3504802" cy="3021381"/>
            </a:xfrm>
            <a:prstGeom prst="hexagon">
              <a:avLst/>
            </a:pr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7"/>
              </p:custDataLst>
            </p:nvPr>
          </p:nvSpPr>
          <p:spPr>
            <a:xfrm rot="9915377">
              <a:off x="9422104" y="4647885"/>
              <a:ext cx="3128105" cy="2473084"/>
            </a:xfrm>
            <a:custGeom>
              <a:avLst/>
              <a:gdLst>
                <a:gd name="connsiteX0" fmla="*/ 0 w 3128105"/>
                <a:gd name="connsiteY0" fmla="*/ 2473084 h 2473084"/>
                <a:gd name="connsiteX1" fmla="*/ 650818 w 3128105"/>
                <a:gd name="connsiteY1" fmla="*/ 0 h 2473084"/>
                <a:gd name="connsiteX2" fmla="*/ 3128105 w 3128105"/>
                <a:gd name="connsiteY2" fmla="*/ 651925 h 2473084"/>
                <a:gd name="connsiteX3" fmla="*/ 3128104 w 3128105"/>
                <a:gd name="connsiteY3" fmla="*/ 2473084 h 2473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8105" h="2473084">
                  <a:moveTo>
                    <a:pt x="0" y="2473084"/>
                  </a:moveTo>
                  <a:lnTo>
                    <a:pt x="650818" y="0"/>
                  </a:lnTo>
                  <a:lnTo>
                    <a:pt x="3128105" y="651925"/>
                  </a:lnTo>
                  <a:lnTo>
                    <a:pt x="3128104" y="2473084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11" name="任意多边形: 形状 10"/>
            <p:cNvSpPr/>
            <p:nvPr userDrawn="1">
              <p:custDataLst>
                <p:tags r:id="rId8"/>
              </p:custDataLst>
            </p:nvPr>
          </p:nvSpPr>
          <p:spPr>
            <a:xfrm rot="8836549">
              <a:off x="9214397" y="4662321"/>
              <a:ext cx="3650670" cy="2669046"/>
            </a:xfrm>
            <a:custGeom>
              <a:avLst/>
              <a:gdLst>
                <a:gd name="connsiteX0" fmla="*/ 0 w 3650670"/>
                <a:gd name="connsiteY0" fmla="*/ 2669046 h 2669046"/>
                <a:gd name="connsiteX1" fmla="*/ 0 w 3650670"/>
                <a:gd name="connsiteY1" fmla="*/ 2058425 h 2669046"/>
                <a:gd name="connsiteX2" fmla="*/ 1322713 w 3650670"/>
                <a:gd name="connsiteY2" fmla="*/ 0 h 2669046"/>
                <a:gd name="connsiteX3" fmla="*/ 3650670 w 3650670"/>
                <a:gd name="connsiteY3" fmla="*/ 1495910 h 2669046"/>
                <a:gd name="connsiteX4" fmla="*/ 3650670 w 3650670"/>
                <a:gd name="connsiteY4" fmla="*/ 2669046 h 2669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2669046">
                  <a:moveTo>
                    <a:pt x="0" y="2669046"/>
                  </a:moveTo>
                  <a:lnTo>
                    <a:pt x="0" y="2058425"/>
                  </a:lnTo>
                  <a:lnTo>
                    <a:pt x="1322713" y="0"/>
                  </a:lnTo>
                  <a:lnTo>
                    <a:pt x="3650670" y="1495910"/>
                  </a:lnTo>
                  <a:lnTo>
                    <a:pt x="3650670" y="2669046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50000"/>
                  <a:lumOff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9"/>
              </p:custDataLst>
            </p:nvPr>
          </p:nvSpPr>
          <p:spPr>
            <a:xfrm rot="7313351">
              <a:off x="9255217" y="4713718"/>
              <a:ext cx="3470433" cy="2801647"/>
            </a:xfrm>
            <a:custGeom>
              <a:avLst/>
              <a:gdLst>
                <a:gd name="connsiteX0" fmla="*/ 0 w 3470433"/>
                <a:gd name="connsiteY0" fmla="*/ 2801647 h 2801647"/>
                <a:gd name="connsiteX1" fmla="*/ 0 w 3470433"/>
                <a:gd name="connsiteY1" fmla="*/ 1074694 h 2801647"/>
                <a:gd name="connsiteX2" fmla="*/ 1727295 w 3470433"/>
                <a:gd name="connsiteY2" fmla="*/ 0 h 2801647"/>
                <a:gd name="connsiteX3" fmla="*/ 3470433 w 3470433"/>
                <a:gd name="connsiteY3" fmla="*/ 2801647 h 2801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0433" h="2801647">
                  <a:moveTo>
                    <a:pt x="0" y="2801647"/>
                  </a:moveTo>
                  <a:lnTo>
                    <a:pt x="0" y="1074694"/>
                  </a:lnTo>
                  <a:lnTo>
                    <a:pt x="1727295" y="0"/>
                  </a:lnTo>
                  <a:lnTo>
                    <a:pt x="3470433" y="2801647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  <a:lumOff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10"/>
              </p:custDataLst>
            </p:nvPr>
          </p:nvSpPr>
          <p:spPr>
            <a:xfrm rot="19702030">
              <a:off x="8729092" y="5065936"/>
              <a:ext cx="3204784" cy="2561222"/>
            </a:xfrm>
            <a:custGeom>
              <a:avLst/>
              <a:gdLst>
                <a:gd name="connsiteX0" fmla="*/ 2449439 w 3204784"/>
                <a:gd name="connsiteY0" fmla="*/ 0 h 2561222"/>
                <a:gd name="connsiteX1" fmla="*/ 3204784 w 3204784"/>
                <a:gd name="connsiteY1" fmla="*/ 1510690 h 2561222"/>
                <a:gd name="connsiteX2" fmla="*/ 2679518 w 3204784"/>
                <a:gd name="connsiteY2" fmla="*/ 2561222 h 2561222"/>
                <a:gd name="connsiteX3" fmla="*/ 0 w 3204784"/>
                <a:gd name="connsiteY3" fmla="*/ 910655 h 2561222"/>
                <a:gd name="connsiteX4" fmla="*/ 455327 w 3204784"/>
                <a:gd name="connsiteY4" fmla="*/ 0 h 2561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4784" h="2561222">
                  <a:moveTo>
                    <a:pt x="2449439" y="0"/>
                  </a:moveTo>
                  <a:lnTo>
                    <a:pt x="3204784" y="1510690"/>
                  </a:lnTo>
                  <a:lnTo>
                    <a:pt x="2679518" y="2561222"/>
                  </a:lnTo>
                  <a:lnTo>
                    <a:pt x="0" y="910655"/>
                  </a:lnTo>
                  <a:lnTo>
                    <a:pt x="455327" y="0"/>
                  </a:lnTo>
                  <a:close/>
                </a:path>
              </a:pathLst>
            </a:custGeom>
            <a:solidFill>
              <a:schemeClr val="accent2">
                <a:lumMod val="50000"/>
                <a:lumOff val="50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3616763" y="2213264"/>
            <a:ext cx="5552985" cy="1787678"/>
          </a:xfrm>
        </p:spPr>
        <p:txBody>
          <a:bodyPr vert="horz" lIns="90000" tIns="46800" rIns="90000" bIns="46800" rtlCol="0" anchor="b" anchorCtr="1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3616763" y="4068975"/>
            <a:ext cx="5552985" cy="569912"/>
          </a:xfrm>
        </p:spPr>
        <p:txBody>
          <a:bodyPr lIns="90000" tIns="46800" rIns="90000" bIns="46800" anchor="t" anchorCtr="1">
            <a:normAutofit/>
          </a:bodyPr>
          <a:lstStyle>
            <a:lvl1pPr marL="0" indent="0" algn="ctr">
              <a:buNone/>
              <a:defRPr sz="1800" spc="2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3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/>
            <p:cNvSpPr/>
            <p:nvPr>
              <p:custDataLst>
                <p:tags r:id="rId4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5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aseline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9281709" y="5834101"/>
            <a:ext cx="2964713" cy="1416063"/>
            <a:chOff x="9281709" y="5834101"/>
            <a:chExt cx="2964713" cy="1416063"/>
          </a:xfrm>
        </p:grpSpPr>
        <p:sp>
          <p:nvSpPr>
            <p:cNvPr id="19" name="任意多边形: 形状 18"/>
            <p:cNvSpPr/>
            <p:nvPr>
              <p:custDataLst>
                <p:tags r:id="rId4"/>
              </p:custDataLst>
            </p:nvPr>
          </p:nvSpPr>
          <p:spPr>
            <a:xfrm rot="1800000">
              <a:off x="10424709" y="5834101"/>
              <a:ext cx="1821713" cy="1416063"/>
            </a:xfrm>
            <a:custGeom>
              <a:avLst/>
              <a:gdLst>
                <a:gd name="connsiteX0" fmla="*/ 493798 w 1821713"/>
                <a:gd name="connsiteY0" fmla="*/ 0 h 1416063"/>
                <a:gd name="connsiteX1" fmla="*/ 1508874 w 1821713"/>
                <a:gd name="connsiteY1" fmla="*/ 0 h 1416063"/>
                <a:gd name="connsiteX2" fmla="*/ 1821713 w 1821713"/>
                <a:gd name="connsiteY2" fmla="*/ 546882 h 1416063"/>
                <a:gd name="connsiteX3" fmla="*/ 316247 w 1821713"/>
                <a:gd name="connsiteY3" fmla="*/ 1416063 h 1416063"/>
                <a:gd name="connsiteX4" fmla="*/ 0 w 1821713"/>
                <a:gd name="connsiteY4" fmla="*/ 863222 h 141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1713" h="1416063">
                  <a:moveTo>
                    <a:pt x="493798" y="0"/>
                  </a:moveTo>
                  <a:lnTo>
                    <a:pt x="1508874" y="0"/>
                  </a:lnTo>
                  <a:lnTo>
                    <a:pt x="1821713" y="546882"/>
                  </a:lnTo>
                  <a:lnTo>
                    <a:pt x="316247" y="1416063"/>
                  </a:lnTo>
                  <a:lnTo>
                    <a:pt x="0" y="86322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5"/>
              </p:custDataLst>
            </p:nvPr>
          </p:nvSpPr>
          <p:spPr>
            <a:xfrm rot="1800000">
              <a:off x="9281709" y="5834101"/>
              <a:ext cx="1821713" cy="1416063"/>
            </a:xfrm>
            <a:custGeom>
              <a:avLst/>
              <a:gdLst>
                <a:gd name="connsiteX0" fmla="*/ 493798 w 1821713"/>
                <a:gd name="connsiteY0" fmla="*/ 0 h 1416063"/>
                <a:gd name="connsiteX1" fmla="*/ 1508874 w 1821713"/>
                <a:gd name="connsiteY1" fmla="*/ 0 h 1416063"/>
                <a:gd name="connsiteX2" fmla="*/ 1821713 w 1821713"/>
                <a:gd name="connsiteY2" fmla="*/ 546882 h 1416063"/>
                <a:gd name="connsiteX3" fmla="*/ 316248 w 1821713"/>
                <a:gd name="connsiteY3" fmla="*/ 1416063 h 1416063"/>
                <a:gd name="connsiteX4" fmla="*/ 0 w 1821713"/>
                <a:gd name="connsiteY4" fmla="*/ 863222 h 141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1713" h="1416063">
                  <a:moveTo>
                    <a:pt x="493798" y="0"/>
                  </a:moveTo>
                  <a:lnTo>
                    <a:pt x="1508874" y="0"/>
                  </a:lnTo>
                  <a:lnTo>
                    <a:pt x="1821713" y="546882"/>
                  </a:lnTo>
                  <a:lnTo>
                    <a:pt x="316248" y="1416063"/>
                  </a:lnTo>
                  <a:lnTo>
                    <a:pt x="0" y="86322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 hasCustomPrompt="1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-1" y="5582399"/>
            <a:ext cx="1472754" cy="1275602"/>
            <a:chOff x="-1" y="5582399"/>
            <a:chExt cx="1472754" cy="1275602"/>
          </a:xfrm>
        </p:grpSpPr>
        <p:sp>
          <p:nvSpPr>
            <p:cNvPr id="11" name="六边形 10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487222" y="5655401"/>
              <a:ext cx="1058533" cy="912529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-77295" y="5764217"/>
              <a:ext cx="1171078" cy="1016489"/>
            </a:xfrm>
            <a:custGeom>
              <a:avLst/>
              <a:gdLst>
                <a:gd name="connsiteX0" fmla="*/ 0 w 1171078"/>
                <a:gd name="connsiteY0" fmla="*/ 727700 h 1016489"/>
                <a:gd name="connsiteX1" fmla="*/ 416274 w 1171078"/>
                <a:gd name="connsiteY1" fmla="*/ 0 h 1016489"/>
                <a:gd name="connsiteX2" fmla="*/ 1171078 w 1171078"/>
                <a:gd name="connsiteY2" fmla="*/ 0 h 1016489"/>
                <a:gd name="connsiteX3" fmla="*/ 1171078 w 1171078"/>
                <a:gd name="connsiteY3" fmla="*/ 1016489 h 1016489"/>
                <a:gd name="connsiteX4" fmla="*/ 165199 w 1171078"/>
                <a:gd name="connsiteY4" fmla="*/ 1016489 h 101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078" h="1016489">
                  <a:moveTo>
                    <a:pt x="0" y="727700"/>
                  </a:moveTo>
                  <a:lnTo>
                    <a:pt x="416274" y="0"/>
                  </a:lnTo>
                  <a:lnTo>
                    <a:pt x="1171078" y="0"/>
                  </a:lnTo>
                  <a:lnTo>
                    <a:pt x="1171078" y="1016489"/>
                  </a:lnTo>
                  <a:lnTo>
                    <a:pt x="165199" y="1016489"/>
                  </a:ln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>
            <a:off x="9354035" y="-415023"/>
            <a:ext cx="2792698" cy="1115359"/>
            <a:chOff x="9354035" y="-415023"/>
            <a:chExt cx="2792698" cy="1115359"/>
          </a:xfrm>
        </p:grpSpPr>
        <p:sp>
          <p:nvSpPr>
            <p:cNvPr id="16" name="任意多边形: 形状 15"/>
            <p:cNvSpPr/>
            <p:nvPr userDrawn="1">
              <p:custDataLst>
                <p:tags r:id="rId7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 userDrawn="1">
              <p:custDataLst>
                <p:tags r:id="rId8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6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2792698" cy="1115359"/>
            <a:chOff x="9354035" y="-415023"/>
            <a:chExt cx="2792698" cy="1115359"/>
          </a:xfrm>
        </p:grpSpPr>
        <p:sp>
          <p:nvSpPr>
            <p:cNvPr id="12" name="任意多边形: 形状 11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9"/>
            </p:custDataLst>
          </p:nvPr>
        </p:nvSpPr>
        <p:spPr>
          <a:xfrm>
            <a:off x="604800" y="533400"/>
            <a:ext cx="10976400" cy="701400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11141090" y="5939220"/>
            <a:ext cx="1317395" cy="999779"/>
            <a:chOff x="11141090" y="5939220"/>
            <a:chExt cx="1317395" cy="999779"/>
          </a:xfrm>
        </p:grpSpPr>
        <p:sp>
          <p:nvSpPr>
            <p:cNvPr id="17" name="六边形 16"/>
            <p:cNvSpPr/>
            <p:nvPr>
              <p:custDataLst>
                <p:tags r:id="rId3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/>
            <p:cNvSpPr/>
            <p:nvPr>
              <p:custDataLst>
                <p:tags r:id="rId4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00000"/>
              </a:lnSpc>
              <a:defRPr sz="24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9" name="任意多边形: 形状 18"/>
          <p:cNvSpPr/>
          <p:nvPr userDrawn="1">
            <p:custDataLst>
              <p:tags r:id="rId6"/>
            </p:custDataLst>
          </p:nvPr>
        </p:nvSpPr>
        <p:spPr>
          <a:xfrm rot="18000000">
            <a:off x="-597535" y="2485390"/>
            <a:ext cx="1384935" cy="911225"/>
          </a:xfrm>
          <a:custGeom>
            <a:avLst/>
            <a:gdLst>
              <a:gd name="connsiteX0" fmla="*/ 1285252 w 1384800"/>
              <a:gd name="connsiteY0" fmla="*/ 0 h 910976"/>
              <a:gd name="connsiteX1" fmla="*/ 1384800 w 1384800"/>
              <a:gd name="connsiteY1" fmla="*/ 174023 h 910976"/>
              <a:gd name="connsiteX2" fmla="*/ 963233 w 1384800"/>
              <a:gd name="connsiteY2" fmla="*/ 910976 h 910976"/>
              <a:gd name="connsiteX3" fmla="*/ 96638 w 1384800"/>
              <a:gd name="connsiteY3" fmla="*/ 910976 h 910976"/>
              <a:gd name="connsiteX4" fmla="*/ 0 w 1384800"/>
              <a:gd name="connsiteY4" fmla="*/ 742041 h 91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4800" h="910976">
                <a:moveTo>
                  <a:pt x="1285252" y="0"/>
                </a:moveTo>
                <a:lnTo>
                  <a:pt x="1384800" y="174023"/>
                </a:lnTo>
                <a:lnTo>
                  <a:pt x="963233" y="910976"/>
                </a:lnTo>
                <a:lnTo>
                  <a:pt x="96638" y="910976"/>
                </a:lnTo>
                <a:lnTo>
                  <a:pt x="0" y="74204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22"/>
          <p:cNvSpPr/>
          <p:nvPr userDrawn="1">
            <p:custDataLst>
              <p:tags r:id="rId7"/>
            </p:custDataLst>
          </p:nvPr>
        </p:nvSpPr>
        <p:spPr>
          <a:xfrm rot="18000000">
            <a:off x="-597535" y="3461385"/>
            <a:ext cx="1384935" cy="911225"/>
          </a:xfrm>
          <a:custGeom>
            <a:avLst/>
            <a:gdLst>
              <a:gd name="connsiteX0" fmla="*/ 1285252 w 1384800"/>
              <a:gd name="connsiteY0" fmla="*/ 0 h 910976"/>
              <a:gd name="connsiteX1" fmla="*/ 1384800 w 1384800"/>
              <a:gd name="connsiteY1" fmla="*/ 174023 h 910976"/>
              <a:gd name="connsiteX2" fmla="*/ 963233 w 1384800"/>
              <a:gd name="connsiteY2" fmla="*/ 910976 h 910976"/>
              <a:gd name="connsiteX3" fmla="*/ 96638 w 1384800"/>
              <a:gd name="connsiteY3" fmla="*/ 910976 h 910976"/>
              <a:gd name="connsiteX4" fmla="*/ 0 w 1384800"/>
              <a:gd name="connsiteY4" fmla="*/ 742041 h 91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4800" h="910976">
                <a:moveTo>
                  <a:pt x="1285252" y="0"/>
                </a:moveTo>
                <a:lnTo>
                  <a:pt x="1384800" y="174023"/>
                </a:lnTo>
                <a:lnTo>
                  <a:pt x="963233" y="910976"/>
                </a:lnTo>
                <a:lnTo>
                  <a:pt x="96638" y="910976"/>
                </a:lnTo>
                <a:lnTo>
                  <a:pt x="0" y="74204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/>
          <p:cNvSpPr/>
          <p:nvPr userDrawn="1">
            <p:custDataLst>
              <p:tags r:id="rId8"/>
            </p:custDataLst>
          </p:nvPr>
        </p:nvSpPr>
        <p:spPr>
          <a:xfrm rot="18000000">
            <a:off x="11374755" y="2470150"/>
            <a:ext cx="1402715" cy="941705"/>
          </a:xfrm>
          <a:custGeom>
            <a:avLst/>
            <a:gdLst>
              <a:gd name="connsiteX0" fmla="*/ 1288162 w 1402535"/>
              <a:gd name="connsiteY0" fmla="*/ 0 h 941980"/>
              <a:gd name="connsiteX1" fmla="*/ 1402535 w 1402535"/>
              <a:gd name="connsiteY1" fmla="*/ 199939 h 941980"/>
              <a:gd name="connsiteX2" fmla="*/ 117283 w 1402535"/>
              <a:gd name="connsiteY2" fmla="*/ 941980 h 941980"/>
              <a:gd name="connsiteX3" fmla="*/ 0 w 1402535"/>
              <a:gd name="connsiteY3" fmla="*/ 736954 h 941980"/>
              <a:gd name="connsiteX4" fmla="*/ 421567 w 1402535"/>
              <a:gd name="connsiteY4" fmla="*/ 0 h 94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2535" h="941980">
                <a:moveTo>
                  <a:pt x="1288162" y="0"/>
                </a:moveTo>
                <a:lnTo>
                  <a:pt x="1402535" y="199939"/>
                </a:lnTo>
                <a:lnTo>
                  <a:pt x="117283" y="941980"/>
                </a:lnTo>
                <a:lnTo>
                  <a:pt x="0" y="736954"/>
                </a:lnTo>
                <a:lnTo>
                  <a:pt x="421567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 userDrawn="1">
            <p:custDataLst>
              <p:tags r:id="rId9"/>
            </p:custDataLst>
          </p:nvPr>
        </p:nvSpPr>
        <p:spPr>
          <a:xfrm rot="18000000">
            <a:off x="11374755" y="3446145"/>
            <a:ext cx="1402715" cy="941705"/>
          </a:xfrm>
          <a:custGeom>
            <a:avLst/>
            <a:gdLst>
              <a:gd name="connsiteX0" fmla="*/ 1288162 w 1402535"/>
              <a:gd name="connsiteY0" fmla="*/ 0 h 941980"/>
              <a:gd name="connsiteX1" fmla="*/ 1402535 w 1402535"/>
              <a:gd name="connsiteY1" fmla="*/ 199939 h 941980"/>
              <a:gd name="connsiteX2" fmla="*/ 117283 w 1402535"/>
              <a:gd name="connsiteY2" fmla="*/ 941980 h 941980"/>
              <a:gd name="connsiteX3" fmla="*/ 0 w 1402535"/>
              <a:gd name="connsiteY3" fmla="*/ 736954 h 941980"/>
              <a:gd name="connsiteX4" fmla="*/ 421567 w 1402535"/>
              <a:gd name="connsiteY4" fmla="*/ 0 h 94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2535" h="941980">
                <a:moveTo>
                  <a:pt x="1288162" y="0"/>
                </a:moveTo>
                <a:lnTo>
                  <a:pt x="1402535" y="199939"/>
                </a:lnTo>
                <a:lnTo>
                  <a:pt x="117283" y="941980"/>
                </a:lnTo>
                <a:lnTo>
                  <a:pt x="0" y="736954"/>
                </a:lnTo>
                <a:lnTo>
                  <a:pt x="421567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="1" strike="noStrike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55.xml"/><Relationship Id="rId23" Type="http://schemas.openxmlformats.org/officeDocument/2006/relationships/tags" Target="../tags/tag254.xml"/><Relationship Id="rId22" Type="http://schemas.openxmlformats.org/officeDocument/2006/relationships/tags" Target="../tags/tag253.xml"/><Relationship Id="rId21" Type="http://schemas.openxmlformats.org/officeDocument/2006/relationships/tags" Target="../tags/tag252.xml"/><Relationship Id="rId20" Type="http://schemas.openxmlformats.org/officeDocument/2006/relationships/tags" Target="../tags/tag251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5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448.xml"/><Relationship Id="rId23" Type="http://schemas.openxmlformats.org/officeDocument/2006/relationships/tags" Target="../tags/tag447.xml"/><Relationship Id="rId22" Type="http://schemas.openxmlformats.org/officeDocument/2006/relationships/tags" Target="../tags/tag446.xml"/><Relationship Id="rId21" Type="http://schemas.openxmlformats.org/officeDocument/2006/relationships/tags" Target="../tags/tag445.xml"/><Relationship Id="rId20" Type="http://schemas.openxmlformats.org/officeDocument/2006/relationships/tags" Target="../tags/tag444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443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0.xml"/><Relationship Id="rId25" Type="http://schemas.openxmlformats.org/officeDocument/2006/relationships/theme" Target="../theme/theme4.xml"/><Relationship Id="rId24" Type="http://schemas.openxmlformats.org/officeDocument/2006/relationships/tags" Target="../tags/tag641.xml"/><Relationship Id="rId23" Type="http://schemas.openxmlformats.org/officeDocument/2006/relationships/tags" Target="../tags/tag640.xml"/><Relationship Id="rId22" Type="http://schemas.openxmlformats.org/officeDocument/2006/relationships/tags" Target="../tags/tag639.xml"/><Relationship Id="rId21" Type="http://schemas.openxmlformats.org/officeDocument/2006/relationships/tags" Target="../tags/tag638.xml"/><Relationship Id="rId20" Type="http://schemas.openxmlformats.org/officeDocument/2006/relationships/tags" Target="../tags/tag637.xml"/><Relationship Id="rId2" Type="http://schemas.openxmlformats.org/officeDocument/2006/relationships/slideLayout" Target="../slideLayouts/slideLayout49.xml"/><Relationship Id="rId19" Type="http://schemas.openxmlformats.org/officeDocument/2006/relationships/tags" Target="../tags/tag636.xml"/><Relationship Id="rId18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8.xml"/><Relationship Id="rId25" Type="http://schemas.openxmlformats.org/officeDocument/2006/relationships/theme" Target="../theme/theme5.xml"/><Relationship Id="rId24" Type="http://schemas.openxmlformats.org/officeDocument/2006/relationships/tags" Target="../tags/tag834.xml"/><Relationship Id="rId23" Type="http://schemas.openxmlformats.org/officeDocument/2006/relationships/tags" Target="../tags/tag833.xml"/><Relationship Id="rId22" Type="http://schemas.openxmlformats.org/officeDocument/2006/relationships/tags" Target="../tags/tag832.xml"/><Relationship Id="rId21" Type="http://schemas.openxmlformats.org/officeDocument/2006/relationships/tags" Target="../tags/tag831.xml"/><Relationship Id="rId20" Type="http://schemas.openxmlformats.org/officeDocument/2006/relationships/tags" Target="../tags/tag830.xml"/><Relationship Id="rId2" Type="http://schemas.openxmlformats.org/officeDocument/2006/relationships/slideLayout" Target="../slideLayouts/slideLayout67.xml"/><Relationship Id="rId19" Type="http://schemas.openxmlformats.org/officeDocument/2006/relationships/tags" Target="../tags/tag829.xml"/><Relationship Id="rId18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36.xml"/><Relationship Id="rId1" Type="http://schemas.openxmlformats.org/officeDocument/2006/relationships/tags" Target="../tags/tag83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907.xml"/><Relationship Id="rId8" Type="http://schemas.openxmlformats.org/officeDocument/2006/relationships/image" Target="../media/image5.png"/><Relationship Id="rId7" Type="http://schemas.openxmlformats.org/officeDocument/2006/relationships/image" Target="../media/image4.jpeg"/><Relationship Id="rId6" Type="http://schemas.openxmlformats.org/officeDocument/2006/relationships/tags" Target="../tags/tag906.xml"/><Relationship Id="rId5" Type="http://schemas.openxmlformats.org/officeDocument/2006/relationships/tags" Target="../tags/tag905.xml"/><Relationship Id="rId4" Type="http://schemas.openxmlformats.org/officeDocument/2006/relationships/tags" Target="../tags/tag904.xml"/><Relationship Id="rId3" Type="http://schemas.openxmlformats.org/officeDocument/2006/relationships/tags" Target="../tags/tag903.xml"/><Relationship Id="rId2" Type="http://schemas.openxmlformats.org/officeDocument/2006/relationships/tags" Target="../tags/tag902.xml"/><Relationship Id="rId11" Type="http://schemas.openxmlformats.org/officeDocument/2006/relationships/notesSlide" Target="../notesSlides/notesSlide10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90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tags" Target="../tags/tag913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tags" Target="../tags/tag912.xml"/><Relationship Id="rId4" Type="http://schemas.openxmlformats.org/officeDocument/2006/relationships/tags" Target="../tags/tag911.xml"/><Relationship Id="rId3" Type="http://schemas.openxmlformats.org/officeDocument/2006/relationships/tags" Target="../tags/tag910.xml"/><Relationship Id="rId2" Type="http://schemas.openxmlformats.org/officeDocument/2006/relationships/tags" Target="../tags/tag909.xml"/><Relationship Id="rId10" Type="http://schemas.openxmlformats.org/officeDocument/2006/relationships/notesSlide" Target="../notesSlides/notesSlide11.xml"/><Relationship Id="rId1" Type="http://schemas.openxmlformats.org/officeDocument/2006/relationships/tags" Target="../tags/tag90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tags" Target="../tags/tag919.xml"/><Relationship Id="rId7" Type="http://schemas.openxmlformats.org/officeDocument/2006/relationships/image" Target="../media/image9.png"/><Relationship Id="rId6" Type="http://schemas.openxmlformats.org/officeDocument/2006/relationships/image" Target="../media/image8.jpeg"/><Relationship Id="rId5" Type="http://schemas.openxmlformats.org/officeDocument/2006/relationships/tags" Target="../tags/tag918.xml"/><Relationship Id="rId4" Type="http://schemas.openxmlformats.org/officeDocument/2006/relationships/tags" Target="../tags/tag917.xml"/><Relationship Id="rId3" Type="http://schemas.openxmlformats.org/officeDocument/2006/relationships/tags" Target="../tags/tag916.xml"/><Relationship Id="rId2" Type="http://schemas.openxmlformats.org/officeDocument/2006/relationships/tags" Target="../tags/tag915.xml"/><Relationship Id="rId10" Type="http://schemas.openxmlformats.org/officeDocument/2006/relationships/notesSlide" Target="../notesSlides/notesSlide12.xml"/><Relationship Id="rId1" Type="http://schemas.openxmlformats.org/officeDocument/2006/relationships/tags" Target="../tags/tag914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2.xml"/><Relationship Id="rId3" Type="http://schemas.openxmlformats.org/officeDocument/2006/relationships/tags" Target="../tags/tag922.xml"/><Relationship Id="rId2" Type="http://schemas.openxmlformats.org/officeDocument/2006/relationships/tags" Target="../tags/tag921.xml"/><Relationship Id="rId1" Type="http://schemas.openxmlformats.org/officeDocument/2006/relationships/tags" Target="../tags/tag920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929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tags" Target="../tags/tag928.xml"/><Relationship Id="rId5" Type="http://schemas.openxmlformats.org/officeDocument/2006/relationships/tags" Target="../tags/tag927.xml"/><Relationship Id="rId4" Type="http://schemas.openxmlformats.org/officeDocument/2006/relationships/tags" Target="../tags/tag926.xml"/><Relationship Id="rId3" Type="http://schemas.openxmlformats.org/officeDocument/2006/relationships/tags" Target="../tags/tag925.xml"/><Relationship Id="rId2" Type="http://schemas.openxmlformats.org/officeDocument/2006/relationships/tags" Target="../tags/tag924.xml"/><Relationship Id="rId11" Type="http://schemas.openxmlformats.org/officeDocument/2006/relationships/notesSlide" Target="../notesSlides/notesSlide14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92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936.xml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tags" Target="../tags/tag935.xml"/><Relationship Id="rId5" Type="http://schemas.openxmlformats.org/officeDocument/2006/relationships/tags" Target="../tags/tag934.xml"/><Relationship Id="rId4" Type="http://schemas.openxmlformats.org/officeDocument/2006/relationships/tags" Target="../tags/tag933.xml"/><Relationship Id="rId3" Type="http://schemas.openxmlformats.org/officeDocument/2006/relationships/tags" Target="../tags/tag932.xml"/><Relationship Id="rId2" Type="http://schemas.openxmlformats.org/officeDocument/2006/relationships/tags" Target="../tags/tag931.xml"/><Relationship Id="rId11" Type="http://schemas.openxmlformats.org/officeDocument/2006/relationships/notesSlide" Target="../notesSlides/notesSlide15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930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944.xml"/><Relationship Id="rId7" Type="http://schemas.openxmlformats.org/officeDocument/2006/relationships/tags" Target="../tags/tag943.xml"/><Relationship Id="rId6" Type="http://schemas.openxmlformats.org/officeDocument/2006/relationships/tags" Target="../tags/tag942.xml"/><Relationship Id="rId5" Type="http://schemas.openxmlformats.org/officeDocument/2006/relationships/tags" Target="../tags/tag941.xml"/><Relationship Id="rId4" Type="http://schemas.openxmlformats.org/officeDocument/2006/relationships/tags" Target="../tags/tag940.xml"/><Relationship Id="rId3" Type="http://schemas.openxmlformats.org/officeDocument/2006/relationships/tags" Target="../tags/tag939.xml"/><Relationship Id="rId2" Type="http://schemas.openxmlformats.org/officeDocument/2006/relationships/tags" Target="../tags/tag938.xml"/><Relationship Id="rId10" Type="http://schemas.openxmlformats.org/officeDocument/2006/relationships/notesSlide" Target="../notesSlides/notesSlide16.xml"/><Relationship Id="rId1" Type="http://schemas.openxmlformats.org/officeDocument/2006/relationships/tags" Target="../tags/tag93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953.xml"/><Relationship Id="rId8" Type="http://schemas.openxmlformats.org/officeDocument/2006/relationships/tags" Target="../tags/tag952.xml"/><Relationship Id="rId7" Type="http://schemas.openxmlformats.org/officeDocument/2006/relationships/tags" Target="../tags/tag951.xml"/><Relationship Id="rId6" Type="http://schemas.openxmlformats.org/officeDocument/2006/relationships/tags" Target="../tags/tag950.xml"/><Relationship Id="rId5" Type="http://schemas.openxmlformats.org/officeDocument/2006/relationships/tags" Target="../tags/tag949.xml"/><Relationship Id="rId4" Type="http://schemas.openxmlformats.org/officeDocument/2006/relationships/tags" Target="../tags/tag948.xml"/><Relationship Id="rId3" Type="http://schemas.openxmlformats.org/officeDocument/2006/relationships/tags" Target="../tags/tag947.xml"/><Relationship Id="rId2" Type="http://schemas.openxmlformats.org/officeDocument/2006/relationships/tags" Target="../tags/tag946.xml"/><Relationship Id="rId11" Type="http://schemas.openxmlformats.org/officeDocument/2006/relationships/notesSlide" Target="../notesSlides/notesSlide17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945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960.xml"/><Relationship Id="rId8" Type="http://schemas.openxmlformats.org/officeDocument/2006/relationships/tags" Target="../tags/tag959.xml"/><Relationship Id="rId7" Type="http://schemas.openxmlformats.org/officeDocument/2006/relationships/image" Target="../media/image15.png"/><Relationship Id="rId6" Type="http://schemas.openxmlformats.org/officeDocument/2006/relationships/image" Target="../media/image14.jpeg"/><Relationship Id="rId5" Type="http://schemas.openxmlformats.org/officeDocument/2006/relationships/tags" Target="../tags/tag958.xml"/><Relationship Id="rId4" Type="http://schemas.openxmlformats.org/officeDocument/2006/relationships/tags" Target="../tags/tag957.xml"/><Relationship Id="rId3" Type="http://schemas.openxmlformats.org/officeDocument/2006/relationships/tags" Target="../tags/tag956.xml"/><Relationship Id="rId2" Type="http://schemas.openxmlformats.org/officeDocument/2006/relationships/tags" Target="../tags/tag955.xml"/><Relationship Id="rId11" Type="http://schemas.openxmlformats.org/officeDocument/2006/relationships/notesSlide" Target="../notesSlides/notesSlide18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954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967.xml"/><Relationship Id="rId8" Type="http://schemas.openxmlformats.org/officeDocument/2006/relationships/image" Target="../media/image17.png"/><Relationship Id="rId7" Type="http://schemas.openxmlformats.org/officeDocument/2006/relationships/image" Target="../media/image16.jpeg"/><Relationship Id="rId6" Type="http://schemas.openxmlformats.org/officeDocument/2006/relationships/tags" Target="../tags/tag966.xml"/><Relationship Id="rId5" Type="http://schemas.openxmlformats.org/officeDocument/2006/relationships/tags" Target="../tags/tag965.xml"/><Relationship Id="rId4" Type="http://schemas.openxmlformats.org/officeDocument/2006/relationships/tags" Target="../tags/tag964.xml"/><Relationship Id="rId3" Type="http://schemas.openxmlformats.org/officeDocument/2006/relationships/tags" Target="../tags/tag963.xml"/><Relationship Id="rId2" Type="http://schemas.openxmlformats.org/officeDocument/2006/relationships/tags" Target="../tags/tag962.xml"/><Relationship Id="rId11" Type="http://schemas.openxmlformats.org/officeDocument/2006/relationships/notesSlide" Target="../notesSlides/notesSlide19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96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840.xml"/><Relationship Id="rId3" Type="http://schemas.openxmlformats.org/officeDocument/2006/relationships/tags" Target="../tags/tag839.xml"/><Relationship Id="rId2" Type="http://schemas.openxmlformats.org/officeDocument/2006/relationships/tags" Target="../tags/tag838.xml"/><Relationship Id="rId1" Type="http://schemas.openxmlformats.org/officeDocument/2006/relationships/tags" Target="../tags/tag83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974.xml"/><Relationship Id="rId8" Type="http://schemas.openxmlformats.org/officeDocument/2006/relationships/tags" Target="../tags/tag973.xml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tags" Target="../tags/tag972.xml"/><Relationship Id="rId4" Type="http://schemas.openxmlformats.org/officeDocument/2006/relationships/tags" Target="../tags/tag971.xml"/><Relationship Id="rId3" Type="http://schemas.openxmlformats.org/officeDocument/2006/relationships/tags" Target="../tags/tag970.xml"/><Relationship Id="rId2" Type="http://schemas.openxmlformats.org/officeDocument/2006/relationships/tags" Target="../tags/tag969.xml"/><Relationship Id="rId11" Type="http://schemas.openxmlformats.org/officeDocument/2006/relationships/notesSlide" Target="../notesSlides/notesSlide20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968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2.xml"/><Relationship Id="rId3" Type="http://schemas.openxmlformats.org/officeDocument/2006/relationships/tags" Target="../tags/tag977.xml"/><Relationship Id="rId2" Type="http://schemas.openxmlformats.org/officeDocument/2006/relationships/tags" Target="../tags/tag976.xml"/><Relationship Id="rId1" Type="http://schemas.openxmlformats.org/officeDocument/2006/relationships/tags" Target="../tags/tag975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tags" Target="../tags/tag984.xml"/><Relationship Id="rId6" Type="http://schemas.openxmlformats.org/officeDocument/2006/relationships/tags" Target="../tags/tag983.xml"/><Relationship Id="rId5" Type="http://schemas.openxmlformats.org/officeDocument/2006/relationships/tags" Target="../tags/tag982.xml"/><Relationship Id="rId4" Type="http://schemas.openxmlformats.org/officeDocument/2006/relationships/tags" Target="../tags/tag981.xml"/><Relationship Id="rId3" Type="http://schemas.openxmlformats.org/officeDocument/2006/relationships/tags" Target="../tags/tag980.xml"/><Relationship Id="rId2" Type="http://schemas.openxmlformats.org/officeDocument/2006/relationships/tags" Target="../tags/tag979.xml"/><Relationship Id="rId12" Type="http://schemas.openxmlformats.org/officeDocument/2006/relationships/notesSlide" Target="../notesSlides/notesSlide22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985.xml"/><Relationship Id="rId1" Type="http://schemas.openxmlformats.org/officeDocument/2006/relationships/tags" Target="../tags/tag978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994.xml"/><Relationship Id="rId8" Type="http://schemas.openxmlformats.org/officeDocument/2006/relationships/tags" Target="../tags/tag993.xml"/><Relationship Id="rId7" Type="http://schemas.openxmlformats.org/officeDocument/2006/relationships/tags" Target="../tags/tag992.xml"/><Relationship Id="rId6" Type="http://schemas.openxmlformats.org/officeDocument/2006/relationships/tags" Target="../tags/tag991.xml"/><Relationship Id="rId5" Type="http://schemas.openxmlformats.org/officeDocument/2006/relationships/tags" Target="../tags/tag990.xml"/><Relationship Id="rId4" Type="http://schemas.openxmlformats.org/officeDocument/2006/relationships/tags" Target="../tags/tag989.xml"/><Relationship Id="rId3" Type="http://schemas.openxmlformats.org/officeDocument/2006/relationships/tags" Target="../tags/tag988.xml"/><Relationship Id="rId2" Type="http://schemas.openxmlformats.org/officeDocument/2006/relationships/tags" Target="../tags/tag987.xml"/><Relationship Id="rId11" Type="http://schemas.openxmlformats.org/officeDocument/2006/relationships/notesSlide" Target="../notesSlides/notesSlide23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986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tags" Target="../tags/tag1000.xml"/><Relationship Id="rId7" Type="http://schemas.openxmlformats.org/officeDocument/2006/relationships/image" Target="../media/image23.png"/><Relationship Id="rId6" Type="http://schemas.openxmlformats.org/officeDocument/2006/relationships/image" Target="../media/image22.jpeg"/><Relationship Id="rId5" Type="http://schemas.openxmlformats.org/officeDocument/2006/relationships/tags" Target="../tags/tag999.xml"/><Relationship Id="rId4" Type="http://schemas.openxmlformats.org/officeDocument/2006/relationships/tags" Target="../tags/tag998.xml"/><Relationship Id="rId3" Type="http://schemas.openxmlformats.org/officeDocument/2006/relationships/tags" Target="../tags/tag997.xml"/><Relationship Id="rId2" Type="http://schemas.openxmlformats.org/officeDocument/2006/relationships/tags" Target="../tags/tag996.xml"/><Relationship Id="rId10" Type="http://schemas.openxmlformats.org/officeDocument/2006/relationships/notesSlide" Target="../notesSlides/notesSlide24.xml"/><Relationship Id="rId1" Type="http://schemas.openxmlformats.org/officeDocument/2006/relationships/tags" Target="../tags/tag995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tags" Target="../tags/tag1006.xml"/><Relationship Id="rId7" Type="http://schemas.openxmlformats.org/officeDocument/2006/relationships/image" Target="../media/image25.png"/><Relationship Id="rId6" Type="http://schemas.openxmlformats.org/officeDocument/2006/relationships/image" Target="../media/image24.jpeg"/><Relationship Id="rId5" Type="http://schemas.openxmlformats.org/officeDocument/2006/relationships/tags" Target="../tags/tag1005.xml"/><Relationship Id="rId4" Type="http://schemas.openxmlformats.org/officeDocument/2006/relationships/tags" Target="../tags/tag1004.xml"/><Relationship Id="rId3" Type="http://schemas.openxmlformats.org/officeDocument/2006/relationships/tags" Target="../tags/tag1003.xml"/><Relationship Id="rId2" Type="http://schemas.openxmlformats.org/officeDocument/2006/relationships/tags" Target="../tags/tag1002.xml"/><Relationship Id="rId10" Type="http://schemas.openxmlformats.org/officeDocument/2006/relationships/notesSlide" Target="../notesSlides/notesSlide25.xml"/><Relationship Id="rId1" Type="http://schemas.openxmlformats.org/officeDocument/2006/relationships/tags" Target="../tags/tag1001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1013.xml"/><Relationship Id="rId8" Type="http://schemas.openxmlformats.org/officeDocument/2006/relationships/image" Target="../media/image27.png"/><Relationship Id="rId7" Type="http://schemas.openxmlformats.org/officeDocument/2006/relationships/image" Target="../media/image26.jpeg"/><Relationship Id="rId6" Type="http://schemas.openxmlformats.org/officeDocument/2006/relationships/tags" Target="../tags/tag1012.xml"/><Relationship Id="rId5" Type="http://schemas.openxmlformats.org/officeDocument/2006/relationships/tags" Target="../tags/tag1011.xml"/><Relationship Id="rId4" Type="http://schemas.openxmlformats.org/officeDocument/2006/relationships/tags" Target="../tags/tag1010.xml"/><Relationship Id="rId3" Type="http://schemas.openxmlformats.org/officeDocument/2006/relationships/tags" Target="../tags/tag1009.xml"/><Relationship Id="rId2" Type="http://schemas.openxmlformats.org/officeDocument/2006/relationships/tags" Target="../tags/tag1008.xml"/><Relationship Id="rId11" Type="http://schemas.openxmlformats.org/officeDocument/2006/relationships/notesSlide" Target="../notesSlides/notesSlide26.xml"/><Relationship Id="rId10" Type="http://schemas.openxmlformats.org/officeDocument/2006/relationships/slideLayout" Target="../slideLayouts/slideLayout36.xml"/><Relationship Id="rId1" Type="http://schemas.openxmlformats.org/officeDocument/2006/relationships/tags" Target="../tags/tag1007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1021.xml"/><Relationship Id="rId8" Type="http://schemas.openxmlformats.org/officeDocument/2006/relationships/tags" Target="../tags/tag1020.xml"/><Relationship Id="rId7" Type="http://schemas.openxmlformats.org/officeDocument/2006/relationships/image" Target="../media/image28.png"/><Relationship Id="rId6" Type="http://schemas.openxmlformats.org/officeDocument/2006/relationships/tags" Target="../tags/tag1019.xml"/><Relationship Id="rId5" Type="http://schemas.openxmlformats.org/officeDocument/2006/relationships/tags" Target="../tags/tag1018.xml"/><Relationship Id="rId4" Type="http://schemas.openxmlformats.org/officeDocument/2006/relationships/tags" Target="../tags/tag1017.xml"/><Relationship Id="rId3" Type="http://schemas.openxmlformats.org/officeDocument/2006/relationships/tags" Target="../tags/tag1016.xml"/><Relationship Id="rId2" Type="http://schemas.openxmlformats.org/officeDocument/2006/relationships/tags" Target="../tags/tag1015.xml"/><Relationship Id="rId14" Type="http://schemas.openxmlformats.org/officeDocument/2006/relationships/slideLayout" Target="../slideLayouts/slideLayout36.xml"/><Relationship Id="rId13" Type="http://schemas.openxmlformats.org/officeDocument/2006/relationships/tags" Target="../tags/tag1023.xml"/><Relationship Id="rId12" Type="http://schemas.openxmlformats.org/officeDocument/2006/relationships/image" Target="../media/image30.jpeg"/><Relationship Id="rId11" Type="http://schemas.openxmlformats.org/officeDocument/2006/relationships/tags" Target="../tags/tag1022.xml"/><Relationship Id="rId10" Type="http://schemas.openxmlformats.org/officeDocument/2006/relationships/image" Target="../media/image29.jpeg"/><Relationship Id="rId1" Type="http://schemas.openxmlformats.org/officeDocument/2006/relationships/tags" Target="../tags/tag1014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1031.xml"/><Relationship Id="rId8" Type="http://schemas.openxmlformats.org/officeDocument/2006/relationships/tags" Target="../tags/tag1030.xml"/><Relationship Id="rId7" Type="http://schemas.openxmlformats.org/officeDocument/2006/relationships/tags" Target="../tags/tag1029.xml"/><Relationship Id="rId6" Type="http://schemas.openxmlformats.org/officeDocument/2006/relationships/image" Target="../media/image31.jpeg"/><Relationship Id="rId5" Type="http://schemas.openxmlformats.org/officeDocument/2006/relationships/tags" Target="../tags/tag1028.xml"/><Relationship Id="rId4" Type="http://schemas.openxmlformats.org/officeDocument/2006/relationships/tags" Target="../tags/tag1027.xml"/><Relationship Id="rId3" Type="http://schemas.openxmlformats.org/officeDocument/2006/relationships/tags" Target="../tags/tag1026.xml"/><Relationship Id="rId2" Type="http://schemas.openxmlformats.org/officeDocument/2006/relationships/tags" Target="../tags/tag1025.xml"/><Relationship Id="rId19" Type="http://schemas.openxmlformats.org/officeDocument/2006/relationships/notesSlide" Target="../notesSlides/notesSlide27.xml"/><Relationship Id="rId18" Type="http://schemas.openxmlformats.org/officeDocument/2006/relationships/slideLayout" Target="../slideLayouts/slideLayout36.xml"/><Relationship Id="rId17" Type="http://schemas.openxmlformats.org/officeDocument/2006/relationships/tags" Target="../tags/tag1039.xml"/><Relationship Id="rId16" Type="http://schemas.openxmlformats.org/officeDocument/2006/relationships/tags" Target="../tags/tag1038.xml"/><Relationship Id="rId15" Type="http://schemas.openxmlformats.org/officeDocument/2006/relationships/tags" Target="../tags/tag1037.xml"/><Relationship Id="rId14" Type="http://schemas.openxmlformats.org/officeDocument/2006/relationships/tags" Target="../tags/tag1036.xml"/><Relationship Id="rId13" Type="http://schemas.openxmlformats.org/officeDocument/2006/relationships/tags" Target="../tags/tag1035.xml"/><Relationship Id="rId12" Type="http://schemas.openxmlformats.org/officeDocument/2006/relationships/tags" Target="../tags/tag1034.xml"/><Relationship Id="rId11" Type="http://schemas.openxmlformats.org/officeDocument/2006/relationships/tags" Target="../tags/tag1033.xml"/><Relationship Id="rId10" Type="http://schemas.openxmlformats.org/officeDocument/2006/relationships/tags" Target="../tags/tag1032.xml"/><Relationship Id="rId1" Type="http://schemas.openxmlformats.org/officeDocument/2006/relationships/tags" Target="../tags/tag1024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32.xml"/><Relationship Id="rId3" Type="http://schemas.openxmlformats.org/officeDocument/2006/relationships/tags" Target="../tags/tag1042.xml"/><Relationship Id="rId2" Type="http://schemas.openxmlformats.org/officeDocument/2006/relationships/tags" Target="../tags/tag1041.xml"/><Relationship Id="rId1" Type="http://schemas.openxmlformats.org/officeDocument/2006/relationships/tags" Target="../tags/tag1040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49.xml"/><Relationship Id="rId8" Type="http://schemas.openxmlformats.org/officeDocument/2006/relationships/tags" Target="../tags/tag848.xml"/><Relationship Id="rId7" Type="http://schemas.openxmlformats.org/officeDocument/2006/relationships/tags" Target="../tags/tag847.xml"/><Relationship Id="rId6" Type="http://schemas.openxmlformats.org/officeDocument/2006/relationships/tags" Target="../tags/tag846.xml"/><Relationship Id="rId5" Type="http://schemas.openxmlformats.org/officeDocument/2006/relationships/tags" Target="../tags/tag845.xml"/><Relationship Id="rId4" Type="http://schemas.openxmlformats.org/officeDocument/2006/relationships/tags" Target="../tags/tag844.xml"/><Relationship Id="rId3" Type="http://schemas.openxmlformats.org/officeDocument/2006/relationships/tags" Target="../tags/tag843.xml"/><Relationship Id="rId24" Type="http://schemas.openxmlformats.org/officeDocument/2006/relationships/notesSlide" Target="../notesSlides/notesSlide3.xml"/><Relationship Id="rId23" Type="http://schemas.openxmlformats.org/officeDocument/2006/relationships/slideLayout" Target="../slideLayouts/slideLayout18.xml"/><Relationship Id="rId22" Type="http://schemas.openxmlformats.org/officeDocument/2006/relationships/tags" Target="../tags/tag862.xml"/><Relationship Id="rId21" Type="http://schemas.openxmlformats.org/officeDocument/2006/relationships/tags" Target="../tags/tag861.xml"/><Relationship Id="rId20" Type="http://schemas.openxmlformats.org/officeDocument/2006/relationships/tags" Target="../tags/tag860.xml"/><Relationship Id="rId2" Type="http://schemas.openxmlformats.org/officeDocument/2006/relationships/tags" Target="../tags/tag842.xml"/><Relationship Id="rId19" Type="http://schemas.openxmlformats.org/officeDocument/2006/relationships/tags" Target="../tags/tag859.xml"/><Relationship Id="rId18" Type="http://schemas.openxmlformats.org/officeDocument/2006/relationships/tags" Target="../tags/tag858.xml"/><Relationship Id="rId17" Type="http://schemas.openxmlformats.org/officeDocument/2006/relationships/tags" Target="../tags/tag857.xml"/><Relationship Id="rId16" Type="http://schemas.openxmlformats.org/officeDocument/2006/relationships/tags" Target="../tags/tag856.xml"/><Relationship Id="rId15" Type="http://schemas.openxmlformats.org/officeDocument/2006/relationships/tags" Target="../tags/tag855.xml"/><Relationship Id="rId14" Type="http://schemas.openxmlformats.org/officeDocument/2006/relationships/tags" Target="../tags/tag854.xml"/><Relationship Id="rId13" Type="http://schemas.openxmlformats.org/officeDocument/2006/relationships/tags" Target="../tags/tag853.xml"/><Relationship Id="rId12" Type="http://schemas.openxmlformats.org/officeDocument/2006/relationships/tags" Target="../tags/tag852.xml"/><Relationship Id="rId11" Type="http://schemas.openxmlformats.org/officeDocument/2006/relationships/tags" Target="../tags/tag851.xml"/><Relationship Id="rId10" Type="http://schemas.openxmlformats.org/officeDocument/2006/relationships/tags" Target="../tags/tag850.xml"/><Relationship Id="rId1" Type="http://schemas.openxmlformats.org/officeDocument/2006/relationships/tags" Target="../tags/tag841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1051.xml"/><Relationship Id="rId8" Type="http://schemas.openxmlformats.org/officeDocument/2006/relationships/tags" Target="../tags/tag1050.xml"/><Relationship Id="rId7" Type="http://schemas.openxmlformats.org/officeDocument/2006/relationships/tags" Target="../tags/tag1049.xml"/><Relationship Id="rId6" Type="http://schemas.openxmlformats.org/officeDocument/2006/relationships/tags" Target="../tags/tag1048.xml"/><Relationship Id="rId5" Type="http://schemas.openxmlformats.org/officeDocument/2006/relationships/tags" Target="../tags/tag1047.xml"/><Relationship Id="rId4" Type="http://schemas.openxmlformats.org/officeDocument/2006/relationships/tags" Target="../tags/tag1046.xml"/><Relationship Id="rId3" Type="http://schemas.openxmlformats.org/officeDocument/2006/relationships/tags" Target="../tags/tag1045.xml"/><Relationship Id="rId2" Type="http://schemas.openxmlformats.org/officeDocument/2006/relationships/tags" Target="../tags/tag1044.xml"/><Relationship Id="rId13" Type="http://schemas.openxmlformats.org/officeDocument/2006/relationships/slideLayout" Target="../slideLayouts/slideLayout36.xml"/><Relationship Id="rId12" Type="http://schemas.openxmlformats.org/officeDocument/2006/relationships/tags" Target="../tags/tag1054.xml"/><Relationship Id="rId11" Type="http://schemas.openxmlformats.org/officeDocument/2006/relationships/tags" Target="../tags/tag1053.xml"/><Relationship Id="rId10" Type="http://schemas.openxmlformats.org/officeDocument/2006/relationships/tags" Target="../tags/tag1052.xml"/><Relationship Id="rId1" Type="http://schemas.openxmlformats.org/officeDocument/2006/relationships/tags" Target="../tags/tag1043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1061.xml"/><Relationship Id="rId8" Type="http://schemas.openxmlformats.org/officeDocument/2006/relationships/tags" Target="../tags/tag1060.xml"/><Relationship Id="rId7" Type="http://schemas.openxmlformats.org/officeDocument/2006/relationships/image" Target="../media/image33.png"/><Relationship Id="rId6" Type="http://schemas.openxmlformats.org/officeDocument/2006/relationships/image" Target="../media/image32.jpeg"/><Relationship Id="rId5" Type="http://schemas.openxmlformats.org/officeDocument/2006/relationships/tags" Target="../tags/tag1059.xml"/><Relationship Id="rId4" Type="http://schemas.openxmlformats.org/officeDocument/2006/relationships/tags" Target="../tags/tag1058.xml"/><Relationship Id="rId3" Type="http://schemas.openxmlformats.org/officeDocument/2006/relationships/tags" Target="../tags/tag1057.xml"/><Relationship Id="rId2" Type="http://schemas.openxmlformats.org/officeDocument/2006/relationships/tags" Target="../tags/tag1056.xml"/><Relationship Id="rId12" Type="http://schemas.openxmlformats.org/officeDocument/2006/relationships/notesSlide" Target="../notesSlides/notesSlide29.xml"/><Relationship Id="rId11" Type="http://schemas.openxmlformats.org/officeDocument/2006/relationships/slideLayout" Target="../slideLayouts/slideLayout36.xml"/><Relationship Id="rId10" Type="http://schemas.openxmlformats.org/officeDocument/2006/relationships/tags" Target="../tags/tag1062.xml"/><Relationship Id="rId1" Type="http://schemas.openxmlformats.org/officeDocument/2006/relationships/tags" Target="../tags/tag1055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1071.xml"/><Relationship Id="rId8" Type="http://schemas.openxmlformats.org/officeDocument/2006/relationships/tags" Target="../tags/tag1070.xml"/><Relationship Id="rId7" Type="http://schemas.openxmlformats.org/officeDocument/2006/relationships/tags" Target="../tags/tag1069.xml"/><Relationship Id="rId6" Type="http://schemas.openxmlformats.org/officeDocument/2006/relationships/tags" Target="../tags/tag1068.xml"/><Relationship Id="rId5" Type="http://schemas.openxmlformats.org/officeDocument/2006/relationships/tags" Target="../tags/tag1067.xml"/><Relationship Id="rId4" Type="http://schemas.openxmlformats.org/officeDocument/2006/relationships/tags" Target="../tags/tag1066.xml"/><Relationship Id="rId3" Type="http://schemas.openxmlformats.org/officeDocument/2006/relationships/tags" Target="../tags/tag1065.xml"/><Relationship Id="rId2" Type="http://schemas.openxmlformats.org/officeDocument/2006/relationships/tags" Target="../tags/tag1064.xml"/><Relationship Id="rId13" Type="http://schemas.openxmlformats.org/officeDocument/2006/relationships/slideLayout" Target="../slideLayouts/slideLayout36.xml"/><Relationship Id="rId12" Type="http://schemas.openxmlformats.org/officeDocument/2006/relationships/tags" Target="../tags/tag1074.xml"/><Relationship Id="rId11" Type="http://schemas.openxmlformats.org/officeDocument/2006/relationships/tags" Target="../tags/tag1073.xml"/><Relationship Id="rId10" Type="http://schemas.openxmlformats.org/officeDocument/2006/relationships/tags" Target="../tags/tag1072.xml"/><Relationship Id="rId1" Type="http://schemas.openxmlformats.org/officeDocument/2006/relationships/tags" Target="../tags/tag1063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tags" Target="../tags/tag1080.xml"/><Relationship Id="rId7" Type="http://schemas.openxmlformats.org/officeDocument/2006/relationships/image" Target="../media/image35.png"/><Relationship Id="rId6" Type="http://schemas.openxmlformats.org/officeDocument/2006/relationships/image" Target="../media/image34.jpeg"/><Relationship Id="rId5" Type="http://schemas.openxmlformats.org/officeDocument/2006/relationships/tags" Target="../tags/tag1079.xml"/><Relationship Id="rId4" Type="http://schemas.openxmlformats.org/officeDocument/2006/relationships/tags" Target="../tags/tag1078.xml"/><Relationship Id="rId3" Type="http://schemas.openxmlformats.org/officeDocument/2006/relationships/tags" Target="../tags/tag1077.xml"/><Relationship Id="rId2" Type="http://schemas.openxmlformats.org/officeDocument/2006/relationships/tags" Target="../tags/tag1076.xml"/><Relationship Id="rId10" Type="http://schemas.openxmlformats.org/officeDocument/2006/relationships/notesSlide" Target="../notesSlides/notesSlide30.xml"/><Relationship Id="rId1" Type="http://schemas.openxmlformats.org/officeDocument/2006/relationships/tags" Target="../tags/tag1075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tags" Target="../tags/tag1086.xml"/><Relationship Id="rId7" Type="http://schemas.openxmlformats.org/officeDocument/2006/relationships/image" Target="../media/image37.png"/><Relationship Id="rId6" Type="http://schemas.openxmlformats.org/officeDocument/2006/relationships/image" Target="../media/image36.jpeg"/><Relationship Id="rId5" Type="http://schemas.openxmlformats.org/officeDocument/2006/relationships/tags" Target="../tags/tag1085.xml"/><Relationship Id="rId4" Type="http://schemas.openxmlformats.org/officeDocument/2006/relationships/tags" Target="../tags/tag1084.xml"/><Relationship Id="rId3" Type="http://schemas.openxmlformats.org/officeDocument/2006/relationships/tags" Target="../tags/tag1083.xml"/><Relationship Id="rId2" Type="http://schemas.openxmlformats.org/officeDocument/2006/relationships/tags" Target="../tags/tag1082.xml"/><Relationship Id="rId10" Type="http://schemas.openxmlformats.org/officeDocument/2006/relationships/notesSlide" Target="../notesSlides/notesSlide31.xml"/><Relationship Id="rId1" Type="http://schemas.openxmlformats.org/officeDocument/2006/relationships/tags" Target="../tags/tag1081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tags" Target="../tags/tag1095.xml"/><Relationship Id="rId8" Type="http://schemas.openxmlformats.org/officeDocument/2006/relationships/tags" Target="../tags/tag1094.xml"/><Relationship Id="rId7" Type="http://schemas.openxmlformats.org/officeDocument/2006/relationships/tags" Target="../tags/tag1093.xml"/><Relationship Id="rId6" Type="http://schemas.openxmlformats.org/officeDocument/2006/relationships/tags" Target="../tags/tag1092.xml"/><Relationship Id="rId5" Type="http://schemas.openxmlformats.org/officeDocument/2006/relationships/tags" Target="../tags/tag1091.xml"/><Relationship Id="rId4" Type="http://schemas.openxmlformats.org/officeDocument/2006/relationships/tags" Target="../tags/tag1090.xml"/><Relationship Id="rId3" Type="http://schemas.openxmlformats.org/officeDocument/2006/relationships/tags" Target="../tags/tag1089.xml"/><Relationship Id="rId2" Type="http://schemas.openxmlformats.org/officeDocument/2006/relationships/tags" Target="../tags/tag1088.xml"/><Relationship Id="rId13" Type="http://schemas.openxmlformats.org/officeDocument/2006/relationships/slideLayout" Target="../slideLayouts/slideLayout36.xml"/><Relationship Id="rId12" Type="http://schemas.openxmlformats.org/officeDocument/2006/relationships/tags" Target="../tags/tag1098.xml"/><Relationship Id="rId11" Type="http://schemas.openxmlformats.org/officeDocument/2006/relationships/tags" Target="../tags/tag1097.xml"/><Relationship Id="rId10" Type="http://schemas.openxmlformats.org/officeDocument/2006/relationships/tags" Target="../tags/tag1096.xml"/><Relationship Id="rId1" Type="http://schemas.openxmlformats.org/officeDocument/2006/relationships/tags" Target="../tags/tag1087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tags" Target="../tags/tag1107.xml"/><Relationship Id="rId8" Type="http://schemas.openxmlformats.org/officeDocument/2006/relationships/tags" Target="../tags/tag1106.xml"/><Relationship Id="rId7" Type="http://schemas.openxmlformats.org/officeDocument/2006/relationships/tags" Target="../tags/tag1105.xml"/><Relationship Id="rId6" Type="http://schemas.openxmlformats.org/officeDocument/2006/relationships/tags" Target="../tags/tag1104.xml"/><Relationship Id="rId5" Type="http://schemas.openxmlformats.org/officeDocument/2006/relationships/tags" Target="../tags/tag1103.xml"/><Relationship Id="rId4" Type="http://schemas.openxmlformats.org/officeDocument/2006/relationships/tags" Target="../tags/tag1102.xml"/><Relationship Id="rId3" Type="http://schemas.openxmlformats.org/officeDocument/2006/relationships/tags" Target="../tags/tag1101.xml"/><Relationship Id="rId2" Type="http://schemas.openxmlformats.org/officeDocument/2006/relationships/tags" Target="../tags/tag1100.xml"/><Relationship Id="rId17" Type="http://schemas.openxmlformats.org/officeDocument/2006/relationships/notesSlide" Target="../notesSlides/notesSlide32.xml"/><Relationship Id="rId16" Type="http://schemas.openxmlformats.org/officeDocument/2006/relationships/slideLayout" Target="../slideLayouts/slideLayout36.xml"/><Relationship Id="rId15" Type="http://schemas.openxmlformats.org/officeDocument/2006/relationships/tags" Target="../tags/tag1113.xml"/><Relationship Id="rId14" Type="http://schemas.openxmlformats.org/officeDocument/2006/relationships/tags" Target="../tags/tag1112.xml"/><Relationship Id="rId13" Type="http://schemas.openxmlformats.org/officeDocument/2006/relationships/tags" Target="../tags/tag1111.xml"/><Relationship Id="rId12" Type="http://schemas.openxmlformats.org/officeDocument/2006/relationships/tags" Target="../tags/tag1110.xml"/><Relationship Id="rId11" Type="http://schemas.openxmlformats.org/officeDocument/2006/relationships/tags" Target="../tags/tag1109.xml"/><Relationship Id="rId10" Type="http://schemas.openxmlformats.org/officeDocument/2006/relationships/tags" Target="../tags/tag1108.xml"/><Relationship Id="rId1" Type="http://schemas.openxmlformats.org/officeDocument/2006/relationships/tags" Target="../tags/tag1099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tags" Target="../tags/tag1122.xml"/><Relationship Id="rId8" Type="http://schemas.openxmlformats.org/officeDocument/2006/relationships/tags" Target="../tags/tag1121.xml"/><Relationship Id="rId7" Type="http://schemas.openxmlformats.org/officeDocument/2006/relationships/tags" Target="../tags/tag1120.xml"/><Relationship Id="rId6" Type="http://schemas.openxmlformats.org/officeDocument/2006/relationships/tags" Target="../tags/tag1119.xml"/><Relationship Id="rId5" Type="http://schemas.openxmlformats.org/officeDocument/2006/relationships/tags" Target="../tags/tag1118.xml"/><Relationship Id="rId4" Type="http://schemas.openxmlformats.org/officeDocument/2006/relationships/tags" Target="../tags/tag1117.xml"/><Relationship Id="rId3" Type="http://schemas.openxmlformats.org/officeDocument/2006/relationships/tags" Target="../tags/tag1116.xml"/><Relationship Id="rId2" Type="http://schemas.openxmlformats.org/officeDocument/2006/relationships/tags" Target="../tags/tag1115.xml"/><Relationship Id="rId17" Type="http://schemas.openxmlformats.org/officeDocument/2006/relationships/notesSlide" Target="../notesSlides/notesSlide33.xml"/><Relationship Id="rId16" Type="http://schemas.openxmlformats.org/officeDocument/2006/relationships/slideLayout" Target="../slideLayouts/slideLayout36.xml"/><Relationship Id="rId15" Type="http://schemas.openxmlformats.org/officeDocument/2006/relationships/tags" Target="../tags/tag1128.xml"/><Relationship Id="rId14" Type="http://schemas.openxmlformats.org/officeDocument/2006/relationships/tags" Target="../tags/tag1127.xml"/><Relationship Id="rId13" Type="http://schemas.openxmlformats.org/officeDocument/2006/relationships/tags" Target="../tags/tag1126.xml"/><Relationship Id="rId12" Type="http://schemas.openxmlformats.org/officeDocument/2006/relationships/tags" Target="../tags/tag1125.xml"/><Relationship Id="rId11" Type="http://schemas.openxmlformats.org/officeDocument/2006/relationships/tags" Target="../tags/tag1124.xml"/><Relationship Id="rId10" Type="http://schemas.openxmlformats.org/officeDocument/2006/relationships/tags" Target="../tags/tag1123.xml"/><Relationship Id="rId1" Type="http://schemas.openxmlformats.org/officeDocument/2006/relationships/tags" Target="../tags/tag1114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32.xml"/><Relationship Id="rId3" Type="http://schemas.openxmlformats.org/officeDocument/2006/relationships/tags" Target="../tags/tag1131.xml"/><Relationship Id="rId2" Type="http://schemas.openxmlformats.org/officeDocument/2006/relationships/tags" Target="../tags/tag1130.xml"/><Relationship Id="rId1" Type="http://schemas.openxmlformats.org/officeDocument/2006/relationships/tags" Target="../tags/tag1129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tags" Target="../tags/tag1140.xml"/><Relationship Id="rId8" Type="http://schemas.openxmlformats.org/officeDocument/2006/relationships/tags" Target="../tags/tag1139.xml"/><Relationship Id="rId7" Type="http://schemas.openxmlformats.org/officeDocument/2006/relationships/tags" Target="../tags/tag1138.xml"/><Relationship Id="rId6" Type="http://schemas.openxmlformats.org/officeDocument/2006/relationships/tags" Target="../tags/tag1137.xml"/><Relationship Id="rId5" Type="http://schemas.openxmlformats.org/officeDocument/2006/relationships/tags" Target="../tags/tag1136.xml"/><Relationship Id="rId4" Type="http://schemas.openxmlformats.org/officeDocument/2006/relationships/tags" Target="../tags/tag1135.xml"/><Relationship Id="rId3" Type="http://schemas.openxmlformats.org/officeDocument/2006/relationships/tags" Target="../tags/tag1134.xml"/><Relationship Id="rId2" Type="http://schemas.openxmlformats.org/officeDocument/2006/relationships/tags" Target="../tags/tag1133.xml"/><Relationship Id="rId17" Type="http://schemas.openxmlformats.org/officeDocument/2006/relationships/notesSlide" Target="../notesSlides/notesSlide35.xml"/><Relationship Id="rId16" Type="http://schemas.openxmlformats.org/officeDocument/2006/relationships/slideLayout" Target="../slideLayouts/slideLayout36.xml"/><Relationship Id="rId15" Type="http://schemas.openxmlformats.org/officeDocument/2006/relationships/tags" Target="../tags/tag1146.xml"/><Relationship Id="rId14" Type="http://schemas.openxmlformats.org/officeDocument/2006/relationships/tags" Target="../tags/tag1145.xml"/><Relationship Id="rId13" Type="http://schemas.openxmlformats.org/officeDocument/2006/relationships/tags" Target="../tags/tag1144.xml"/><Relationship Id="rId12" Type="http://schemas.openxmlformats.org/officeDocument/2006/relationships/tags" Target="../tags/tag1143.xml"/><Relationship Id="rId11" Type="http://schemas.openxmlformats.org/officeDocument/2006/relationships/tags" Target="../tags/tag1142.xml"/><Relationship Id="rId10" Type="http://schemas.openxmlformats.org/officeDocument/2006/relationships/tags" Target="../tags/tag1141.xml"/><Relationship Id="rId1" Type="http://schemas.openxmlformats.org/officeDocument/2006/relationships/tags" Target="../tags/tag113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2.xml"/><Relationship Id="rId3" Type="http://schemas.openxmlformats.org/officeDocument/2006/relationships/tags" Target="../tags/tag865.xml"/><Relationship Id="rId2" Type="http://schemas.openxmlformats.org/officeDocument/2006/relationships/tags" Target="../tags/tag864.xml"/><Relationship Id="rId1" Type="http://schemas.openxmlformats.org/officeDocument/2006/relationships/tags" Target="../tags/tag863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tags" Target="../tags/tag1155.xml"/><Relationship Id="rId8" Type="http://schemas.openxmlformats.org/officeDocument/2006/relationships/tags" Target="../tags/tag1154.xml"/><Relationship Id="rId7" Type="http://schemas.openxmlformats.org/officeDocument/2006/relationships/tags" Target="../tags/tag1153.xml"/><Relationship Id="rId6" Type="http://schemas.openxmlformats.org/officeDocument/2006/relationships/tags" Target="../tags/tag1152.xml"/><Relationship Id="rId5" Type="http://schemas.openxmlformats.org/officeDocument/2006/relationships/tags" Target="../tags/tag1151.xml"/><Relationship Id="rId4" Type="http://schemas.openxmlformats.org/officeDocument/2006/relationships/tags" Target="../tags/tag1150.xml"/><Relationship Id="rId3" Type="http://schemas.openxmlformats.org/officeDocument/2006/relationships/tags" Target="../tags/tag1149.xml"/><Relationship Id="rId2" Type="http://schemas.openxmlformats.org/officeDocument/2006/relationships/tags" Target="../tags/tag1148.xml"/><Relationship Id="rId13" Type="http://schemas.openxmlformats.org/officeDocument/2006/relationships/slideLayout" Target="../slideLayouts/slideLayout36.xml"/><Relationship Id="rId12" Type="http://schemas.openxmlformats.org/officeDocument/2006/relationships/tags" Target="../tags/tag1158.xml"/><Relationship Id="rId11" Type="http://schemas.openxmlformats.org/officeDocument/2006/relationships/tags" Target="../tags/tag1157.xml"/><Relationship Id="rId10" Type="http://schemas.openxmlformats.org/officeDocument/2006/relationships/tags" Target="../tags/tag1156.xml"/><Relationship Id="rId1" Type="http://schemas.openxmlformats.org/officeDocument/2006/relationships/tags" Target="../tags/tag1147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76.xml"/><Relationship Id="rId2" Type="http://schemas.openxmlformats.org/officeDocument/2006/relationships/tags" Target="../tags/tag1160.xml"/><Relationship Id="rId1" Type="http://schemas.openxmlformats.org/officeDocument/2006/relationships/tags" Target="../tags/tag115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image" Target="../media/image1.jpeg"/><Relationship Id="rId7" Type="http://schemas.openxmlformats.org/officeDocument/2006/relationships/tags" Target="../tags/tag872.xml"/><Relationship Id="rId6" Type="http://schemas.openxmlformats.org/officeDocument/2006/relationships/tags" Target="../tags/tag871.xml"/><Relationship Id="rId5" Type="http://schemas.openxmlformats.org/officeDocument/2006/relationships/tags" Target="../tags/tag870.xml"/><Relationship Id="rId4" Type="http://schemas.openxmlformats.org/officeDocument/2006/relationships/tags" Target="../tags/tag869.xml"/><Relationship Id="rId3" Type="http://schemas.openxmlformats.org/officeDocument/2006/relationships/tags" Target="../tags/tag868.xml"/><Relationship Id="rId2" Type="http://schemas.openxmlformats.org/officeDocument/2006/relationships/tags" Target="../tags/tag867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873.xml"/><Relationship Id="rId1" Type="http://schemas.openxmlformats.org/officeDocument/2006/relationships/tags" Target="../tags/tag86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54.xml"/><Relationship Id="rId7" Type="http://schemas.openxmlformats.org/officeDocument/2006/relationships/tags" Target="../tags/tag879.xml"/><Relationship Id="rId6" Type="http://schemas.openxmlformats.org/officeDocument/2006/relationships/image" Target="../media/image3.jpeg"/><Relationship Id="rId5" Type="http://schemas.openxmlformats.org/officeDocument/2006/relationships/tags" Target="../tags/tag878.xml"/><Relationship Id="rId4" Type="http://schemas.openxmlformats.org/officeDocument/2006/relationships/tags" Target="../tags/tag877.xml"/><Relationship Id="rId3" Type="http://schemas.openxmlformats.org/officeDocument/2006/relationships/tags" Target="../tags/tag876.xml"/><Relationship Id="rId2" Type="http://schemas.openxmlformats.org/officeDocument/2006/relationships/tags" Target="../tags/tag875.xml"/><Relationship Id="rId1" Type="http://schemas.openxmlformats.org/officeDocument/2006/relationships/tags" Target="../tags/tag87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2.xml"/><Relationship Id="rId3" Type="http://schemas.openxmlformats.org/officeDocument/2006/relationships/tags" Target="../tags/tag882.xml"/><Relationship Id="rId2" Type="http://schemas.openxmlformats.org/officeDocument/2006/relationships/tags" Target="../tags/tag881.xml"/><Relationship Id="rId1" Type="http://schemas.openxmlformats.org/officeDocument/2006/relationships/tags" Target="../tags/tag880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891.xml"/><Relationship Id="rId8" Type="http://schemas.openxmlformats.org/officeDocument/2006/relationships/tags" Target="../tags/tag890.xml"/><Relationship Id="rId7" Type="http://schemas.openxmlformats.org/officeDocument/2006/relationships/tags" Target="../tags/tag889.xml"/><Relationship Id="rId6" Type="http://schemas.openxmlformats.org/officeDocument/2006/relationships/tags" Target="../tags/tag888.xml"/><Relationship Id="rId5" Type="http://schemas.openxmlformats.org/officeDocument/2006/relationships/tags" Target="../tags/tag887.xml"/><Relationship Id="rId4" Type="http://schemas.openxmlformats.org/officeDocument/2006/relationships/tags" Target="../tags/tag886.xml"/><Relationship Id="rId3" Type="http://schemas.openxmlformats.org/officeDocument/2006/relationships/tags" Target="../tags/tag885.xml"/><Relationship Id="rId2" Type="http://schemas.openxmlformats.org/officeDocument/2006/relationships/tags" Target="../tags/tag884.xml"/><Relationship Id="rId17" Type="http://schemas.openxmlformats.org/officeDocument/2006/relationships/notesSlide" Target="../notesSlides/notesSlide8.xml"/><Relationship Id="rId16" Type="http://schemas.openxmlformats.org/officeDocument/2006/relationships/slideLayout" Target="../slideLayouts/slideLayout18.xml"/><Relationship Id="rId15" Type="http://schemas.openxmlformats.org/officeDocument/2006/relationships/tags" Target="../tags/tag897.xml"/><Relationship Id="rId14" Type="http://schemas.openxmlformats.org/officeDocument/2006/relationships/tags" Target="../tags/tag896.xml"/><Relationship Id="rId13" Type="http://schemas.openxmlformats.org/officeDocument/2006/relationships/tags" Target="../tags/tag895.xml"/><Relationship Id="rId12" Type="http://schemas.openxmlformats.org/officeDocument/2006/relationships/tags" Target="../tags/tag894.xml"/><Relationship Id="rId11" Type="http://schemas.openxmlformats.org/officeDocument/2006/relationships/tags" Target="../tags/tag893.xml"/><Relationship Id="rId10" Type="http://schemas.openxmlformats.org/officeDocument/2006/relationships/tags" Target="../tags/tag892.xml"/><Relationship Id="rId1" Type="http://schemas.openxmlformats.org/officeDocument/2006/relationships/tags" Target="../tags/tag88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2.xml"/><Relationship Id="rId3" Type="http://schemas.openxmlformats.org/officeDocument/2006/relationships/tags" Target="../tags/tag900.xml"/><Relationship Id="rId2" Type="http://schemas.openxmlformats.org/officeDocument/2006/relationships/tags" Target="../tags/tag899.xml"/><Relationship Id="rId1" Type="http://schemas.openxmlformats.org/officeDocument/2006/relationships/tags" Target="../tags/tag89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Halo everyone！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610553" y="2570163"/>
            <a:ext cx="5755958" cy="706755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uFillTx/>
              </a:rPr>
              <a:t>What to eat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uFillTx/>
            </a:endParaRPr>
          </a:p>
        </p:txBody>
      </p:sp>
      <p:pic>
        <p:nvPicPr>
          <p:cNvPr id="18" name="图片 17" descr="D:\aiwppcache\download\20201020\0570479594f710c1c6704a82521e90c0.jpg0570479594f710c1c6704a82521e90c0"/>
          <p:cNvPicPr preferRelativeResize="0"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l="-16667" r="-16667"/>
          <a:stretch>
            <a:fillRect/>
          </a:stretch>
        </p:blipFill>
        <p:spPr>
          <a:xfrm>
            <a:off x="6494780" y="1073150"/>
            <a:ext cx="5084445" cy="5084445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</p:pic>
    </p:spTree>
    <p:custDataLst>
      <p:tags r:id="rId9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D:\aiwppcache\download\20201020\d4f2edd1b038b2837684761a1f8d3e1d.jpgd4f2edd1b038b2837684761a1f8d3e1d"/>
          <p:cNvPicPr preferRelativeResize="0"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-68519" r="-68519"/>
          <a:stretch>
            <a:fillRect/>
          </a:stretch>
        </p:blipFill>
        <p:spPr>
          <a:xfrm>
            <a:off x="1538296" y="944563"/>
            <a:ext cx="9115409" cy="5127418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</p:pic>
    </p:spTree>
    <p:custDataLst>
      <p:tags r:id="rId8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D:\aiwppcache\download\20201020\54d9e47172d851c7d661b381fa7bd9b9.jpg54d9e47172d851c7d661b381fa7bd9b9"/>
          <p:cNvPicPr preferRelativeResize="0"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-16667" r="-16667"/>
          <a:stretch>
            <a:fillRect/>
          </a:stretch>
        </p:blipFill>
        <p:spPr>
          <a:xfrm>
            <a:off x="1538296" y="944563"/>
            <a:ext cx="9115409" cy="5127418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</p:pic>
    </p:spTree>
    <p:custDataLst>
      <p:tags r:id="rId8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1"/>
            </p:custDataLst>
          </p:nvPr>
        </p:nvSpPr>
        <p:spPr>
          <a:xfrm>
            <a:off x="2309694" y="2630161"/>
            <a:ext cx="2562895" cy="1569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9600" spc="15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3.2</a:t>
            </a:r>
            <a:endParaRPr lang="en-US" altLang="zh-CN" sz="9600" spc="15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45">
                <a:solidFill>
                  <a:schemeClr val="accent1"/>
                </a:solidFill>
              </a:rPr>
              <a:t>Which to choose</a:t>
            </a:r>
            <a:endParaRPr lang="zh-CN" altLang="en-US" sz="4445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060831" y="944564"/>
            <a:ext cx="3966845" cy="466514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You may be thinking of this in middle school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8" name="图片 17" descr="D:\aiwppcache\download\20201020\0d6e8207ada2ec99bb46df51215029e0.png0d6e8207ada2ec99bb46df51215029e0"/>
          <p:cNvPicPr preferRelativeResize="0"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l="-34892" r="-34892"/>
          <a:stretch>
            <a:fillRect/>
          </a:stretch>
        </p:blipFill>
        <p:spPr>
          <a:xfrm>
            <a:off x="6494780" y="1073150"/>
            <a:ext cx="5084445" cy="5084445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</p:pic>
    </p:spTree>
    <p:custDataLst>
      <p:tags r:id="rId9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060831" y="944564"/>
            <a:ext cx="3966845" cy="466514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But actually 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 PE 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 PE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 PE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8" name="图片 17" descr="D:\aiwppcache\download\20201020\cffd62f8e516cd9449fe06367267cf24.pngcffd62f8e516cd9449fe06367267cf24"/>
          <p:cNvPicPr preferRelativeResize="0"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t="-16667" b="-16667"/>
          <a:stretch>
            <a:fillRect/>
          </a:stretch>
        </p:blipFill>
        <p:spPr>
          <a:xfrm>
            <a:off x="6494780" y="1073150"/>
            <a:ext cx="5084445" cy="5084445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</p:pic>
    </p:spTree>
    <p:custDataLst>
      <p:tags r:id="rId9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>
            <a:off x="6102033" y="1471612"/>
            <a:ext cx="0" cy="4084955"/>
          </a:xfrm>
          <a:prstGeom prst="line">
            <a:avLst/>
          </a:prstGeom>
          <a:ln>
            <a:solidFill>
              <a:schemeClr val="lt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1031875" y="1471612"/>
            <a:ext cx="4604385" cy="408495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Now we have thousands of courses that we can choose and enjoy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6759575" y="1471612"/>
            <a:ext cx="4604385" cy="408495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course you choose now have direct influence on your life equality or happiness degree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2" name="六边形 1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1251901" y="1438275"/>
            <a:ext cx="9688830" cy="3981450"/>
            <a:chOff x="1971" y="2065"/>
            <a:chExt cx="15258" cy="6270"/>
          </a:xfrm>
        </p:grpSpPr>
        <p:cxnSp>
          <p:nvCxnSpPr>
            <p:cNvPr id="10" name="直接连接符 9"/>
            <p:cNvCxnSpPr/>
            <p:nvPr>
              <p:custDataLst>
                <p:tags r:id="rId6"/>
              </p:custDataLst>
            </p:nvPr>
          </p:nvCxnSpPr>
          <p:spPr>
            <a:xfrm>
              <a:off x="1971" y="8335"/>
              <a:ext cx="15259" cy="0"/>
            </a:xfrm>
            <a:prstGeom prst="line">
              <a:avLst/>
            </a:prstGeom>
            <a:ln w="6350">
              <a:solidFill>
                <a:schemeClr val="lt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7"/>
              </p:custDataLst>
            </p:nvPr>
          </p:nvCxnSpPr>
          <p:spPr>
            <a:xfrm>
              <a:off x="1971" y="2065"/>
              <a:ext cx="15259" cy="0"/>
            </a:xfrm>
            <a:prstGeom prst="line">
              <a:avLst/>
            </a:prstGeom>
            <a:ln w="6350">
              <a:solidFill>
                <a:schemeClr val="lt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内容占位符 3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1251584" y="1763491"/>
            <a:ext cx="9689465" cy="3331018"/>
          </a:xfrm>
          <a:prstGeom prst="rect">
            <a:avLst/>
          </a:prstGeom>
        </p:spPr>
        <p:txBody>
          <a:bodyPr vert="horz" lIns="101600" tIns="0" rIns="82550" bIns="0" rtlCol="0" anchor="ctr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sym typeface="+mn-ea"/>
              </a:rPr>
              <a:t>For example 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sym typeface="+mn-ea"/>
              </a:rPr>
              <a:t>If you choose a course like this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D:\aiwppcache\download\20201020\50056b0cbc878a35d02fd06629d44828.jpg50056b0cbc878a35d02fd06629d44828"/>
          <p:cNvPicPr preferRelativeResize="0"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t="-30000" b="-30000"/>
          <a:stretch>
            <a:fillRect/>
          </a:stretch>
        </p:blipFill>
        <p:spPr>
          <a:xfrm>
            <a:off x="2171700" y="481012"/>
            <a:ext cx="7715250" cy="5143500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</p:pic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2171700" y="5698331"/>
            <a:ext cx="7715250" cy="877960"/>
          </a:xfrm>
          <a:prstGeom prst="rect">
            <a:avLst/>
          </a:prstGeom>
        </p:spPr>
        <p:txBody>
          <a:bodyPr wrap="square" lIns="90000" tIns="46800" rIns="90000" bIns="46800" anchor="t">
            <a:normAutofit/>
          </a:bodyPr>
          <a:lstStyle>
            <a:defPPr>
              <a:defRPr lang="en-US"/>
            </a:defPPr>
            <a:lvl1pPr marL="171450" indent="-171450" defTabSz="913765">
              <a:lnSpc>
                <a:spcPct val="2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defTabSz="913765"/>
            <a:lvl3pPr defTabSz="913765"/>
            <a:lvl4pPr defTabSz="913765"/>
            <a:lvl5pPr defTabSz="913765"/>
            <a:lvl6pPr defTabSz="913765"/>
            <a:lvl7pPr defTabSz="913765"/>
            <a:lvl8pPr defTabSz="913765"/>
            <a:lvl9pPr defTabSz="913765"/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 in Waiting list</a:t>
            </a:r>
            <a:endParaRPr lang="en-US" altLang="zh-CN" sz="2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060831" y="944564"/>
            <a:ext cx="3966845" cy="466514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or like this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fatal Tuesday 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 killing-life Thursday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8" name="图片 17" descr="D:\aiwppcache\download\20201020\7b4801209276ac31f90174320736a169.jpg7b4801209276ac31f90174320736a169"/>
          <p:cNvPicPr preferRelativeResize="0"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l="-12975" r="-12975"/>
          <a:stretch>
            <a:fillRect/>
          </a:stretch>
        </p:blipFill>
        <p:spPr>
          <a:xfrm>
            <a:off x="6494780" y="1073150"/>
            <a:ext cx="5084445" cy="5084445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</p:pic>
    </p:spTree>
    <p:custDataLst>
      <p:tags r:id="rId9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/>
        <p:txBody>
          <a:bodyPr>
            <a:normAutofit fontScale="50000"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Chenyang Zhao (from the school of software)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2020/10/22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>
            <a:normAutofit fontScale="50000"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How Do Middle Schools Kill Student's Creativity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D:\aiwppcache\download\20201020\996ff5b8cad55ad6a4772fb60280abce.png996ff5b8cad55ad6a4772fb60280abce"/>
          <p:cNvPicPr preferRelativeResize="0"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t="-131303" b="-131303"/>
          <a:stretch>
            <a:fillRect/>
          </a:stretch>
        </p:blipFill>
        <p:spPr>
          <a:xfrm>
            <a:off x="2171700" y="481012"/>
            <a:ext cx="7715250" cy="5143500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</p:pic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2171700" y="5698331"/>
            <a:ext cx="7715250" cy="877960"/>
          </a:xfrm>
          <a:prstGeom prst="rect">
            <a:avLst/>
          </a:prstGeom>
        </p:spPr>
        <p:txBody>
          <a:bodyPr wrap="square" lIns="90000" tIns="46800" rIns="90000" bIns="46800" anchor="t">
            <a:normAutofit/>
          </a:bodyPr>
          <a:lstStyle>
            <a:defPPr>
              <a:defRPr lang="en-US"/>
            </a:defPPr>
            <a:lvl1pPr marL="171450" indent="-171450" defTabSz="913765">
              <a:lnSpc>
                <a:spcPct val="2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defTabSz="913765"/>
            <a:lvl3pPr defTabSz="913765"/>
            <a:lvl4pPr defTabSz="913765"/>
            <a:lvl5pPr defTabSz="913765"/>
            <a:lvl6pPr defTabSz="913765"/>
            <a:lvl7pPr defTabSz="913765"/>
            <a:lvl8pPr defTabSz="913765"/>
            <a:lvl9pPr defTabSz="913765"/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zh-CN" sz="17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even this</a:t>
            </a:r>
            <a:endParaRPr lang="en-US" altLang="zh-CN" sz="17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17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courses a week</a:t>
            </a:r>
            <a:endParaRPr lang="en-US" altLang="zh-CN" sz="17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1"/>
            </p:custDataLst>
          </p:nvPr>
        </p:nvSpPr>
        <p:spPr>
          <a:xfrm>
            <a:off x="2309694" y="2630161"/>
            <a:ext cx="2562895" cy="1569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9600" spc="15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3.3</a:t>
            </a:r>
            <a:endParaRPr lang="en-US" altLang="zh-CN" sz="9600" spc="15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1"/>
                </a:solidFill>
              </a:rPr>
              <a:t>What to do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612775" y="3403600"/>
            <a:ext cx="4606925" cy="25812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courses，exams，homework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Then courses，exams，homework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612775" y="776605"/>
            <a:ext cx="3967480" cy="194500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zh-CN" altLang="en-US" sz="3600" b="1" spc="30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At middle school</a:t>
            </a:r>
            <a:endParaRPr lang="zh-CN" altLang="en-US" sz="3600" b="1" spc="30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 descr="D:\aiwppcache\download\20201020\fc9bacc27e884861cf0c14894d0ddbb2.pngfc9bacc27e884861cf0c14894d0ddbb2"/>
          <p:cNvPicPr preferRelativeResize="0"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t="-30090" b="-30090"/>
          <a:stretch>
            <a:fillRect/>
          </a:stretch>
        </p:blipFill>
        <p:spPr>
          <a:xfrm>
            <a:off x="6494780" y="1073150"/>
            <a:ext cx="5084445" cy="5084445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</p:pic>
    </p:spTree>
    <p:custDataLst>
      <p:tags r:id="rId10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2" name="六边形 1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751965" y="2546350"/>
            <a:ext cx="8688705" cy="152273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zh-CN" altLang="en-US" sz="7200" b="1" spc="600">
                <a:solidFill>
                  <a:schemeClr val="dk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 Now</a:t>
            </a:r>
            <a:endParaRPr lang="zh-CN" altLang="en-US" sz="7200" b="1" spc="600">
              <a:solidFill>
                <a:schemeClr val="dk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6"/>
            </p:custDataLst>
          </p:nvPr>
        </p:nvGrpSpPr>
        <p:grpSpPr>
          <a:xfrm>
            <a:off x="1751330" y="1301750"/>
            <a:ext cx="8688706" cy="4254500"/>
            <a:chOff x="2330450" y="1301750"/>
            <a:chExt cx="7530465" cy="4254500"/>
          </a:xfrm>
        </p:grpSpPr>
        <p:cxnSp>
          <p:nvCxnSpPr>
            <p:cNvPr id="8" name="直接连接符 7"/>
            <p:cNvCxnSpPr/>
            <p:nvPr>
              <p:custDataLst>
                <p:tags r:id="rId7"/>
              </p:custDataLst>
            </p:nvPr>
          </p:nvCxnSpPr>
          <p:spPr>
            <a:xfrm>
              <a:off x="2330450" y="5556250"/>
              <a:ext cx="7530465" cy="0"/>
            </a:xfrm>
            <a:prstGeom prst="line">
              <a:avLst/>
            </a:prstGeom>
            <a:ln w="6350">
              <a:solidFill>
                <a:schemeClr val="lt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8"/>
              </p:custDataLst>
            </p:nvPr>
          </p:nvCxnSpPr>
          <p:spPr>
            <a:xfrm>
              <a:off x="2330450" y="1301750"/>
              <a:ext cx="7530465" cy="0"/>
            </a:xfrm>
            <a:prstGeom prst="line">
              <a:avLst/>
            </a:prstGeom>
            <a:ln w="6350">
              <a:solidFill>
                <a:schemeClr val="lt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9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D:\aiwppcache\download\20201020\858a06cfc723455b74c0691b9be3b276.jpg858a06cfc723455b74c0691b9be3b276"/>
          <p:cNvPicPr preferRelativeResize="0"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t="-8866" b="-8866"/>
          <a:stretch>
            <a:fillRect/>
          </a:stretch>
        </p:blipFill>
        <p:spPr>
          <a:xfrm>
            <a:off x="1538296" y="944563"/>
            <a:ext cx="9115409" cy="5127418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</p:pic>
    </p:spTree>
    <p:custDataLst>
      <p:tags r:id="rId8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D:\aiwppcache\download\20201020\f42dc2c9db8cc7b19febc3653767575e.jpgf42dc2c9db8cc7b19febc3653767575e"/>
          <p:cNvPicPr preferRelativeResize="0"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-15844" r="-15844"/>
          <a:stretch>
            <a:fillRect/>
          </a:stretch>
        </p:blipFill>
        <p:spPr>
          <a:xfrm>
            <a:off x="1538296" y="944563"/>
            <a:ext cx="9115409" cy="5127418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</p:pic>
    </p:spTree>
    <p:custDataLst>
      <p:tags r:id="rId8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610553" y="2570163"/>
            <a:ext cx="5755958" cy="706755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uFillTx/>
              </a:rPr>
              <a:t>And this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uFillTx/>
            </a:endParaRPr>
          </a:p>
        </p:txBody>
      </p:sp>
      <p:pic>
        <p:nvPicPr>
          <p:cNvPr id="18" name="图片 17" descr="D:\aiwppcache\download\20201020\dc3c786e682e96c58f06f54ffe8f7ee6.jpgdc3c786e682e96c58f06f54ffe8f7ee6"/>
          <p:cNvPicPr preferRelativeResize="0"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t="-25000" b="-25000"/>
          <a:stretch>
            <a:fillRect/>
          </a:stretch>
        </p:blipFill>
        <p:spPr>
          <a:xfrm>
            <a:off x="6494780" y="1073150"/>
            <a:ext cx="5084445" cy="5084445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</p:pic>
    </p:spTree>
    <p:custDataLst>
      <p:tags r:id="rId9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>
            <a:off x="457200" y="606752"/>
            <a:ext cx="11277600" cy="5644118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形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 rot="10800000">
            <a:off x="10087100" y="1253992"/>
            <a:ext cx="869950" cy="74693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6858000" y="2743222"/>
            <a:ext cx="4114800" cy="1676413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algn="l"/>
            <a:r>
              <a:rPr lang="zh-CN" altLang="zh-CN" sz="4400" b="1" spc="160" dirty="0">
                <a:solidFill>
                  <a:schemeClr val="dk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Even this</a:t>
            </a:r>
            <a:endParaRPr lang="zh-CN" altLang="zh-CN" sz="4400" b="1" spc="160" dirty="0">
              <a:solidFill>
                <a:schemeClr val="dk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D:\aiwppcache\download\20201020\0f8db48cb087eb81ce9d6586f0e54a96.jpg0f8db48cb087eb81ce9d6586f0e54a9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 t="17298" b="17298"/>
          <a:stretch>
            <a:fillRect/>
          </a:stretch>
        </p:blipFill>
        <p:spPr>
          <a:xfrm>
            <a:off x="762000" y="914400"/>
            <a:ext cx="5029238" cy="2466975"/>
          </a:xfrm>
          <a:prstGeom prst="rect">
            <a:avLst/>
          </a:prstGeom>
        </p:spPr>
      </p:pic>
      <p:pic>
        <p:nvPicPr>
          <p:cNvPr id="7" name="图片 6" descr="D:\aiwppcache\download\20201020\c51021be25ce5ea91eb68826fc4bdf11.jpgc51021be25ce5ea91eb68826fc4bdf1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rcRect t="3372" b="3372"/>
          <a:stretch>
            <a:fillRect/>
          </a:stretch>
        </p:blipFill>
        <p:spPr>
          <a:xfrm>
            <a:off x="762000" y="3476625"/>
            <a:ext cx="5029238" cy="246697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6095999" cy="6858000"/>
          </a:xfrm>
          <a:custGeom>
            <a:avLst/>
            <a:gdLst>
              <a:gd name="connsiteX0" fmla="*/ 6081129 w 6095999"/>
              <a:gd name="connsiteY0" fmla="*/ 0 h 6858000"/>
              <a:gd name="connsiteX1" fmla="*/ 6095999 w 6095999"/>
              <a:gd name="connsiteY1" fmla="*/ 0 h 6858000"/>
              <a:gd name="connsiteX2" fmla="*/ 6095999 w 6095999"/>
              <a:gd name="connsiteY2" fmla="*/ 6858000 h 6858000"/>
              <a:gd name="connsiteX3" fmla="*/ 0 w 6095999"/>
              <a:gd name="connsiteY3" fmla="*/ 6858000 h 6858000"/>
              <a:gd name="connsiteX4" fmla="*/ 0 w 6095999"/>
              <a:gd name="connsiteY4" fmla="*/ 684303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5999" h="6858000">
                <a:moveTo>
                  <a:pt x="6081129" y="0"/>
                </a:moveTo>
                <a:lnTo>
                  <a:pt x="6095999" y="0"/>
                </a:lnTo>
                <a:lnTo>
                  <a:pt x="6095999" y="6858000"/>
                </a:lnTo>
                <a:lnTo>
                  <a:pt x="0" y="6858000"/>
                </a:lnTo>
                <a:lnTo>
                  <a:pt x="0" y="6843039"/>
                </a:lnTo>
                <a:close/>
              </a:path>
            </a:pathLst>
          </a:custGeom>
        </p:spPr>
      </p:pic>
      <p:sp>
        <p:nvSpPr>
          <p:cNvPr id="17" name="任意多边形: 形状 16"/>
          <p:cNvSpPr/>
          <p:nvPr>
            <p:custDataLst>
              <p:tags r:id="rId7"/>
            </p:custDataLst>
          </p:nvPr>
        </p:nvSpPr>
        <p:spPr>
          <a:xfrm flipV="1">
            <a:off x="358017" y="185057"/>
            <a:ext cx="5767010" cy="6487886"/>
          </a:xfrm>
          <a:custGeom>
            <a:avLst/>
            <a:gdLst>
              <a:gd name="connsiteX0" fmla="*/ 6096000 w 6096000"/>
              <a:gd name="connsiteY0" fmla="*/ 14961 h 6858000"/>
              <a:gd name="connsiteX1" fmla="*/ 6096000 w 6096000"/>
              <a:gd name="connsiteY1" fmla="*/ 203645 h 6858000"/>
              <a:gd name="connsiteX2" fmla="*/ 182547 w 6096000"/>
              <a:gd name="connsiteY2" fmla="*/ 6858000 h 6858000"/>
              <a:gd name="connsiteX3" fmla="*/ 14871 w 6096000"/>
              <a:gd name="connsiteY3" fmla="*/ 6858000 h 6858000"/>
              <a:gd name="connsiteX4" fmla="*/ 0 w 6096000"/>
              <a:gd name="connsiteY4" fmla="*/ 0 h 6858000"/>
              <a:gd name="connsiteX5" fmla="*/ 1 w 6096000"/>
              <a:gd name="connsiteY5" fmla="*/ 0 h 6858000"/>
              <a:gd name="connsiteX6" fmla="*/ 1 w 6096000"/>
              <a:gd name="connsiteY6" fmla="*/ 6858000 h 6858000"/>
              <a:gd name="connsiteX7" fmla="*/ 0 w 6096000"/>
              <a:gd name="connsiteY7" fmla="*/ 6858000 h 6858000"/>
              <a:gd name="connsiteX8" fmla="*/ 0 w 6096000"/>
              <a:gd name="connsiteY8" fmla="*/ 188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6096000" y="14961"/>
                </a:moveTo>
                <a:lnTo>
                  <a:pt x="6096000" y="203645"/>
                </a:lnTo>
                <a:lnTo>
                  <a:pt x="182547" y="6858000"/>
                </a:lnTo>
                <a:lnTo>
                  <a:pt x="14871" y="6858000"/>
                </a:lnTo>
                <a:close/>
                <a:moveTo>
                  <a:pt x="0" y="0"/>
                </a:moveTo>
                <a:lnTo>
                  <a:pt x="1" y="0"/>
                </a:lnTo>
                <a:lnTo>
                  <a:pt x="1" y="6858000"/>
                </a:lnTo>
                <a:lnTo>
                  <a:pt x="0" y="6858000"/>
                </a:lnTo>
                <a:lnTo>
                  <a:pt x="0" y="1886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任意多边形: 形状 17"/>
          <p:cNvSpPr/>
          <p:nvPr>
            <p:custDataLst>
              <p:tags r:id="rId8"/>
            </p:custDataLst>
          </p:nvPr>
        </p:nvSpPr>
        <p:spPr>
          <a:xfrm flipV="1">
            <a:off x="748309" y="185057"/>
            <a:ext cx="5376822" cy="6048924"/>
          </a:xfrm>
          <a:custGeom>
            <a:avLst/>
            <a:gdLst>
              <a:gd name="connsiteX0" fmla="*/ 6096000 w 6096000"/>
              <a:gd name="connsiteY0" fmla="*/ 14961 h 6858000"/>
              <a:gd name="connsiteX1" fmla="*/ 6096000 w 6096000"/>
              <a:gd name="connsiteY1" fmla="*/ 203645 h 6858000"/>
              <a:gd name="connsiteX2" fmla="*/ 182547 w 6096000"/>
              <a:gd name="connsiteY2" fmla="*/ 6858000 h 6858000"/>
              <a:gd name="connsiteX3" fmla="*/ 14871 w 6096000"/>
              <a:gd name="connsiteY3" fmla="*/ 6858000 h 6858000"/>
              <a:gd name="connsiteX4" fmla="*/ 0 w 6096000"/>
              <a:gd name="connsiteY4" fmla="*/ 0 h 6858000"/>
              <a:gd name="connsiteX5" fmla="*/ 1 w 6096000"/>
              <a:gd name="connsiteY5" fmla="*/ 0 h 6858000"/>
              <a:gd name="connsiteX6" fmla="*/ 1 w 6096000"/>
              <a:gd name="connsiteY6" fmla="*/ 6858000 h 6858000"/>
              <a:gd name="connsiteX7" fmla="*/ 0 w 6096000"/>
              <a:gd name="connsiteY7" fmla="*/ 6858000 h 6858000"/>
              <a:gd name="connsiteX8" fmla="*/ 0 w 6096000"/>
              <a:gd name="connsiteY8" fmla="*/ 188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6096000" y="14961"/>
                </a:moveTo>
                <a:lnTo>
                  <a:pt x="6096000" y="203645"/>
                </a:lnTo>
                <a:lnTo>
                  <a:pt x="182547" y="6858000"/>
                </a:lnTo>
                <a:lnTo>
                  <a:pt x="14871" y="6858000"/>
                </a:lnTo>
                <a:close/>
                <a:moveTo>
                  <a:pt x="0" y="0"/>
                </a:moveTo>
                <a:lnTo>
                  <a:pt x="1" y="0"/>
                </a:lnTo>
                <a:lnTo>
                  <a:pt x="1" y="6858000"/>
                </a:lnTo>
                <a:lnTo>
                  <a:pt x="0" y="6858000"/>
                </a:lnTo>
                <a:lnTo>
                  <a:pt x="0" y="188683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6127639" y="1525760"/>
            <a:ext cx="4461440" cy="1132319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800" b="1" spc="3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Conlusion</a:t>
            </a:r>
            <a:endParaRPr lang="zh-CN" altLang="en-US" sz="3800" b="1" spc="3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6127639" y="2809760"/>
            <a:ext cx="4479073" cy="247868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Massive choice is fairly charming and important，but with unpredictable risk and unbearable price</a:t>
            </a:r>
            <a:endParaRPr lang="zh-CN" altLang="en-US" sz="2200" spc="15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>
            <p:custDataLst>
              <p:tags r:id="rId11"/>
            </p:custDataLst>
          </p:nvPr>
        </p:nvGrpSpPr>
        <p:grpSpPr>
          <a:xfrm>
            <a:off x="5138493" y="1106708"/>
            <a:ext cx="2154587" cy="1080000"/>
            <a:chOff x="5708957" y="1036960"/>
            <a:chExt cx="2154587" cy="1080000"/>
          </a:xfrm>
          <a:solidFill>
            <a:schemeClr val="accent1">
              <a:alpha val="53000"/>
            </a:schemeClr>
          </a:solidFill>
        </p:grpSpPr>
        <p:sp>
          <p:nvSpPr>
            <p:cNvPr id="22" name="矩形 21"/>
            <p:cNvSpPr/>
            <p:nvPr>
              <p:custDataLst>
                <p:tags r:id="rId12"/>
              </p:custDataLst>
            </p:nvPr>
          </p:nvSpPr>
          <p:spPr>
            <a:xfrm>
              <a:off x="5708957" y="1208540"/>
              <a:ext cx="2154587" cy="957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13"/>
              </p:custDataLst>
            </p:nvPr>
          </p:nvSpPr>
          <p:spPr>
            <a:xfrm rot="5400000">
              <a:off x="5437030" y="1529063"/>
              <a:ext cx="1080000" cy="957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14"/>
            </p:custDataLst>
          </p:nvPr>
        </p:nvGrpSpPr>
        <p:grpSpPr>
          <a:xfrm flipH="1" flipV="1">
            <a:off x="9441271" y="4627495"/>
            <a:ext cx="2154587" cy="1080000"/>
            <a:chOff x="5708957" y="1036960"/>
            <a:chExt cx="2154587" cy="1080000"/>
          </a:xfrm>
          <a:solidFill>
            <a:schemeClr val="accent1">
              <a:alpha val="53000"/>
            </a:schemeClr>
          </a:solidFill>
        </p:grpSpPr>
        <p:sp>
          <p:nvSpPr>
            <p:cNvPr id="12" name="矩形 11"/>
            <p:cNvSpPr/>
            <p:nvPr>
              <p:custDataLst>
                <p:tags r:id="rId15"/>
              </p:custDataLst>
            </p:nvPr>
          </p:nvSpPr>
          <p:spPr>
            <a:xfrm>
              <a:off x="5708957" y="1208540"/>
              <a:ext cx="2154587" cy="957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6"/>
              </p:custDataLst>
            </p:nvPr>
          </p:nvSpPr>
          <p:spPr>
            <a:xfrm rot="5400000">
              <a:off x="5437030" y="1529063"/>
              <a:ext cx="1080000" cy="957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7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1"/>
            </p:custDataLst>
          </p:nvPr>
        </p:nvSpPr>
        <p:spPr>
          <a:xfrm>
            <a:off x="2309694" y="2630161"/>
            <a:ext cx="2562895" cy="1569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9600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4</a:t>
            </a:r>
            <a:endParaRPr lang="en-US" altLang="zh-CN" sz="9600" spc="15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70000"/>
          </a:bodyPr>
          <a:lstStyle/>
          <a:p>
            <a:r>
              <a:rPr lang="zh-CN" altLang="en-US" sz="4335">
                <a:solidFill>
                  <a:schemeClr val="accent1"/>
                </a:solidFill>
              </a:rPr>
              <a:t>What have middle schools done?</a:t>
            </a:r>
            <a:endParaRPr lang="zh-CN" altLang="en-US" sz="4335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5"/>
            </p:custDataLst>
          </p:nvPr>
        </p:nvCxnSpPr>
        <p:spPr>
          <a:xfrm>
            <a:off x="2916873" y="3709184"/>
            <a:ext cx="6427670" cy="0"/>
          </a:xfrm>
          <a:prstGeom prst="line">
            <a:avLst/>
          </a:prstGeom>
          <a:ln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>
            <p:custDataLst>
              <p:tags r:id="rId6"/>
            </p:custDataLst>
          </p:nvPr>
        </p:nvSpPr>
        <p:spPr>
          <a:xfrm>
            <a:off x="3278305" y="3636675"/>
            <a:ext cx="146586" cy="146586"/>
          </a:xfrm>
          <a:prstGeom prst="ellipse">
            <a:avLst/>
          </a:prstGeom>
          <a:solidFill>
            <a:schemeClr val="dk2"/>
          </a:solidFill>
          <a:ln w="38100">
            <a:solidFill>
              <a:schemeClr val="l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椭圆 25"/>
          <p:cNvSpPr/>
          <p:nvPr>
            <p:custDataLst>
              <p:tags r:id="rId7"/>
            </p:custDataLst>
          </p:nvPr>
        </p:nvSpPr>
        <p:spPr>
          <a:xfrm>
            <a:off x="4695836" y="3635891"/>
            <a:ext cx="146586" cy="146586"/>
          </a:xfrm>
          <a:prstGeom prst="ellipse">
            <a:avLst/>
          </a:prstGeom>
          <a:solidFill>
            <a:schemeClr val="dk2"/>
          </a:solidFill>
          <a:ln w="38100">
            <a:solidFill>
              <a:schemeClr val="l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椭圆 26"/>
          <p:cNvSpPr/>
          <p:nvPr>
            <p:custDataLst>
              <p:tags r:id="rId8"/>
            </p:custDataLst>
          </p:nvPr>
        </p:nvSpPr>
        <p:spPr>
          <a:xfrm>
            <a:off x="6109096" y="3635891"/>
            <a:ext cx="146586" cy="146586"/>
          </a:xfrm>
          <a:prstGeom prst="ellipse">
            <a:avLst/>
          </a:prstGeom>
          <a:solidFill>
            <a:schemeClr val="dk2"/>
          </a:solidFill>
          <a:ln w="38100">
            <a:solidFill>
              <a:schemeClr val="l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椭圆 28"/>
          <p:cNvSpPr/>
          <p:nvPr>
            <p:custDataLst>
              <p:tags r:id="rId9"/>
            </p:custDataLst>
          </p:nvPr>
        </p:nvSpPr>
        <p:spPr>
          <a:xfrm>
            <a:off x="8931345" y="3635891"/>
            <a:ext cx="146586" cy="146586"/>
          </a:xfrm>
          <a:prstGeom prst="ellipse">
            <a:avLst/>
          </a:prstGeom>
          <a:solidFill>
            <a:schemeClr val="dk2"/>
          </a:solidFill>
          <a:ln w="38100">
            <a:solidFill>
              <a:schemeClr val="l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标题 1"/>
          <p:cNvSpPr txBox="1"/>
          <p:nvPr>
            <p:custDataLst>
              <p:tags r:id="rId10"/>
            </p:custDataLst>
          </p:nvPr>
        </p:nvSpPr>
        <p:spPr>
          <a:xfrm>
            <a:off x="5010844" y="901699"/>
            <a:ext cx="2179228" cy="10134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55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4855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>
            <p:custDataLst>
              <p:tags r:id="rId11"/>
            </p:custDataLst>
          </p:nvPr>
        </p:nvSpPr>
        <p:spPr>
          <a:xfrm>
            <a:off x="7522356" y="3635891"/>
            <a:ext cx="146586" cy="146586"/>
          </a:xfrm>
          <a:prstGeom prst="ellipse">
            <a:avLst/>
          </a:prstGeom>
          <a:solidFill>
            <a:schemeClr val="dk2"/>
          </a:solidFill>
          <a:ln w="38100">
            <a:solidFill>
              <a:schemeClr val="l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椭圆 31"/>
          <p:cNvSpPr/>
          <p:nvPr>
            <p:custDataLst>
              <p:tags r:id="rId12"/>
            </p:custDataLst>
          </p:nvPr>
        </p:nvSpPr>
        <p:spPr>
          <a:xfrm>
            <a:off x="3017312" y="2564125"/>
            <a:ext cx="668571" cy="668571"/>
          </a:xfrm>
          <a:prstGeom prst="ellipse">
            <a:avLst/>
          </a:prstGeom>
          <a:solidFill>
            <a:schemeClr val="dk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dk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b="1" dirty="0">
              <a:solidFill>
                <a:schemeClr val="dk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>
            <p:custDataLst>
              <p:tags r:id="rId13"/>
            </p:custDataLst>
          </p:nvPr>
        </p:nvSpPr>
        <p:spPr>
          <a:xfrm>
            <a:off x="4434843" y="2564125"/>
            <a:ext cx="668571" cy="668571"/>
          </a:xfrm>
          <a:prstGeom prst="ellipse">
            <a:avLst/>
          </a:prstGeom>
          <a:solidFill>
            <a:schemeClr val="dk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dk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b="1" dirty="0">
              <a:solidFill>
                <a:schemeClr val="dk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>
            <p:custDataLst>
              <p:tags r:id="rId14"/>
            </p:custDataLst>
          </p:nvPr>
        </p:nvSpPr>
        <p:spPr>
          <a:xfrm>
            <a:off x="5852374" y="2564125"/>
            <a:ext cx="668571" cy="668571"/>
          </a:xfrm>
          <a:prstGeom prst="ellipse">
            <a:avLst/>
          </a:prstGeom>
          <a:solidFill>
            <a:schemeClr val="dk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dk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b="1" dirty="0">
              <a:solidFill>
                <a:schemeClr val="dk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>
            <p:custDataLst>
              <p:tags r:id="rId15"/>
            </p:custDataLst>
          </p:nvPr>
        </p:nvSpPr>
        <p:spPr>
          <a:xfrm>
            <a:off x="7269905" y="2564125"/>
            <a:ext cx="668571" cy="668571"/>
          </a:xfrm>
          <a:prstGeom prst="ellipse">
            <a:avLst/>
          </a:prstGeom>
          <a:solidFill>
            <a:schemeClr val="dk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dk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altLang="zh-CN" b="1" dirty="0">
              <a:solidFill>
                <a:schemeClr val="dk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>
            <p:custDataLst>
              <p:tags r:id="rId16"/>
            </p:custDataLst>
          </p:nvPr>
        </p:nvSpPr>
        <p:spPr>
          <a:xfrm>
            <a:off x="8675972" y="2564125"/>
            <a:ext cx="668571" cy="668571"/>
          </a:xfrm>
          <a:prstGeom prst="ellipse">
            <a:avLst/>
          </a:prstGeom>
          <a:solidFill>
            <a:schemeClr val="dk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dk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en-US" altLang="zh-CN" b="1" dirty="0">
              <a:solidFill>
                <a:schemeClr val="dk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>
            <p:custDataLst>
              <p:tags r:id="rId17"/>
            </p:custDataLst>
          </p:nvPr>
        </p:nvSpPr>
        <p:spPr>
          <a:xfrm>
            <a:off x="2743706" y="4224868"/>
            <a:ext cx="1215781" cy="92333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The famous TED talk</a:t>
            </a:r>
            <a:endParaRPr lang="zh-CN" altLang="en-US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>
            <p:custDataLst>
              <p:tags r:id="rId18"/>
            </p:custDataLst>
          </p:nvPr>
        </p:nvSpPr>
        <p:spPr>
          <a:xfrm>
            <a:off x="4161237" y="4224868"/>
            <a:ext cx="1215781" cy="9233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Immense  diversity</a:t>
            </a:r>
            <a:endParaRPr lang="zh-CN" altLang="en-US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>
            <p:custDataLst>
              <p:tags r:id="rId19"/>
            </p:custDataLst>
          </p:nvPr>
        </p:nvSpPr>
        <p:spPr>
          <a:xfrm>
            <a:off x="5574498" y="4224868"/>
            <a:ext cx="1215781" cy="9233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What or Which</a:t>
            </a:r>
            <a:endParaRPr lang="zh-CN" altLang="en-US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>
            <p:custDataLst>
              <p:tags r:id="rId20"/>
            </p:custDataLst>
          </p:nvPr>
        </p:nvSpPr>
        <p:spPr>
          <a:xfrm>
            <a:off x="6987758" y="4224868"/>
            <a:ext cx="1215781" cy="92333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What do Middle schools do?</a:t>
            </a:r>
            <a:endPara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21"/>
            </p:custDataLst>
          </p:nvPr>
        </p:nvSpPr>
        <p:spPr>
          <a:xfrm>
            <a:off x="8401018" y="4224868"/>
            <a:ext cx="1215781" cy="9233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Learn to choose</a:t>
            </a:r>
            <a:endParaRPr lang="zh-CN" altLang="en-US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2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10" name="六边形 9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" y="0"/>
            <a:ext cx="12192000" cy="6858000"/>
          </a:xfrm>
          <a:prstGeom prst="rect">
            <a:avLst/>
          </a:prstGeom>
          <a:pattFill prst="ltUpDiag">
            <a:fgClr>
              <a:schemeClr val="accent1">
                <a:lumMod val="60000"/>
                <a:lumOff val="40000"/>
              </a:schemeClr>
            </a:fgClr>
            <a:bgClr>
              <a:schemeClr val="l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>
            <p:custDataLst>
              <p:tags r:id="rId6"/>
            </p:custDataLst>
          </p:nvPr>
        </p:nvGrpSpPr>
        <p:grpSpPr>
          <a:xfrm>
            <a:off x="897348" y="812460"/>
            <a:ext cx="10397305" cy="5233081"/>
            <a:chOff x="786737" y="824499"/>
            <a:chExt cx="10397305" cy="5233081"/>
          </a:xfrm>
        </p:grpSpPr>
        <p:sp>
          <p:nvSpPr>
            <p:cNvPr id="4" name="矩形 3"/>
            <p:cNvSpPr/>
            <p:nvPr>
              <p:custDataLst>
                <p:tags r:id="rId7"/>
              </p:custDataLst>
            </p:nvPr>
          </p:nvSpPr>
          <p:spPr>
            <a:xfrm>
              <a:off x="1059543" y="1088571"/>
              <a:ext cx="10124499" cy="496900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>
              <p:custDataLst>
                <p:tags r:id="rId8"/>
              </p:custDataLst>
            </p:nvPr>
          </p:nvSpPr>
          <p:spPr>
            <a:xfrm>
              <a:off x="786737" y="824499"/>
              <a:ext cx="10205113" cy="50425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982030" y="1020526"/>
              <a:ext cx="9814526" cy="4650527"/>
              <a:chOff x="986413" y="1020733"/>
              <a:chExt cx="9814526" cy="4650527"/>
            </a:xfrm>
          </p:grpSpPr>
          <p:sp>
            <p:nvSpPr>
              <p:cNvPr id="7" name="任意多边形: 形状 6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10665264" y="1020733"/>
                <a:ext cx="135675" cy="135675"/>
              </a:xfrm>
              <a:custGeom>
                <a:avLst/>
                <a:gdLst>
                  <a:gd name="connsiteX0" fmla="*/ 60236 w 688240"/>
                  <a:gd name="connsiteY0" fmla="*/ 149944 h 688240"/>
                  <a:gd name="connsiteX1" fmla="*/ 538297 w 688240"/>
                  <a:gd name="connsiteY1" fmla="*/ 628005 h 688240"/>
                  <a:gd name="connsiteX2" fmla="*/ 536521 w 688240"/>
                  <a:gd name="connsiteY2" fmla="*/ 629470 h 688240"/>
                  <a:gd name="connsiteX3" fmla="*/ 344120 w 688240"/>
                  <a:gd name="connsiteY3" fmla="*/ 688240 h 688240"/>
                  <a:gd name="connsiteX4" fmla="*/ 0 w 688240"/>
                  <a:gd name="connsiteY4" fmla="*/ 344120 h 688240"/>
                  <a:gd name="connsiteX5" fmla="*/ 58770 w 688240"/>
                  <a:gd name="connsiteY5" fmla="*/ 151719 h 688240"/>
                  <a:gd name="connsiteX6" fmla="*/ 344120 w 688240"/>
                  <a:gd name="connsiteY6" fmla="*/ 0 h 688240"/>
                  <a:gd name="connsiteX7" fmla="*/ 688240 w 688240"/>
                  <a:gd name="connsiteY7" fmla="*/ 344120 h 688240"/>
                  <a:gd name="connsiteX8" fmla="*/ 629470 w 688240"/>
                  <a:gd name="connsiteY8" fmla="*/ 536521 h 688240"/>
                  <a:gd name="connsiteX9" fmla="*/ 628004 w 688240"/>
                  <a:gd name="connsiteY9" fmla="*/ 538297 h 688240"/>
                  <a:gd name="connsiteX10" fmla="*/ 149944 w 688240"/>
                  <a:gd name="connsiteY10" fmla="*/ 60236 h 688240"/>
                  <a:gd name="connsiteX11" fmla="*/ 151719 w 688240"/>
                  <a:gd name="connsiteY11" fmla="*/ 58770 h 688240"/>
                  <a:gd name="connsiteX12" fmla="*/ 344120 w 688240"/>
                  <a:gd name="connsiteY12" fmla="*/ 0 h 68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8240" h="688240">
                    <a:moveTo>
                      <a:pt x="60236" y="149944"/>
                    </a:moveTo>
                    <a:lnTo>
                      <a:pt x="538297" y="628005"/>
                    </a:lnTo>
                    <a:lnTo>
                      <a:pt x="536521" y="629470"/>
                    </a:lnTo>
                    <a:cubicBezTo>
                      <a:pt x="481599" y="666574"/>
                      <a:pt x="415390" y="688240"/>
                      <a:pt x="344120" y="688240"/>
                    </a:cubicBezTo>
                    <a:cubicBezTo>
                      <a:pt x="154068" y="688240"/>
                      <a:pt x="0" y="534172"/>
                      <a:pt x="0" y="344120"/>
                    </a:cubicBezTo>
                    <a:cubicBezTo>
                      <a:pt x="0" y="272851"/>
                      <a:pt x="21666" y="206641"/>
                      <a:pt x="58770" y="151719"/>
                    </a:cubicBezTo>
                    <a:close/>
                    <a:moveTo>
                      <a:pt x="344120" y="0"/>
                    </a:moveTo>
                    <a:cubicBezTo>
                      <a:pt x="534172" y="0"/>
                      <a:pt x="688240" y="154068"/>
                      <a:pt x="688240" y="344120"/>
                    </a:cubicBezTo>
                    <a:cubicBezTo>
                      <a:pt x="688240" y="415390"/>
                      <a:pt x="666574" y="481599"/>
                      <a:pt x="629470" y="536521"/>
                    </a:cubicBezTo>
                    <a:lnTo>
                      <a:pt x="628004" y="538297"/>
                    </a:lnTo>
                    <a:lnTo>
                      <a:pt x="149944" y="60236"/>
                    </a:lnTo>
                    <a:lnTo>
                      <a:pt x="151719" y="58770"/>
                    </a:lnTo>
                    <a:cubicBezTo>
                      <a:pt x="206641" y="21666"/>
                      <a:pt x="272851" y="0"/>
                      <a:pt x="34412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任意多边形: 形状 7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986413" y="5535585"/>
                <a:ext cx="135675" cy="135675"/>
              </a:xfrm>
              <a:custGeom>
                <a:avLst/>
                <a:gdLst>
                  <a:gd name="connsiteX0" fmla="*/ 60236 w 688240"/>
                  <a:gd name="connsiteY0" fmla="*/ 149944 h 688240"/>
                  <a:gd name="connsiteX1" fmla="*/ 538297 w 688240"/>
                  <a:gd name="connsiteY1" fmla="*/ 628005 h 688240"/>
                  <a:gd name="connsiteX2" fmla="*/ 536521 w 688240"/>
                  <a:gd name="connsiteY2" fmla="*/ 629470 h 688240"/>
                  <a:gd name="connsiteX3" fmla="*/ 344120 w 688240"/>
                  <a:gd name="connsiteY3" fmla="*/ 688240 h 688240"/>
                  <a:gd name="connsiteX4" fmla="*/ 0 w 688240"/>
                  <a:gd name="connsiteY4" fmla="*/ 344120 h 688240"/>
                  <a:gd name="connsiteX5" fmla="*/ 58770 w 688240"/>
                  <a:gd name="connsiteY5" fmla="*/ 151719 h 688240"/>
                  <a:gd name="connsiteX6" fmla="*/ 344120 w 688240"/>
                  <a:gd name="connsiteY6" fmla="*/ 0 h 688240"/>
                  <a:gd name="connsiteX7" fmla="*/ 688240 w 688240"/>
                  <a:gd name="connsiteY7" fmla="*/ 344120 h 688240"/>
                  <a:gd name="connsiteX8" fmla="*/ 629470 w 688240"/>
                  <a:gd name="connsiteY8" fmla="*/ 536521 h 688240"/>
                  <a:gd name="connsiteX9" fmla="*/ 628004 w 688240"/>
                  <a:gd name="connsiteY9" fmla="*/ 538297 h 688240"/>
                  <a:gd name="connsiteX10" fmla="*/ 149944 w 688240"/>
                  <a:gd name="connsiteY10" fmla="*/ 60236 h 688240"/>
                  <a:gd name="connsiteX11" fmla="*/ 151719 w 688240"/>
                  <a:gd name="connsiteY11" fmla="*/ 58770 h 688240"/>
                  <a:gd name="connsiteX12" fmla="*/ 344120 w 688240"/>
                  <a:gd name="connsiteY12" fmla="*/ 0 h 68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8240" h="688240">
                    <a:moveTo>
                      <a:pt x="60236" y="149944"/>
                    </a:moveTo>
                    <a:lnTo>
                      <a:pt x="538297" y="628005"/>
                    </a:lnTo>
                    <a:lnTo>
                      <a:pt x="536521" y="629470"/>
                    </a:lnTo>
                    <a:cubicBezTo>
                      <a:pt x="481599" y="666574"/>
                      <a:pt x="415390" y="688240"/>
                      <a:pt x="344120" y="688240"/>
                    </a:cubicBezTo>
                    <a:cubicBezTo>
                      <a:pt x="154068" y="688240"/>
                      <a:pt x="0" y="534172"/>
                      <a:pt x="0" y="344120"/>
                    </a:cubicBezTo>
                    <a:cubicBezTo>
                      <a:pt x="0" y="272851"/>
                      <a:pt x="21666" y="206641"/>
                      <a:pt x="58770" y="151719"/>
                    </a:cubicBezTo>
                    <a:close/>
                    <a:moveTo>
                      <a:pt x="344120" y="0"/>
                    </a:moveTo>
                    <a:cubicBezTo>
                      <a:pt x="534172" y="0"/>
                      <a:pt x="688240" y="154068"/>
                      <a:pt x="688240" y="344120"/>
                    </a:cubicBezTo>
                    <a:cubicBezTo>
                      <a:pt x="688240" y="415390"/>
                      <a:pt x="666574" y="481599"/>
                      <a:pt x="629470" y="536521"/>
                    </a:cubicBezTo>
                    <a:lnTo>
                      <a:pt x="628004" y="538297"/>
                    </a:lnTo>
                    <a:lnTo>
                      <a:pt x="149944" y="60236"/>
                    </a:lnTo>
                    <a:lnTo>
                      <a:pt x="151719" y="58770"/>
                    </a:lnTo>
                    <a:cubicBezTo>
                      <a:pt x="206641" y="21666"/>
                      <a:pt x="272851" y="0"/>
                      <a:pt x="34412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文本框 8"/>
          <p:cNvSpPr txBox="1"/>
          <p:nvPr>
            <p:custDataLst>
              <p:tags r:id="rId11"/>
            </p:custDataLst>
          </p:nvPr>
        </p:nvSpPr>
        <p:spPr>
          <a:xfrm>
            <a:off x="2800350" y="1200150"/>
            <a:ext cx="6591300" cy="445770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 fontScale="50000"/>
          </a:bodyPr>
          <a:lstStyle/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zh-CN" altLang="en-US" sz="6000" b="1" spc="3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Sir Robinson stressed</a:t>
            </a:r>
            <a:endParaRPr lang="zh-CN" altLang="en-US" sz="6000" b="1" spc="3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zh-CN" altLang="en-US" sz="6000" b="1" spc="3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 our national education system, mistakes are the worst thing to make.</a:t>
            </a:r>
            <a:endParaRPr lang="zh-CN" altLang="en-US" sz="6000" b="1" spc="3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zh-CN" altLang="en-US" sz="6000" b="1" spc="3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But if you don't prepare to be wrong, you can hardly come up with something really creative.</a:t>
            </a:r>
            <a:endParaRPr lang="zh-CN" altLang="en-US" sz="6000" b="1" spc="3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D:\aiwppcache\download\20201020\694ca78a7abfa22fde843236cc26a353.jpg694ca78a7abfa22fde843236cc26a353"/>
          <p:cNvPicPr preferRelativeResize="0"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-23632" r="-23632"/>
          <a:stretch>
            <a:fillRect/>
          </a:stretch>
        </p:blipFill>
        <p:spPr>
          <a:xfrm>
            <a:off x="0" y="0"/>
            <a:ext cx="12212320" cy="6886575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</p:pic>
      <p:sp>
        <p:nvSpPr>
          <p:cNvPr id="17" name="矩形 16"/>
          <p:cNvSpPr/>
          <p:nvPr>
            <p:custDataLst>
              <p:tags r:id="rId8"/>
            </p:custDataLst>
          </p:nvPr>
        </p:nvSpPr>
        <p:spPr>
          <a:xfrm>
            <a:off x="0" y="3565525"/>
            <a:ext cx="12179300" cy="2472055"/>
          </a:xfrm>
          <a:prstGeom prst="rect">
            <a:avLst/>
          </a:prstGeom>
          <a:solidFill>
            <a:schemeClr val="lt2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>
            <p:custDataLst>
              <p:tags r:id="rId9"/>
            </p:custDataLst>
          </p:nvPr>
        </p:nvSpPr>
        <p:spPr>
          <a:xfrm>
            <a:off x="668655" y="3973830"/>
            <a:ext cx="5518785" cy="1492250"/>
          </a:xfrm>
          <a:prstGeom prst="rect">
            <a:avLst/>
          </a:prstGeom>
        </p:spPr>
        <p:txBody>
          <a:bodyPr wrap="square" lIns="90000" tIns="46800" rIns="90000" bIns="46800" anchor="ctr">
            <a:normAutofit/>
          </a:bodyPr>
          <a:lstStyle>
            <a:defPPr>
              <a:defRPr lang="en-US"/>
            </a:defPPr>
            <a:lvl1pPr marL="171450" indent="-171450" defTabSz="913765">
              <a:lnSpc>
                <a:spcPct val="2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defTabSz="913765"/>
            <a:lvl3pPr defTabSz="913765"/>
            <a:lvl4pPr defTabSz="913765"/>
            <a:lvl5pPr defTabSz="913765"/>
            <a:lvl6pPr defTabSz="913765"/>
            <a:lvl7pPr defTabSz="913765"/>
            <a:lvl8pPr defTabSz="913765"/>
            <a:lvl9pPr defTabSz="913765"/>
          </a:lstStyle>
          <a:p>
            <a:pPr marL="0" indent="0" algn="l">
              <a:lnSpc>
                <a:spcPct val="160000"/>
              </a:lnSpc>
              <a:buNone/>
            </a:pPr>
            <a:r>
              <a:rPr lang="en-US" altLang="zh-CN" sz="180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Exert all our time and efforts</a:t>
            </a:r>
            <a:endParaRPr lang="en-US" altLang="zh-CN" sz="180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10" name="六边形 9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" y="0"/>
            <a:ext cx="12192000" cy="6858000"/>
          </a:xfrm>
          <a:prstGeom prst="rect">
            <a:avLst/>
          </a:prstGeom>
          <a:pattFill prst="ltUpDiag">
            <a:fgClr>
              <a:schemeClr val="accent1">
                <a:lumMod val="60000"/>
                <a:lumOff val="40000"/>
              </a:schemeClr>
            </a:fgClr>
            <a:bgClr>
              <a:schemeClr val="l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>
            <p:custDataLst>
              <p:tags r:id="rId6"/>
            </p:custDataLst>
          </p:nvPr>
        </p:nvGrpSpPr>
        <p:grpSpPr>
          <a:xfrm>
            <a:off x="897348" y="812460"/>
            <a:ext cx="10397305" cy="5233081"/>
            <a:chOff x="786737" y="824499"/>
            <a:chExt cx="10397305" cy="5233081"/>
          </a:xfrm>
        </p:grpSpPr>
        <p:sp>
          <p:nvSpPr>
            <p:cNvPr id="4" name="矩形 3"/>
            <p:cNvSpPr/>
            <p:nvPr>
              <p:custDataLst>
                <p:tags r:id="rId7"/>
              </p:custDataLst>
            </p:nvPr>
          </p:nvSpPr>
          <p:spPr>
            <a:xfrm>
              <a:off x="1059543" y="1088571"/>
              <a:ext cx="10124499" cy="496900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>
              <p:custDataLst>
                <p:tags r:id="rId8"/>
              </p:custDataLst>
            </p:nvPr>
          </p:nvSpPr>
          <p:spPr>
            <a:xfrm>
              <a:off x="786737" y="824499"/>
              <a:ext cx="10205113" cy="50425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982030" y="1020526"/>
              <a:ext cx="9814526" cy="4650527"/>
              <a:chOff x="986413" y="1020733"/>
              <a:chExt cx="9814526" cy="4650527"/>
            </a:xfrm>
          </p:grpSpPr>
          <p:sp>
            <p:nvSpPr>
              <p:cNvPr id="7" name="任意多边形: 形状 6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10665264" y="1020733"/>
                <a:ext cx="135675" cy="135675"/>
              </a:xfrm>
              <a:custGeom>
                <a:avLst/>
                <a:gdLst>
                  <a:gd name="connsiteX0" fmla="*/ 60236 w 688240"/>
                  <a:gd name="connsiteY0" fmla="*/ 149944 h 688240"/>
                  <a:gd name="connsiteX1" fmla="*/ 538297 w 688240"/>
                  <a:gd name="connsiteY1" fmla="*/ 628005 h 688240"/>
                  <a:gd name="connsiteX2" fmla="*/ 536521 w 688240"/>
                  <a:gd name="connsiteY2" fmla="*/ 629470 h 688240"/>
                  <a:gd name="connsiteX3" fmla="*/ 344120 w 688240"/>
                  <a:gd name="connsiteY3" fmla="*/ 688240 h 688240"/>
                  <a:gd name="connsiteX4" fmla="*/ 0 w 688240"/>
                  <a:gd name="connsiteY4" fmla="*/ 344120 h 688240"/>
                  <a:gd name="connsiteX5" fmla="*/ 58770 w 688240"/>
                  <a:gd name="connsiteY5" fmla="*/ 151719 h 688240"/>
                  <a:gd name="connsiteX6" fmla="*/ 344120 w 688240"/>
                  <a:gd name="connsiteY6" fmla="*/ 0 h 688240"/>
                  <a:gd name="connsiteX7" fmla="*/ 688240 w 688240"/>
                  <a:gd name="connsiteY7" fmla="*/ 344120 h 688240"/>
                  <a:gd name="connsiteX8" fmla="*/ 629470 w 688240"/>
                  <a:gd name="connsiteY8" fmla="*/ 536521 h 688240"/>
                  <a:gd name="connsiteX9" fmla="*/ 628004 w 688240"/>
                  <a:gd name="connsiteY9" fmla="*/ 538297 h 688240"/>
                  <a:gd name="connsiteX10" fmla="*/ 149944 w 688240"/>
                  <a:gd name="connsiteY10" fmla="*/ 60236 h 688240"/>
                  <a:gd name="connsiteX11" fmla="*/ 151719 w 688240"/>
                  <a:gd name="connsiteY11" fmla="*/ 58770 h 688240"/>
                  <a:gd name="connsiteX12" fmla="*/ 344120 w 688240"/>
                  <a:gd name="connsiteY12" fmla="*/ 0 h 68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8240" h="688240">
                    <a:moveTo>
                      <a:pt x="60236" y="149944"/>
                    </a:moveTo>
                    <a:lnTo>
                      <a:pt x="538297" y="628005"/>
                    </a:lnTo>
                    <a:lnTo>
                      <a:pt x="536521" y="629470"/>
                    </a:lnTo>
                    <a:cubicBezTo>
                      <a:pt x="481599" y="666574"/>
                      <a:pt x="415390" y="688240"/>
                      <a:pt x="344120" y="688240"/>
                    </a:cubicBezTo>
                    <a:cubicBezTo>
                      <a:pt x="154068" y="688240"/>
                      <a:pt x="0" y="534172"/>
                      <a:pt x="0" y="344120"/>
                    </a:cubicBezTo>
                    <a:cubicBezTo>
                      <a:pt x="0" y="272851"/>
                      <a:pt x="21666" y="206641"/>
                      <a:pt x="58770" y="151719"/>
                    </a:cubicBezTo>
                    <a:close/>
                    <a:moveTo>
                      <a:pt x="344120" y="0"/>
                    </a:moveTo>
                    <a:cubicBezTo>
                      <a:pt x="534172" y="0"/>
                      <a:pt x="688240" y="154068"/>
                      <a:pt x="688240" y="344120"/>
                    </a:cubicBezTo>
                    <a:cubicBezTo>
                      <a:pt x="688240" y="415390"/>
                      <a:pt x="666574" y="481599"/>
                      <a:pt x="629470" y="536521"/>
                    </a:cubicBezTo>
                    <a:lnTo>
                      <a:pt x="628004" y="538297"/>
                    </a:lnTo>
                    <a:lnTo>
                      <a:pt x="149944" y="60236"/>
                    </a:lnTo>
                    <a:lnTo>
                      <a:pt x="151719" y="58770"/>
                    </a:lnTo>
                    <a:cubicBezTo>
                      <a:pt x="206641" y="21666"/>
                      <a:pt x="272851" y="0"/>
                      <a:pt x="34412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任意多边形: 形状 7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986413" y="5535585"/>
                <a:ext cx="135675" cy="135675"/>
              </a:xfrm>
              <a:custGeom>
                <a:avLst/>
                <a:gdLst>
                  <a:gd name="connsiteX0" fmla="*/ 60236 w 688240"/>
                  <a:gd name="connsiteY0" fmla="*/ 149944 h 688240"/>
                  <a:gd name="connsiteX1" fmla="*/ 538297 w 688240"/>
                  <a:gd name="connsiteY1" fmla="*/ 628005 h 688240"/>
                  <a:gd name="connsiteX2" fmla="*/ 536521 w 688240"/>
                  <a:gd name="connsiteY2" fmla="*/ 629470 h 688240"/>
                  <a:gd name="connsiteX3" fmla="*/ 344120 w 688240"/>
                  <a:gd name="connsiteY3" fmla="*/ 688240 h 688240"/>
                  <a:gd name="connsiteX4" fmla="*/ 0 w 688240"/>
                  <a:gd name="connsiteY4" fmla="*/ 344120 h 688240"/>
                  <a:gd name="connsiteX5" fmla="*/ 58770 w 688240"/>
                  <a:gd name="connsiteY5" fmla="*/ 151719 h 688240"/>
                  <a:gd name="connsiteX6" fmla="*/ 344120 w 688240"/>
                  <a:gd name="connsiteY6" fmla="*/ 0 h 688240"/>
                  <a:gd name="connsiteX7" fmla="*/ 688240 w 688240"/>
                  <a:gd name="connsiteY7" fmla="*/ 344120 h 688240"/>
                  <a:gd name="connsiteX8" fmla="*/ 629470 w 688240"/>
                  <a:gd name="connsiteY8" fmla="*/ 536521 h 688240"/>
                  <a:gd name="connsiteX9" fmla="*/ 628004 w 688240"/>
                  <a:gd name="connsiteY9" fmla="*/ 538297 h 688240"/>
                  <a:gd name="connsiteX10" fmla="*/ 149944 w 688240"/>
                  <a:gd name="connsiteY10" fmla="*/ 60236 h 688240"/>
                  <a:gd name="connsiteX11" fmla="*/ 151719 w 688240"/>
                  <a:gd name="connsiteY11" fmla="*/ 58770 h 688240"/>
                  <a:gd name="connsiteX12" fmla="*/ 344120 w 688240"/>
                  <a:gd name="connsiteY12" fmla="*/ 0 h 68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8240" h="688240">
                    <a:moveTo>
                      <a:pt x="60236" y="149944"/>
                    </a:moveTo>
                    <a:lnTo>
                      <a:pt x="538297" y="628005"/>
                    </a:lnTo>
                    <a:lnTo>
                      <a:pt x="536521" y="629470"/>
                    </a:lnTo>
                    <a:cubicBezTo>
                      <a:pt x="481599" y="666574"/>
                      <a:pt x="415390" y="688240"/>
                      <a:pt x="344120" y="688240"/>
                    </a:cubicBezTo>
                    <a:cubicBezTo>
                      <a:pt x="154068" y="688240"/>
                      <a:pt x="0" y="534172"/>
                      <a:pt x="0" y="344120"/>
                    </a:cubicBezTo>
                    <a:cubicBezTo>
                      <a:pt x="0" y="272851"/>
                      <a:pt x="21666" y="206641"/>
                      <a:pt x="58770" y="151719"/>
                    </a:cubicBezTo>
                    <a:close/>
                    <a:moveTo>
                      <a:pt x="344120" y="0"/>
                    </a:moveTo>
                    <a:cubicBezTo>
                      <a:pt x="534172" y="0"/>
                      <a:pt x="688240" y="154068"/>
                      <a:pt x="688240" y="344120"/>
                    </a:cubicBezTo>
                    <a:cubicBezTo>
                      <a:pt x="688240" y="415390"/>
                      <a:pt x="666574" y="481599"/>
                      <a:pt x="629470" y="536521"/>
                    </a:cubicBezTo>
                    <a:lnTo>
                      <a:pt x="628004" y="538297"/>
                    </a:lnTo>
                    <a:lnTo>
                      <a:pt x="149944" y="60236"/>
                    </a:lnTo>
                    <a:lnTo>
                      <a:pt x="151719" y="58770"/>
                    </a:lnTo>
                    <a:cubicBezTo>
                      <a:pt x="206641" y="21666"/>
                      <a:pt x="272851" y="0"/>
                      <a:pt x="34412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文本框 8"/>
          <p:cNvSpPr txBox="1"/>
          <p:nvPr>
            <p:custDataLst>
              <p:tags r:id="rId11"/>
            </p:custDataLst>
          </p:nvPr>
        </p:nvSpPr>
        <p:spPr>
          <a:xfrm>
            <a:off x="2800350" y="1200150"/>
            <a:ext cx="6591300" cy="445770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/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zh-CN" altLang="en-US" sz="6000" b="1" spc="3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And in the end</a:t>
            </a:r>
            <a:endParaRPr lang="zh-CN" altLang="en-US" sz="6000" b="1" spc="3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D:\aiwppcache\download\20201020\3cdb3b56432185bc27f8684eb564b9f3.jpg3cdb3b56432185bc27f8684eb564b9f3"/>
          <p:cNvPicPr preferRelativeResize="0"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-10823" r="-10823"/>
          <a:stretch>
            <a:fillRect/>
          </a:stretch>
        </p:blipFill>
        <p:spPr>
          <a:xfrm>
            <a:off x="1538296" y="944563"/>
            <a:ext cx="9115409" cy="5127418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</p:pic>
    </p:spTree>
    <p:custDataLst>
      <p:tags r:id="rId8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D:\aiwppcache\download\20201020\52c654c06f5550c7b91293f0d7134d5c.jpg52c654c06f5550c7b91293f0d7134d5c"/>
          <p:cNvPicPr preferRelativeResize="0"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-13056" r="-13056"/>
          <a:stretch>
            <a:fillRect/>
          </a:stretch>
        </p:blipFill>
        <p:spPr>
          <a:xfrm>
            <a:off x="1538296" y="944563"/>
            <a:ext cx="9115409" cy="5127418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</p:pic>
    </p:spTree>
    <p:custDataLst>
      <p:tags r:id="rId8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10" name="六边形 9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" y="0"/>
            <a:ext cx="12192000" cy="6858000"/>
          </a:xfrm>
          <a:prstGeom prst="rect">
            <a:avLst/>
          </a:prstGeom>
          <a:pattFill prst="ltUpDiag">
            <a:fgClr>
              <a:schemeClr val="accent1">
                <a:lumMod val="60000"/>
                <a:lumOff val="40000"/>
              </a:schemeClr>
            </a:fgClr>
            <a:bgClr>
              <a:schemeClr val="l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>
            <p:custDataLst>
              <p:tags r:id="rId6"/>
            </p:custDataLst>
          </p:nvPr>
        </p:nvGrpSpPr>
        <p:grpSpPr>
          <a:xfrm>
            <a:off x="897348" y="812460"/>
            <a:ext cx="10397305" cy="5233081"/>
            <a:chOff x="786737" y="824499"/>
            <a:chExt cx="10397305" cy="5233081"/>
          </a:xfrm>
        </p:grpSpPr>
        <p:sp>
          <p:nvSpPr>
            <p:cNvPr id="4" name="矩形 3"/>
            <p:cNvSpPr/>
            <p:nvPr>
              <p:custDataLst>
                <p:tags r:id="rId7"/>
              </p:custDataLst>
            </p:nvPr>
          </p:nvSpPr>
          <p:spPr>
            <a:xfrm>
              <a:off x="1059543" y="1088571"/>
              <a:ext cx="10124499" cy="496900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>
              <p:custDataLst>
                <p:tags r:id="rId8"/>
              </p:custDataLst>
            </p:nvPr>
          </p:nvSpPr>
          <p:spPr>
            <a:xfrm>
              <a:off x="786737" y="824499"/>
              <a:ext cx="10205113" cy="50425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982030" y="1020526"/>
              <a:ext cx="9814526" cy="4650527"/>
              <a:chOff x="986413" y="1020733"/>
              <a:chExt cx="9814526" cy="4650527"/>
            </a:xfrm>
          </p:grpSpPr>
          <p:sp>
            <p:nvSpPr>
              <p:cNvPr id="7" name="任意多边形: 形状 6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10665264" y="1020733"/>
                <a:ext cx="135675" cy="135675"/>
              </a:xfrm>
              <a:custGeom>
                <a:avLst/>
                <a:gdLst>
                  <a:gd name="connsiteX0" fmla="*/ 60236 w 688240"/>
                  <a:gd name="connsiteY0" fmla="*/ 149944 h 688240"/>
                  <a:gd name="connsiteX1" fmla="*/ 538297 w 688240"/>
                  <a:gd name="connsiteY1" fmla="*/ 628005 h 688240"/>
                  <a:gd name="connsiteX2" fmla="*/ 536521 w 688240"/>
                  <a:gd name="connsiteY2" fmla="*/ 629470 h 688240"/>
                  <a:gd name="connsiteX3" fmla="*/ 344120 w 688240"/>
                  <a:gd name="connsiteY3" fmla="*/ 688240 h 688240"/>
                  <a:gd name="connsiteX4" fmla="*/ 0 w 688240"/>
                  <a:gd name="connsiteY4" fmla="*/ 344120 h 688240"/>
                  <a:gd name="connsiteX5" fmla="*/ 58770 w 688240"/>
                  <a:gd name="connsiteY5" fmla="*/ 151719 h 688240"/>
                  <a:gd name="connsiteX6" fmla="*/ 344120 w 688240"/>
                  <a:gd name="connsiteY6" fmla="*/ 0 h 688240"/>
                  <a:gd name="connsiteX7" fmla="*/ 688240 w 688240"/>
                  <a:gd name="connsiteY7" fmla="*/ 344120 h 688240"/>
                  <a:gd name="connsiteX8" fmla="*/ 629470 w 688240"/>
                  <a:gd name="connsiteY8" fmla="*/ 536521 h 688240"/>
                  <a:gd name="connsiteX9" fmla="*/ 628004 w 688240"/>
                  <a:gd name="connsiteY9" fmla="*/ 538297 h 688240"/>
                  <a:gd name="connsiteX10" fmla="*/ 149944 w 688240"/>
                  <a:gd name="connsiteY10" fmla="*/ 60236 h 688240"/>
                  <a:gd name="connsiteX11" fmla="*/ 151719 w 688240"/>
                  <a:gd name="connsiteY11" fmla="*/ 58770 h 688240"/>
                  <a:gd name="connsiteX12" fmla="*/ 344120 w 688240"/>
                  <a:gd name="connsiteY12" fmla="*/ 0 h 68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8240" h="688240">
                    <a:moveTo>
                      <a:pt x="60236" y="149944"/>
                    </a:moveTo>
                    <a:lnTo>
                      <a:pt x="538297" y="628005"/>
                    </a:lnTo>
                    <a:lnTo>
                      <a:pt x="536521" y="629470"/>
                    </a:lnTo>
                    <a:cubicBezTo>
                      <a:pt x="481599" y="666574"/>
                      <a:pt x="415390" y="688240"/>
                      <a:pt x="344120" y="688240"/>
                    </a:cubicBezTo>
                    <a:cubicBezTo>
                      <a:pt x="154068" y="688240"/>
                      <a:pt x="0" y="534172"/>
                      <a:pt x="0" y="344120"/>
                    </a:cubicBezTo>
                    <a:cubicBezTo>
                      <a:pt x="0" y="272851"/>
                      <a:pt x="21666" y="206641"/>
                      <a:pt x="58770" y="151719"/>
                    </a:cubicBezTo>
                    <a:close/>
                    <a:moveTo>
                      <a:pt x="344120" y="0"/>
                    </a:moveTo>
                    <a:cubicBezTo>
                      <a:pt x="534172" y="0"/>
                      <a:pt x="688240" y="154068"/>
                      <a:pt x="688240" y="344120"/>
                    </a:cubicBezTo>
                    <a:cubicBezTo>
                      <a:pt x="688240" y="415390"/>
                      <a:pt x="666574" y="481599"/>
                      <a:pt x="629470" y="536521"/>
                    </a:cubicBezTo>
                    <a:lnTo>
                      <a:pt x="628004" y="538297"/>
                    </a:lnTo>
                    <a:lnTo>
                      <a:pt x="149944" y="60236"/>
                    </a:lnTo>
                    <a:lnTo>
                      <a:pt x="151719" y="58770"/>
                    </a:lnTo>
                    <a:cubicBezTo>
                      <a:pt x="206641" y="21666"/>
                      <a:pt x="272851" y="0"/>
                      <a:pt x="34412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任意多边形: 形状 7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986413" y="5535585"/>
                <a:ext cx="135675" cy="135675"/>
              </a:xfrm>
              <a:custGeom>
                <a:avLst/>
                <a:gdLst>
                  <a:gd name="connsiteX0" fmla="*/ 60236 w 688240"/>
                  <a:gd name="connsiteY0" fmla="*/ 149944 h 688240"/>
                  <a:gd name="connsiteX1" fmla="*/ 538297 w 688240"/>
                  <a:gd name="connsiteY1" fmla="*/ 628005 h 688240"/>
                  <a:gd name="connsiteX2" fmla="*/ 536521 w 688240"/>
                  <a:gd name="connsiteY2" fmla="*/ 629470 h 688240"/>
                  <a:gd name="connsiteX3" fmla="*/ 344120 w 688240"/>
                  <a:gd name="connsiteY3" fmla="*/ 688240 h 688240"/>
                  <a:gd name="connsiteX4" fmla="*/ 0 w 688240"/>
                  <a:gd name="connsiteY4" fmla="*/ 344120 h 688240"/>
                  <a:gd name="connsiteX5" fmla="*/ 58770 w 688240"/>
                  <a:gd name="connsiteY5" fmla="*/ 151719 h 688240"/>
                  <a:gd name="connsiteX6" fmla="*/ 344120 w 688240"/>
                  <a:gd name="connsiteY6" fmla="*/ 0 h 688240"/>
                  <a:gd name="connsiteX7" fmla="*/ 688240 w 688240"/>
                  <a:gd name="connsiteY7" fmla="*/ 344120 h 688240"/>
                  <a:gd name="connsiteX8" fmla="*/ 629470 w 688240"/>
                  <a:gd name="connsiteY8" fmla="*/ 536521 h 688240"/>
                  <a:gd name="connsiteX9" fmla="*/ 628004 w 688240"/>
                  <a:gd name="connsiteY9" fmla="*/ 538297 h 688240"/>
                  <a:gd name="connsiteX10" fmla="*/ 149944 w 688240"/>
                  <a:gd name="connsiteY10" fmla="*/ 60236 h 688240"/>
                  <a:gd name="connsiteX11" fmla="*/ 151719 w 688240"/>
                  <a:gd name="connsiteY11" fmla="*/ 58770 h 688240"/>
                  <a:gd name="connsiteX12" fmla="*/ 344120 w 688240"/>
                  <a:gd name="connsiteY12" fmla="*/ 0 h 68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8240" h="688240">
                    <a:moveTo>
                      <a:pt x="60236" y="149944"/>
                    </a:moveTo>
                    <a:lnTo>
                      <a:pt x="538297" y="628005"/>
                    </a:lnTo>
                    <a:lnTo>
                      <a:pt x="536521" y="629470"/>
                    </a:lnTo>
                    <a:cubicBezTo>
                      <a:pt x="481599" y="666574"/>
                      <a:pt x="415390" y="688240"/>
                      <a:pt x="344120" y="688240"/>
                    </a:cubicBezTo>
                    <a:cubicBezTo>
                      <a:pt x="154068" y="688240"/>
                      <a:pt x="0" y="534172"/>
                      <a:pt x="0" y="344120"/>
                    </a:cubicBezTo>
                    <a:cubicBezTo>
                      <a:pt x="0" y="272851"/>
                      <a:pt x="21666" y="206641"/>
                      <a:pt x="58770" y="151719"/>
                    </a:cubicBezTo>
                    <a:close/>
                    <a:moveTo>
                      <a:pt x="344120" y="0"/>
                    </a:moveTo>
                    <a:cubicBezTo>
                      <a:pt x="534172" y="0"/>
                      <a:pt x="688240" y="154068"/>
                      <a:pt x="688240" y="344120"/>
                    </a:cubicBezTo>
                    <a:cubicBezTo>
                      <a:pt x="688240" y="415390"/>
                      <a:pt x="666574" y="481599"/>
                      <a:pt x="629470" y="536521"/>
                    </a:cubicBezTo>
                    <a:lnTo>
                      <a:pt x="628004" y="538297"/>
                    </a:lnTo>
                    <a:lnTo>
                      <a:pt x="149944" y="60236"/>
                    </a:lnTo>
                    <a:lnTo>
                      <a:pt x="151719" y="58770"/>
                    </a:lnTo>
                    <a:cubicBezTo>
                      <a:pt x="206641" y="21666"/>
                      <a:pt x="272851" y="0"/>
                      <a:pt x="34412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文本框 8"/>
          <p:cNvSpPr txBox="1"/>
          <p:nvPr>
            <p:custDataLst>
              <p:tags r:id="rId11"/>
            </p:custDataLst>
          </p:nvPr>
        </p:nvSpPr>
        <p:spPr>
          <a:xfrm>
            <a:off x="2800350" y="1200150"/>
            <a:ext cx="6591300" cy="445770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/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zh-CN" altLang="en-US" sz="6000" b="1" spc="3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And in the end</a:t>
            </a:r>
            <a:endParaRPr lang="zh-CN" altLang="en-US" sz="6000" b="1" spc="3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10423525" y="4718001"/>
            <a:ext cx="664108" cy="383540"/>
            <a:chOff x="7246094" y="594777"/>
            <a:chExt cx="974314" cy="56269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 rot="10800000">
              <a:off x="7759995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任意多边形: 形状 12"/>
            <p:cNvSpPr/>
            <p:nvPr>
              <p:custDataLst>
                <p:tags r:id="rId7"/>
              </p:custDataLst>
            </p:nvPr>
          </p:nvSpPr>
          <p:spPr>
            <a:xfrm rot="10800000">
              <a:off x="7246094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8"/>
            </p:custDataLst>
          </p:nvPr>
        </p:nvGrpSpPr>
        <p:grpSpPr>
          <a:xfrm rot="10800000">
            <a:off x="1113620" y="949213"/>
            <a:ext cx="664108" cy="383540"/>
            <a:chOff x="7246094" y="594777"/>
            <a:chExt cx="974314" cy="56269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" name="任意多边形: 形状 14"/>
            <p:cNvSpPr/>
            <p:nvPr>
              <p:custDataLst>
                <p:tags r:id="rId9"/>
              </p:custDataLst>
            </p:nvPr>
          </p:nvSpPr>
          <p:spPr>
            <a:xfrm rot="10800000">
              <a:off x="7759995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任意多边形: 形状 15"/>
            <p:cNvSpPr/>
            <p:nvPr>
              <p:custDataLst>
                <p:tags r:id="rId10"/>
              </p:custDataLst>
            </p:nvPr>
          </p:nvSpPr>
          <p:spPr>
            <a:xfrm rot="10800000">
              <a:off x="7246094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" name="直角三角形 14"/>
          <p:cNvSpPr/>
          <p:nvPr>
            <p:custDataLst>
              <p:tags r:id="rId11"/>
            </p:custDataLst>
          </p:nvPr>
        </p:nvSpPr>
        <p:spPr>
          <a:xfrm rot="10800000" flipH="1" flipV="1">
            <a:off x="0" y="4792345"/>
            <a:ext cx="12193270" cy="2075815"/>
          </a:xfrm>
          <a:prstGeom prst="rtTriangle">
            <a:avLst/>
          </a:prstGeom>
          <a:pattFill prst="dkUpDiag">
            <a:fgClr>
              <a:schemeClr val="dk2"/>
            </a:fgClr>
            <a:bgClr>
              <a:schemeClr val="l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任意多边形: 形状 37"/>
          <p:cNvSpPr/>
          <p:nvPr>
            <p:custDataLst>
              <p:tags r:id="rId12"/>
            </p:custDataLst>
          </p:nvPr>
        </p:nvSpPr>
        <p:spPr>
          <a:xfrm rot="10800000" flipH="1" flipV="1">
            <a:off x="0" y="4451350"/>
            <a:ext cx="12192000" cy="2242820"/>
          </a:xfrm>
          <a:custGeom>
            <a:avLst/>
            <a:gdLst>
              <a:gd name="connsiteX0" fmla="*/ 0 w 12192000"/>
              <a:gd name="connsiteY0" fmla="*/ 0 h 1562973"/>
              <a:gd name="connsiteX1" fmla="*/ 0 w 12192000"/>
              <a:gd name="connsiteY1" fmla="*/ 450445 h 1562973"/>
              <a:gd name="connsiteX2" fmla="*/ 10111327 w 12192000"/>
              <a:gd name="connsiteY2" fmla="*/ 1562973 h 1562973"/>
              <a:gd name="connsiteX3" fmla="*/ 12192000 w 12192000"/>
              <a:gd name="connsiteY3" fmla="*/ 1562973 h 1562973"/>
              <a:gd name="connsiteX4" fmla="*/ 12192000 w 12192000"/>
              <a:gd name="connsiteY4" fmla="*/ 1341460 h 156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562973">
                <a:moveTo>
                  <a:pt x="0" y="0"/>
                </a:moveTo>
                <a:lnTo>
                  <a:pt x="0" y="450445"/>
                </a:lnTo>
                <a:lnTo>
                  <a:pt x="10111327" y="1562973"/>
                </a:lnTo>
                <a:lnTo>
                  <a:pt x="12192000" y="1562973"/>
                </a:lnTo>
                <a:lnTo>
                  <a:pt x="12192000" y="1341460"/>
                </a:lnTo>
                <a:close/>
              </a:path>
            </a:pathLst>
          </a:custGeom>
          <a:solidFill>
            <a:schemeClr val="dk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直角三角形 38"/>
          <p:cNvSpPr/>
          <p:nvPr>
            <p:custDataLst>
              <p:tags r:id="rId13"/>
            </p:custDataLst>
          </p:nvPr>
        </p:nvSpPr>
        <p:spPr>
          <a:xfrm rot="10800000" flipV="1">
            <a:off x="6900545" y="5101590"/>
            <a:ext cx="5292725" cy="1766570"/>
          </a:xfrm>
          <a:prstGeom prst="rtTriangle">
            <a:avLst/>
          </a:prstGeom>
          <a:solidFill>
            <a:schemeClr val="dk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14"/>
            </p:custDataLst>
          </p:nvPr>
        </p:nvSpPr>
        <p:spPr>
          <a:xfrm>
            <a:off x="2800350" y="1229946"/>
            <a:ext cx="6591300" cy="3488055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 fontScale="60000"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r>
              <a:rPr lang="zh-CN" altLang="en-US" sz="6000" b="1" spc="15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Our capacity for making  proper choices which are suitable for ourselves most is</a:t>
            </a:r>
            <a:endParaRPr lang="zh-CN" altLang="en-US" sz="6000" b="1" spc="15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>
              <a:lnSpc>
                <a:spcPct val="120000"/>
              </a:lnSpc>
              <a:buClrTx/>
              <a:buSzTx/>
              <a:buFontTx/>
            </a:pPr>
            <a:r>
              <a:rPr lang="zh-CN" altLang="en-US" sz="6000" b="1" spc="15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JUST DEPRIVED</a:t>
            </a:r>
            <a:endParaRPr lang="zh-CN" altLang="en-US" sz="6000" b="1" spc="15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10423525" y="4718001"/>
            <a:ext cx="664108" cy="383540"/>
            <a:chOff x="7246094" y="594777"/>
            <a:chExt cx="974314" cy="56269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 rot="10800000">
              <a:off x="7759995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任意多边形: 形状 12"/>
            <p:cNvSpPr/>
            <p:nvPr>
              <p:custDataLst>
                <p:tags r:id="rId7"/>
              </p:custDataLst>
            </p:nvPr>
          </p:nvSpPr>
          <p:spPr>
            <a:xfrm rot="10800000">
              <a:off x="7246094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8"/>
            </p:custDataLst>
          </p:nvPr>
        </p:nvGrpSpPr>
        <p:grpSpPr>
          <a:xfrm rot="10800000">
            <a:off x="1113620" y="949213"/>
            <a:ext cx="664108" cy="383540"/>
            <a:chOff x="7246094" y="594777"/>
            <a:chExt cx="974314" cy="56269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" name="任意多边形: 形状 14"/>
            <p:cNvSpPr/>
            <p:nvPr>
              <p:custDataLst>
                <p:tags r:id="rId9"/>
              </p:custDataLst>
            </p:nvPr>
          </p:nvSpPr>
          <p:spPr>
            <a:xfrm rot="10800000">
              <a:off x="7759995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任意多边形: 形状 15"/>
            <p:cNvSpPr/>
            <p:nvPr>
              <p:custDataLst>
                <p:tags r:id="rId10"/>
              </p:custDataLst>
            </p:nvPr>
          </p:nvSpPr>
          <p:spPr>
            <a:xfrm rot="10800000">
              <a:off x="7246094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" name="直角三角形 14"/>
          <p:cNvSpPr/>
          <p:nvPr>
            <p:custDataLst>
              <p:tags r:id="rId11"/>
            </p:custDataLst>
          </p:nvPr>
        </p:nvSpPr>
        <p:spPr>
          <a:xfrm rot="10800000" flipH="1" flipV="1">
            <a:off x="0" y="4792345"/>
            <a:ext cx="12193270" cy="2075815"/>
          </a:xfrm>
          <a:prstGeom prst="rtTriangle">
            <a:avLst/>
          </a:prstGeom>
          <a:pattFill prst="dkUpDiag">
            <a:fgClr>
              <a:schemeClr val="dk2"/>
            </a:fgClr>
            <a:bgClr>
              <a:schemeClr val="l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任意多边形: 形状 37"/>
          <p:cNvSpPr/>
          <p:nvPr>
            <p:custDataLst>
              <p:tags r:id="rId12"/>
            </p:custDataLst>
          </p:nvPr>
        </p:nvSpPr>
        <p:spPr>
          <a:xfrm rot="10800000" flipH="1" flipV="1">
            <a:off x="0" y="4451350"/>
            <a:ext cx="12192000" cy="2242820"/>
          </a:xfrm>
          <a:custGeom>
            <a:avLst/>
            <a:gdLst>
              <a:gd name="connsiteX0" fmla="*/ 0 w 12192000"/>
              <a:gd name="connsiteY0" fmla="*/ 0 h 1562973"/>
              <a:gd name="connsiteX1" fmla="*/ 0 w 12192000"/>
              <a:gd name="connsiteY1" fmla="*/ 450445 h 1562973"/>
              <a:gd name="connsiteX2" fmla="*/ 10111327 w 12192000"/>
              <a:gd name="connsiteY2" fmla="*/ 1562973 h 1562973"/>
              <a:gd name="connsiteX3" fmla="*/ 12192000 w 12192000"/>
              <a:gd name="connsiteY3" fmla="*/ 1562973 h 1562973"/>
              <a:gd name="connsiteX4" fmla="*/ 12192000 w 12192000"/>
              <a:gd name="connsiteY4" fmla="*/ 1341460 h 156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562973">
                <a:moveTo>
                  <a:pt x="0" y="0"/>
                </a:moveTo>
                <a:lnTo>
                  <a:pt x="0" y="450445"/>
                </a:lnTo>
                <a:lnTo>
                  <a:pt x="10111327" y="1562973"/>
                </a:lnTo>
                <a:lnTo>
                  <a:pt x="12192000" y="1562973"/>
                </a:lnTo>
                <a:lnTo>
                  <a:pt x="12192000" y="1341460"/>
                </a:lnTo>
                <a:close/>
              </a:path>
            </a:pathLst>
          </a:custGeom>
          <a:solidFill>
            <a:schemeClr val="dk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直角三角形 38"/>
          <p:cNvSpPr/>
          <p:nvPr>
            <p:custDataLst>
              <p:tags r:id="rId13"/>
            </p:custDataLst>
          </p:nvPr>
        </p:nvSpPr>
        <p:spPr>
          <a:xfrm rot="10800000" flipV="1">
            <a:off x="6900545" y="5101590"/>
            <a:ext cx="5292725" cy="1766570"/>
          </a:xfrm>
          <a:prstGeom prst="rtTriangle">
            <a:avLst/>
          </a:prstGeom>
          <a:solidFill>
            <a:schemeClr val="dk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14"/>
            </p:custDataLst>
          </p:nvPr>
        </p:nvSpPr>
        <p:spPr>
          <a:xfrm>
            <a:off x="2800350" y="1229946"/>
            <a:ext cx="6591300" cy="3488055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 fontScale="60000"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r>
              <a:rPr lang="zh-CN" altLang="en-US" sz="6000" b="1" spc="15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At middle school, we don't have to choose.</a:t>
            </a:r>
            <a:endParaRPr lang="zh-CN" altLang="en-US" sz="6000" b="1" spc="15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>
              <a:lnSpc>
                <a:spcPct val="120000"/>
              </a:lnSpc>
              <a:buClrTx/>
              <a:buSzTx/>
              <a:buFontTx/>
            </a:pPr>
            <a:r>
              <a:rPr lang="zh-CN" altLang="en-US" sz="6000" b="1" spc="15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We are chosen.</a:t>
            </a:r>
            <a:endParaRPr lang="zh-CN" altLang="en-US" sz="6000" b="1" spc="15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>
              <a:lnSpc>
                <a:spcPct val="120000"/>
              </a:lnSpc>
              <a:buClrTx/>
              <a:buSzTx/>
              <a:buFontTx/>
            </a:pPr>
            <a:r>
              <a:rPr lang="zh-CN" altLang="en-US" sz="6000" b="1" spc="15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We just fake it as if it is decided by ourselves</a:t>
            </a:r>
            <a:endParaRPr lang="zh-CN" altLang="en-US" sz="6000" b="1" spc="15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1"/>
            </p:custDataLst>
          </p:nvPr>
        </p:nvSpPr>
        <p:spPr>
          <a:xfrm>
            <a:off x="2309694" y="2630161"/>
            <a:ext cx="2562895" cy="1569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9600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5</a:t>
            </a:r>
            <a:endParaRPr lang="en-US" altLang="zh-CN" sz="9600" spc="15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45">
                <a:solidFill>
                  <a:schemeClr val="accent1"/>
                </a:solidFill>
              </a:rPr>
              <a:t>Learn to choose</a:t>
            </a:r>
            <a:endParaRPr lang="zh-CN" altLang="en-US" sz="4445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10423525" y="4718001"/>
            <a:ext cx="664108" cy="383540"/>
            <a:chOff x="7246094" y="594777"/>
            <a:chExt cx="974314" cy="56269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 rot="10800000">
              <a:off x="7759995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任意多边形: 形状 12"/>
            <p:cNvSpPr/>
            <p:nvPr>
              <p:custDataLst>
                <p:tags r:id="rId7"/>
              </p:custDataLst>
            </p:nvPr>
          </p:nvSpPr>
          <p:spPr>
            <a:xfrm rot="10800000">
              <a:off x="7246094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8"/>
            </p:custDataLst>
          </p:nvPr>
        </p:nvGrpSpPr>
        <p:grpSpPr>
          <a:xfrm rot="10800000">
            <a:off x="1113620" y="949213"/>
            <a:ext cx="664108" cy="383540"/>
            <a:chOff x="7246094" y="594777"/>
            <a:chExt cx="974314" cy="56269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" name="任意多边形: 形状 14"/>
            <p:cNvSpPr/>
            <p:nvPr>
              <p:custDataLst>
                <p:tags r:id="rId9"/>
              </p:custDataLst>
            </p:nvPr>
          </p:nvSpPr>
          <p:spPr>
            <a:xfrm rot="10800000">
              <a:off x="7759995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任意多边形: 形状 15"/>
            <p:cNvSpPr/>
            <p:nvPr>
              <p:custDataLst>
                <p:tags r:id="rId10"/>
              </p:custDataLst>
            </p:nvPr>
          </p:nvSpPr>
          <p:spPr>
            <a:xfrm rot="10800000">
              <a:off x="7246094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" name="直角三角形 14"/>
          <p:cNvSpPr/>
          <p:nvPr>
            <p:custDataLst>
              <p:tags r:id="rId11"/>
            </p:custDataLst>
          </p:nvPr>
        </p:nvSpPr>
        <p:spPr>
          <a:xfrm rot="10800000" flipH="1" flipV="1">
            <a:off x="0" y="4792345"/>
            <a:ext cx="12193270" cy="2075815"/>
          </a:xfrm>
          <a:prstGeom prst="rtTriangle">
            <a:avLst/>
          </a:prstGeom>
          <a:pattFill prst="dkUpDiag">
            <a:fgClr>
              <a:schemeClr val="dk2"/>
            </a:fgClr>
            <a:bgClr>
              <a:schemeClr val="l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任意多边形: 形状 37"/>
          <p:cNvSpPr/>
          <p:nvPr>
            <p:custDataLst>
              <p:tags r:id="rId12"/>
            </p:custDataLst>
          </p:nvPr>
        </p:nvSpPr>
        <p:spPr>
          <a:xfrm rot="10800000" flipH="1" flipV="1">
            <a:off x="0" y="4451350"/>
            <a:ext cx="12192000" cy="2242820"/>
          </a:xfrm>
          <a:custGeom>
            <a:avLst/>
            <a:gdLst>
              <a:gd name="connsiteX0" fmla="*/ 0 w 12192000"/>
              <a:gd name="connsiteY0" fmla="*/ 0 h 1562973"/>
              <a:gd name="connsiteX1" fmla="*/ 0 w 12192000"/>
              <a:gd name="connsiteY1" fmla="*/ 450445 h 1562973"/>
              <a:gd name="connsiteX2" fmla="*/ 10111327 w 12192000"/>
              <a:gd name="connsiteY2" fmla="*/ 1562973 h 1562973"/>
              <a:gd name="connsiteX3" fmla="*/ 12192000 w 12192000"/>
              <a:gd name="connsiteY3" fmla="*/ 1562973 h 1562973"/>
              <a:gd name="connsiteX4" fmla="*/ 12192000 w 12192000"/>
              <a:gd name="connsiteY4" fmla="*/ 1341460 h 156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562973">
                <a:moveTo>
                  <a:pt x="0" y="0"/>
                </a:moveTo>
                <a:lnTo>
                  <a:pt x="0" y="450445"/>
                </a:lnTo>
                <a:lnTo>
                  <a:pt x="10111327" y="1562973"/>
                </a:lnTo>
                <a:lnTo>
                  <a:pt x="12192000" y="1562973"/>
                </a:lnTo>
                <a:lnTo>
                  <a:pt x="12192000" y="1341460"/>
                </a:lnTo>
                <a:close/>
              </a:path>
            </a:pathLst>
          </a:custGeom>
          <a:solidFill>
            <a:schemeClr val="dk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直角三角形 38"/>
          <p:cNvSpPr/>
          <p:nvPr>
            <p:custDataLst>
              <p:tags r:id="rId13"/>
            </p:custDataLst>
          </p:nvPr>
        </p:nvSpPr>
        <p:spPr>
          <a:xfrm rot="10800000" flipV="1">
            <a:off x="6900545" y="5101590"/>
            <a:ext cx="5292725" cy="1766570"/>
          </a:xfrm>
          <a:prstGeom prst="rtTriangle">
            <a:avLst/>
          </a:prstGeom>
          <a:solidFill>
            <a:schemeClr val="dk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14"/>
            </p:custDataLst>
          </p:nvPr>
        </p:nvSpPr>
        <p:spPr>
          <a:xfrm>
            <a:off x="2800350" y="1229946"/>
            <a:ext cx="6591300" cy="3488055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 fontScale="50000"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r>
              <a:rPr lang="zh-CN" altLang="en-US" sz="6000" b="1" spc="15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Crucial problem!</a:t>
            </a:r>
            <a:endParaRPr lang="zh-CN" altLang="en-US" sz="6000" b="1" spc="15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>
              <a:lnSpc>
                <a:spcPct val="120000"/>
              </a:lnSpc>
              <a:buClrTx/>
              <a:buSzTx/>
              <a:buFontTx/>
            </a:pPr>
            <a:r>
              <a:rPr lang="zh-CN" altLang="en-US" sz="6000" b="1" spc="15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One day we will get away from school</a:t>
            </a:r>
            <a:endParaRPr lang="zh-CN" altLang="en-US" sz="6000" b="1" spc="15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>
              <a:lnSpc>
                <a:spcPct val="120000"/>
              </a:lnSpc>
              <a:buClrTx/>
              <a:buSzTx/>
              <a:buFontTx/>
            </a:pPr>
            <a:r>
              <a:rPr lang="zh-CN" altLang="en-US" sz="6000" b="1" spc="15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Who will make the decisions for ourselves instead of ourselves???</a:t>
            </a:r>
            <a:endParaRPr lang="zh-CN" altLang="en-US" sz="6000" b="1" spc="15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1"/>
            </p:custDataLst>
          </p:nvPr>
        </p:nvSpPr>
        <p:spPr>
          <a:xfrm>
            <a:off x="2309694" y="2630161"/>
            <a:ext cx="2562895" cy="1569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9600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1</a:t>
            </a:r>
            <a:endParaRPr lang="en-US" altLang="zh-CN" sz="9600" spc="15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70000"/>
          </a:bodyPr>
          <a:lstStyle/>
          <a:p>
            <a:r>
              <a:rPr lang="zh-CN" altLang="en-US" sz="4430">
                <a:solidFill>
                  <a:schemeClr val="accent1"/>
                </a:solidFill>
              </a:rPr>
              <a:t>The famous TED talk</a:t>
            </a:r>
            <a:endParaRPr lang="zh-CN" altLang="en-US" sz="4430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任意多边形: 形状 1"/>
          <p:cNvSpPr/>
          <p:nvPr>
            <p:custDataLst>
              <p:tags r:id="rId5"/>
            </p:custDataLst>
          </p:nvPr>
        </p:nvSpPr>
        <p:spPr>
          <a:xfrm>
            <a:off x="335756" y="0"/>
            <a:ext cx="7140146" cy="6858000"/>
          </a:xfrm>
          <a:custGeom>
            <a:avLst/>
            <a:gdLst>
              <a:gd name="connsiteX0" fmla="*/ 2888487 w 7140146"/>
              <a:gd name="connsiteY0" fmla="*/ 4462028 h 6858000"/>
              <a:gd name="connsiteX1" fmla="*/ 4969982 w 7140146"/>
              <a:gd name="connsiteY1" fmla="*/ 6543523 h 6858000"/>
              <a:gd name="connsiteX2" fmla="*/ 4655505 w 7140146"/>
              <a:gd name="connsiteY2" fmla="*/ 6858000 h 6858000"/>
              <a:gd name="connsiteX3" fmla="*/ 1121470 w 7140146"/>
              <a:gd name="connsiteY3" fmla="*/ 6858000 h 6858000"/>
              <a:gd name="connsiteX4" fmla="*/ 806992 w 7140146"/>
              <a:gd name="connsiteY4" fmla="*/ 6543523 h 6858000"/>
              <a:gd name="connsiteX5" fmla="*/ 3987800 w 7140146"/>
              <a:gd name="connsiteY5" fmla="*/ 3554018 h 6858000"/>
              <a:gd name="connsiteX6" fmla="*/ 4866048 w 7140146"/>
              <a:gd name="connsiteY6" fmla="*/ 4432266 h 6858000"/>
              <a:gd name="connsiteX7" fmla="*/ 3987800 w 7140146"/>
              <a:gd name="connsiteY7" fmla="*/ 5310514 h 6858000"/>
              <a:gd name="connsiteX8" fmla="*/ 3109553 w 7140146"/>
              <a:gd name="connsiteY8" fmla="*/ 4432266 h 6858000"/>
              <a:gd name="connsiteX9" fmla="*/ 4012446 w 7140146"/>
              <a:gd name="connsiteY9" fmla="*/ 3170015 h 6858000"/>
              <a:gd name="connsiteX10" fmla="*/ 3965575 w 7140146"/>
              <a:gd name="connsiteY10" fmla="*/ 3216887 h 6858000"/>
              <a:gd name="connsiteX11" fmla="*/ 3978279 w 7140146"/>
              <a:gd name="connsiteY11" fmla="*/ 3218244 h 6858000"/>
              <a:gd name="connsiteX12" fmla="*/ 3999225 w 7140146"/>
              <a:gd name="connsiteY12" fmla="*/ 3205628 h 6858000"/>
              <a:gd name="connsiteX13" fmla="*/ 4012658 w 7140146"/>
              <a:gd name="connsiteY13" fmla="*/ 3170607 h 6858000"/>
              <a:gd name="connsiteX14" fmla="*/ 3852389 w 7140146"/>
              <a:gd name="connsiteY14" fmla="*/ 3169901 h 6858000"/>
              <a:gd name="connsiteX15" fmla="*/ 3859817 w 7140146"/>
              <a:gd name="connsiteY15" fmla="*/ 3177329 h 6858000"/>
              <a:gd name="connsiteX16" fmla="*/ 3834826 w 7140146"/>
              <a:gd name="connsiteY16" fmla="*/ 3202319 h 6858000"/>
              <a:gd name="connsiteX17" fmla="*/ 3916112 w 7140146"/>
              <a:gd name="connsiteY17" fmla="*/ 3283604 h 6858000"/>
              <a:gd name="connsiteX18" fmla="*/ 3923609 w 7140146"/>
              <a:gd name="connsiteY18" fmla="*/ 3246398 h 6858000"/>
              <a:gd name="connsiteX19" fmla="*/ 3931592 w 7140146"/>
              <a:gd name="connsiteY19" fmla="*/ 3254381 h 6858000"/>
              <a:gd name="connsiteX20" fmla="*/ 3924233 w 7140146"/>
              <a:gd name="connsiteY20" fmla="*/ 3293669 h 6858000"/>
              <a:gd name="connsiteX21" fmla="*/ 3916528 w 7140146"/>
              <a:gd name="connsiteY21" fmla="*/ 3301374 h 6858000"/>
              <a:gd name="connsiteX22" fmla="*/ 3826150 w 7140146"/>
              <a:gd name="connsiteY22" fmla="*/ 3210996 h 6858000"/>
              <a:gd name="connsiteX23" fmla="*/ 3804840 w 7140146"/>
              <a:gd name="connsiteY23" fmla="*/ 3232306 h 6858000"/>
              <a:gd name="connsiteX24" fmla="*/ 3797412 w 7140146"/>
              <a:gd name="connsiteY24" fmla="*/ 3224878 h 6858000"/>
              <a:gd name="connsiteX25" fmla="*/ 4092869 w 7140146"/>
              <a:gd name="connsiteY25" fmla="*/ 3089592 h 6858000"/>
              <a:gd name="connsiteX26" fmla="*/ 4058645 w 7140146"/>
              <a:gd name="connsiteY26" fmla="*/ 3123816 h 6858000"/>
              <a:gd name="connsiteX27" fmla="*/ 4067657 w 7140146"/>
              <a:gd name="connsiteY27" fmla="*/ 3127061 h 6858000"/>
              <a:gd name="connsiteX28" fmla="*/ 4089973 w 7140146"/>
              <a:gd name="connsiteY28" fmla="*/ 3112935 h 6858000"/>
              <a:gd name="connsiteX29" fmla="*/ 4103092 w 7140146"/>
              <a:gd name="connsiteY29" fmla="*/ 3099816 h 6858000"/>
              <a:gd name="connsiteX30" fmla="*/ 2911503 w 7140146"/>
              <a:gd name="connsiteY30" fmla="*/ 2478410 h 6858000"/>
              <a:gd name="connsiteX31" fmla="*/ 3789751 w 7140146"/>
              <a:gd name="connsiteY31" fmla="*/ 3356658 h 6858000"/>
              <a:gd name="connsiteX32" fmla="*/ 2911503 w 7140146"/>
              <a:gd name="connsiteY32" fmla="*/ 4234906 h 6858000"/>
              <a:gd name="connsiteX33" fmla="*/ 2033256 w 7140146"/>
              <a:gd name="connsiteY33" fmla="*/ 3356659 h 6858000"/>
              <a:gd name="connsiteX34" fmla="*/ 854978 w 7140146"/>
              <a:gd name="connsiteY34" fmla="*/ 2428465 h 6858000"/>
              <a:gd name="connsiteX35" fmla="*/ 2786411 w 7140146"/>
              <a:gd name="connsiteY35" fmla="*/ 4359900 h 6858000"/>
              <a:gd name="connsiteX36" fmla="*/ 854978 w 7140146"/>
              <a:gd name="connsiteY36" fmla="*/ 6291335 h 6858000"/>
              <a:gd name="connsiteX37" fmla="*/ 0 w 7140146"/>
              <a:gd name="connsiteY37" fmla="*/ 5436357 h 6858000"/>
              <a:gd name="connsiteX38" fmla="*/ 0 w 7140146"/>
              <a:gd name="connsiteY38" fmla="*/ 3283443 h 6858000"/>
              <a:gd name="connsiteX39" fmla="*/ 1864735 w 7140146"/>
              <a:gd name="connsiteY39" fmla="*/ 1431738 h 6858000"/>
              <a:gd name="connsiteX40" fmla="*/ 2742983 w 7140146"/>
              <a:gd name="connsiteY40" fmla="*/ 2309986 h 6858000"/>
              <a:gd name="connsiteX41" fmla="*/ 1864736 w 7140146"/>
              <a:gd name="connsiteY41" fmla="*/ 3188233 h 6858000"/>
              <a:gd name="connsiteX42" fmla="*/ 986488 w 7140146"/>
              <a:gd name="connsiteY42" fmla="*/ 2309985 h 6858000"/>
              <a:gd name="connsiteX43" fmla="*/ 4879571 w 7140146"/>
              <a:gd name="connsiteY43" fmla="*/ 0 h 6858000"/>
              <a:gd name="connsiteX44" fmla="*/ 7134021 w 7140146"/>
              <a:gd name="connsiteY44" fmla="*/ 0 h 6858000"/>
              <a:gd name="connsiteX45" fmla="*/ 7140146 w 7140146"/>
              <a:gd name="connsiteY45" fmla="*/ 6126 h 6858000"/>
              <a:gd name="connsiteX46" fmla="*/ 6006797 w 7140146"/>
              <a:gd name="connsiteY46" fmla="*/ 1139477 h 6858000"/>
              <a:gd name="connsiteX47" fmla="*/ 4873445 w 7140146"/>
              <a:gd name="connsiteY47" fmla="*/ 6126 h 6858000"/>
              <a:gd name="connsiteX48" fmla="*/ 3296688 w 7140146"/>
              <a:gd name="connsiteY48" fmla="*/ 0 h 6858000"/>
              <a:gd name="connsiteX49" fmla="*/ 4592689 w 7140146"/>
              <a:gd name="connsiteY49" fmla="*/ 0 h 6858000"/>
              <a:gd name="connsiteX50" fmla="*/ 5887575 w 7140146"/>
              <a:gd name="connsiteY50" fmla="*/ 1294886 h 6858000"/>
              <a:gd name="connsiteX51" fmla="*/ 4102171 w 7140146"/>
              <a:gd name="connsiteY51" fmla="*/ 3080290 h 6858000"/>
              <a:gd name="connsiteX52" fmla="*/ 4119891 w 7140146"/>
              <a:gd name="connsiteY52" fmla="*/ 3098011 h 6858000"/>
              <a:gd name="connsiteX53" fmla="*/ 4097193 w 7140146"/>
              <a:gd name="connsiteY53" fmla="*/ 3120709 h 6858000"/>
              <a:gd name="connsiteX54" fmla="*/ 4066199 w 7140146"/>
              <a:gd name="connsiteY54" fmla="*/ 3139903 h 6858000"/>
              <a:gd name="connsiteX55" fmla="*/ 4048793 w 7140146"/>
              <a:gd name="connsiteY55" fmla="*/ 3133668 h 6858000"/>
              <a:gd name="connsiteX56" fmla="*/ 4022370 w 7140146"/>
              <a:gd name="connsiteY56" fmla="*/ 3160091 h 6858000"/>
              <a:gd name="connsiteX57" fmla="*/ 4025325 w 7140146"/>
              <a:gd name="connsiteY57" fmla="*/ 3169532 h 6858000"/>
              <a:gd name="connsiteX58" fmla="*/ 4007069 w 7140146"/>
              <a:gd name="connsiteY58" fmla="*/ 3213749 h 6858000"/>
              <a:gd name="connsiteX59" fmla="*/ 3979390 w 7140146"/>
              <a:gd name="connsiteY59" fmla="*/ 3230703 h 6858000"/>
              <a:gd name="connsiteX60" fmla="*/ 3954097 w 7140146"/>
              <a:gd name="connsiteY60" fmla="*/ 3228364 h 6858000"/>
              <a:gd name="connsiteX61" fmla="*/ 3944688 w 7140146"/>
              <a:gd name="connsiteY61" fmla="*/ 3237773 h 6858000"/>
              <a:gd name="connsiteX62" fmla="*/ 2001802 w 7140146"/>
              <a:gd name="connsiteY62" fmla="*/ 1294887 h 6858000"/>
              <a:gd name="connsiteX63" fmla="*/ 0 w 7140146"/>
              <a:gd name="connsiteY63" fmla="*/ 0 h 6858000"/>
              <a:gd name="connsiteX64" fmla="*/ 2740771 w 7140146"/>
              <a:gd name="connsiteY64" fmla="*/ 0 h 6858000"/>
              <a:gd name="connsiteX65" fmla="*/ 2903450 w 7140146"/>
              <a:gd name="connsiteY65" fmla="*/ 162679 h 6858000"/>
              <a:gd name="connsiteX66" fmla="*/ 871316 w 7140146"/>
              <a:gd name="connsiteY66" fmla="*/ 2194813 h 6858000"/>
              <a:gd name="connsiteX67" fmla="*/ 0 w 7140146"/>
              <a:gd name="connsiteY67" fmla="*/ 13234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7140146" h="6858000">
                <a:moveTo>
                  <a:pt x="2888487" y="4462028"/>
                </a:moveTo>
                <a:lnTo>
                  <a:pt x="4969982" y="6543523"/>
                </a:lnTo>
                <a:lnTo>
                  <a:pt x="4655505" y="6858000"/>
                </a:lnTo>
                <a:lnTo>
                  <a:pt x="1121470" y="6858000"/>
                </a:lnTo>
                <a:lnTo>
                  <a:pt x="806992" y="6543523"/>
                </a:lnTo>
                <a:close/>
                <a:moveTo>
                  <a:pt x="3987800" y="3554018"/>
                </a:moveTo>
                <a:lnTo>
                  <a:pt x="4866048" y="4432266"/>
                </a:lnTo>
                <a:lnTo>
                  <a:pt x="3987800" y="5310514"/>
                </a:lnTo>
                <a:lnTo>
                  <a:pt x="3109553" y="4432266"/>
                </a:lnTo>
                <a:close/>
                <a:moveTo>
                  <a:pt x="4012446" y="3170015"/>
                </a:moveTo>
                <a:lnTo>
                  <a:pt x="3965575" y="3216887"/>
                </a:lnTo>
                <a:lnTo>
                  <a:pt x="3978279" y="3218244"/>
                </a:lnTo>
                <a:cubicBezTo>
                  <a:pt x="3985533" y="3216544"/>
                  <a:pt x="3992515" y="3212338"/>
                  <a:pt x="3999225" y="3205628"/>
                </a:cubicBezTo>
                <a:cubicBezTo>
                  <a:pt x="4009822" y="3195031"/>
                  <a:pt x="4014299" y="3183357"/>
                  <a:pt x="4012658" y="3170607"/>
                </a:cubicBezTo>
                <a:close/>
                <a:moveTo>
                  <a:pt x="3852389" y="3169901"/>
                </a:moveTo>
                <a:lnTo>
                  <a:pt x="3859817" y="3177329"/>
                </a:lnTo>
                <a:lnTo>
                  <a:pt x="3834826" y="3202319"/>
                </a:lnTo>
                <a:lnTo>
                  <a:pt x="3916112" y="3283604"/>
                </a:lnTo>
                <a:lnTo>
                  <a:pt x="3923609" y="3246398"/>
                </a:lnTo>
                <a:lnTo>
                  <a:pt x="3931592" y="3254381"/>
                </a:lnTo>
                <a:lnTo>
                  <a:pt x="3924233" y="3293669"/>
                </a:lnTo>
                <a:lnTo>
                  <a:pt x="3916528" y="3301374"/>
                </a:lnTo>
                <a:lnTo>
                  <a:pt x="3826150" y="3210996"/>
                </a:lnTo>
                <a:lnTo>
                  <a:pt x="3804840" y="3232306"/>
                </a:lnTo>
                <a:lnTo>
                  <a:pt x="3797412" y="3224878"/>
                </a:lnTo>
                <a:close/>
                <a:moveTo>
                  <a:pt x="4092869" y="3089592"/>
                </a:moveTo>
                <a:lnTo>
                  <a:pt x="4058645" y="3123816"/>
                </a:lnTo>
                <a:lnTo>
                  <a:pt x="4067657" y="3127061"/>
                </a:lnTo>
                <a:cubicBezTo>
                  <a:pt x="4074436" y="3125742"/>
                  <a:pt x="4081875" y="3121033"/>
                  <a:pt x="4089973" y="3112935"/>
                </a:cubicBezTo>
                <a:lnTo>
                  <a:pt x="4103092" y="3099816"/>
                </a:lnTo>
                <a:close/>
                <a:moveTo>
                  <a:pt x="2911503" y="2478410"/>
                </a:moveTo>
                <a:lnTo>
                  <a:pt x="3789751" y="3356658"/>
                </a:lnTo>
                <a:lnTo>
                  <a:pt x="2911503" y="4234906"/>
                </a:lnTo>
                <a:lnTo>
                  <a:pt x="2033256" y="3356659"/>
                </a:lnTo>
                <a:close/>
                <a:moveTo>
                  <a:pt x="854978" y="2428465"/>
                </a:moveTo>
                <a:lnTo>
                  <a:pt x="2786411" y="4359900"/>
                </a:lnTo>
                <a:lnTo>
                  <a:pt x="854978" y="6291335"/>
                </a:lnTo>
                <a:lnTo>
                  <a:pt x="0" y="5436357"/>
                </a:lnTo>
                <a:lnTo>
                  <a:pt x="0" y="3283443"/>
                </a:lnTo>
                <a:close/>
                <a:moveTo>
                  <a:pt x="1864735" y="1431738"/>
                </a:moveTo>
                <a:lnTo>
                  <a:pt x="2742983" y="2309986"/>
                </a:lnTo>
                <a:lnTo>
                  <a:pt x="1864736" y="3188233"/>
                </a:lnTo>
                <a:lnTo>
                  <a:pt x="986488" y="2309985"/>
                </a:lnTo>
                <a:close/>
                <a:moveTo>
                  <a:pt x="4879571" y="0"/>
                </a:moveTo>
                <a:lnTo>
                  <a:pt x="7134021" y="0"/>
                </a:lnTo>
                <a:lnTo>
                  <a:pt x="7140146" y="6126"/>
                </a:lnTo>
                <a:lnTo>
                  <a:pt x="6006797" y="1139477"/>
                </a:lnTo>
                <a:lnTo>
                  <a:pt x="4873445" y="6126"/>
                </a:lnTo>
                <a:close/>
                <a:moveTo>
                  <a:pt x="3296688" y="0"/>
                </a:moveTo>
                <a:lnTo>
                  <a:pt x="4592689" y="0"/>
                </a:lnTo>
                <a:lnTo>
                  <a:pt x="5887575" y="1294886"/>
                </a:lnTo>
                <a:lnTo>
                  <a:pt x="4102171" y="3080290"/>
                </a:lnTo>
                <a:lnTo>
                  <a:pt x="4119891" y="3098011"/>
                </a:lnTo>
                <a:lnTo>
                  <a:pt x="4097193" y="3120709"/>
                </a:lnTo>
                <a:cubicBezTo>
                  <a:pt x="4086040" y="3131862"/>
                  <a:pt x="4075709" y="3138260"/>
                  <a:pt x="4066199" y="3139903"/>
                </a:cubicBezTo>
                <a:lnTo>
                  <a:pt x="4048793" y="3133668"/>
                </a:lnTo>
                <a:lnTo>
                  <a:pt x="4022370" y="3160091"/>
                </a:lnTo>
                <a:lnTo>
                  <a:pt x="4025325" y="3169532"/>
                </a:lnTo>
                <a:cubicBezTo>
                  <a:pt x="4026668" y="3185497"/>
                  <a:pt x="4020581" y="3200237"/>
                  <a:pt x="4007069" y="3213749"/>
                </a:cubicBezTo>
                <a:cubicBezTo>
                  <a:pt x="3998138" y="3222681"/>
                  <a:pt x="3988910" y="3228333"/>
                  <a:pt x="3979390" y="3230703"/>
                </a:cubicBezTo>
                <a:lnTo>
                  <a:pt x="3954097" y="3228364"/>
                </a:lnTo>
                <a:lnTo>
                  <a:pt x="3944688" y="3237773"/>
                </a:lnTo>
                <a:lnTo>
                  <a:pt x="2001802" y="1294887"/>
                </a:lnTo>
                <a:close/>
                <a:moveTo>
                  <a:pt x="0" y="0"/>
                </a:moveTo>
                <a:lnTo>
                  <a:pt x="2740771" y="0"/>
                </a:lnTo>
                <a:lnTo>
                  <a:pt x="2903450" y="162679"/>
                </a:lnTo>
                <a:lnTo>
                  <a:pt x="871316" y="2194813"/>
                </a:lnTo>
                <a:lnTo>
                  <a:pt x="0" y="1323497"/>
                </a:lnTo>
                <a:close/>
              </a:path>
            </a:pathLst>
          </a:custGeom>
          <a:solidFill>
            <a:schemeClr val="lt2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标题 1"/>
          <p:cNvSpPr txBox="1"/>
          <p:nvPr>
            <p:custDataLst>
              <p:tags r:id="rId6"/>
            </p:custDataLst>
          </p:nvPr>
        </p:nvSpPr>
        <p:spPr>
          <a:xfrm>
            <a:off x="1203166" y="548323"/>
            <a:ext cx="10434955" cy="893445"/>
          </a:xfrm>
          <a:prstGeom prst="rect">
            <a:avLst/>
          </a:prstGeom>
          <a:noFill/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4000" spc="5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Generalize</a:t>
            </a:r>
            <a:endParaRPr lang="zh-CN" altLang="en-US" sz="4000" spc="5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: 剪去对角 3"/>
          <p:cNvSpPr/>
          <p:nvPr>
            <p:custDataLst>
              <p:tags r:id="rId7"/>
            </p:custDataLst>
          </p:nvPr>
        </p:nvSpPr>
        <p:spPr>
          <a:xfrm>
            <a:off x="985679" y="1990090"/>
            <a:ext cx="10870565" cy="4257675"/>
          </a:xfrm>
          <a:prstGeom prst="snip2DiagRect">
            <a:avLst>
              <a:gd name="adj1" fmla="val 0"/>
              <a:gd name="adj2" fmla="val 4623"/>
            </a:avLst>
          </a:prstGeom>
          <a:noFill/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>
            <p:custDataLst>
              <p:tags r:id="rId8"/>
            </p:custDataLst>
          </p:nvPr>
        </p:nvGrpSpPr>
        <p:grpSpPr>
          <a:xfrm>
            <a:off x="985679" y="1244178"/>
            <a:ext cx="2413000" cy="381000"/>
            <a:chOff x="1614" y="7155"/>
            <a:chExt cx="3800" cy="600"/>
          </a:xfrm>
        </p:grpSpPr>
        <p:sp>
          <p:nvSpPr>
            <p:cNvPr id="7" name="圆角矩形 26"/>
            <p:cNvSpPr/>
            <p:nvPr>
              <p:custDataLst>
                <p:tags r:id="rId9"/>
              </p:custDataLst>
            </p:nvPr>
          </p:nvSpPr>
          <p:spPr>
            <a:xfrm>
              <a:off x="1614" y="7592"/>
              <a:ext cx="3800" cy="20"/>
            </a:xfrm>
            <a:prstGeom prst="roundRect">
              <a:avLst/>
            </a:prstGeom>
            <a:solidFill>
              <a:schemeClr val="dk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圆角矩形 27"/>
            <p:cNvSpPr/>
            <p:nvPr>
              <p:custDataLst>
                <p:tags r:id="rId10"/>
              </p:custDataLst>
            </p:nvPr>
          </p:nvSpPr>
          <p:spPr>
            <a:xfrm>
              <a:off x="1768" y="7155"/>
              <a:ext cx="20" cy="600"/>
            </a:xfrm>
            <a:prstGeom prst="roundRect">
              <a:avLst/>
            </a:prstGeom>
            <a:solidFill>
              <a:schemeClr val="dk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1"/>
          <p:cNvSpPr txBox="1"/>
          <p:nvPr>
            <p:custDataLst>
              <p:tags r:id="rId11"/>
            </p:custDataLst>
          </p:nvPr>
        </p:nvSpPr>
        <p:spPr>
          <a:xfrm>
            <a:off x="1203166" y="2205990"/>
            <a:ext cx="10435590" cy="3825240"/>
          </a:xfrm>
          <a:prstGeom prst="rect">
            <a:avLst/>
          </a:prstGeom>
          <a:noFill/>
        </p:spPr>
        <p:txBody>
          <a:bodyPr vert="horz" lIns="90000" tIns="46800" rIns="90000" bIns="46800" rtlCol="0">
            <a:normAutofit/>
          </a:bodyPr>
          <a:lstStyle>
            <a:lvl1pPr marR="0" lvl="0" indent="0" fontAlgn="auto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0" lang="zh-CN" altLang="en-US" sz="1100" b="0" i="0" u="none" strike="noStrike" cap="none" spc="50" normalizeH="0" baseline="0" noProof="1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defRPr>
            </a:lvl1pPr>
            <a:lvl2pPr marL="685800" marR="0" lvl="1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sym typeface="+mn-ea"/>
              </a:defRPr>
            </a:lvl2pPr>
            <a:lvl3pPr marL="1143000" marR="0" lvl="2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sym typeface="+mn-ea"/>
              </a:defRPr>
            </a:lvl3pPr>
            <a:lvl4pPr marL="1600200" marR="0" lvl="3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sym typeface="+mn-ea"/>
              </a:defRPr>
            </a:lvl4pPr>
            <a:lvl5pPr marL="2057400" marR="0" lvl="4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sym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just"/>
            <a:r>
              <a:rPr lang="zh-CN" altLang="en-US" sz="2200" spc="15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Most of our middle school education deprive us of capacity and courage for making decisions by ourselves, which leads to the lack of capacity.</a:t>
            </a:r>
            <a:endParaRPr lang="zh-CN" altLang="en-US" sz="2200" spc="15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Thanks</a:t>
            </a:r>
            <a:endParaRPr lang="en-US" altLang="zh-CN" dirty="0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612775" y="3403600"/>
            <a:ext cx="4606925" cy="25812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 schools kill creativity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612775" y="776605"/>
            <a:ext cx="3967480" cy="194500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zh-CN" altLang="en-US" sz="3600" b="1" spc="30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The famous TED talk  </a:t>
            </a:r>
            <a:endParaRPr lang="zh-CN" altLang="en-US" sz="3600" b="1" spc="30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 descr="D:\aiwppcache\download\20201020\1dfc0fb8e51424853a595dfe9819f0d3.jpg1dfc0fb8e51424853a595dfe9819f0d3"/>
          <p:cNvPicPr preferRelativeResize="0"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l="-314" r="-314"/>
          <a:stretch>
            <a:fillRect/>
          </a:stretch>
        </p:blipFill>
        <p:spPr>
          <a:xfrm>
            <a:off x="6494780" y="1073150"/>
            <a:ext cx="5084445" cy="5084445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</p:pic>
    </p:spTree>
    <p:custDataLst>
      <p:tags r:id="rId1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D:\aiwppcache\download\20201020\bcb9dd958a1c91a34297da2fcde769d8.jpgbcb9dd958a1c91a34297da2fcde769d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-41" r="-41"/>
          <a:stretch>
            <a:fillRect/>
          </a:stretch>
        </p:blipFill>
        <p:spPr>
          <a:xfrm>
            <a:off x="1538296" y="944563"/>
            <a:ext cx="9115409" cy="5127418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1"/>
            </p:custDataLst>
          </p:nvPr>
        </p:nvSpPr>
        <p:spPr>
          <a:xfrm>
            <a:off x="2309694" y="2630161"/>
            <a:ext cx="2562895" cy="1569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9600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2</a:t>
            </a:r>
            <a:endParaRPr lang="en-US" altLang="zh-CN" sz="9600" spc="15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60000"/>
          </a:bodyPr>
          <a:lstStyle/>
          <a:p>
            <a:r>
              <a:rPr lang="zh-CN" altLang="en-US" sz="4335">
                <a:solidFill>
                  <a:schemeClr val="accent1"/>
                </a:solidFill>
              </a:rPr>
              <a:t>University is a fairyland full of immense diversity</a:t>
            </a:r>
            <a:endParaRPr lang="zh-CN" altLang="en-US" sz="4335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10423525" y="4718001"/>
            <a:ext cx="664108" cy="383540"/>
            <a:chOff x="7246094" y="594777"/>
            <a:chExt cx="974314" cy="56269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 rot="10800000">
              <a:off x="7759995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任意多边形: 形状 12"/>
            <p:cNvSpPr/>
            <p:nvPr>
              <p:custDataLst>
                <p:tags r:id="rId7"/>
              </p:custDataLst>
            </p:nvPr>
          </p:nvSpPr>
          <p:spPr>
            <a:xfrm rot="10800000">
              <a:off x="7246094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8"/>
            </p:custDataLst>
          </p:nvPr>
        </p:nvGrpSpPr>
        <p:grpSpPr>
          <a:xfrm rot="10800000">
            <a:off x="1113620" y="949213"/>
            <a:ext cx="664108" cy="383540"/>
            <a:chOff x="7246094" y="594777"/>
            <a:chExt cx="974314" cy="56269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" name="任意多边形: 形状 14"/>
            <p:cNvSpPr/>
            <p:nvPr>
              <p:custDataLst>
                <p:tags r:id="rId9"/>
              </p:custDataLst>
            </p:nvPr>
          </p:nvSpPr>
          <p:spPr>
            <a:xfrm rot="10800000">
              <a:off x="7759995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任意多边形: 形状 15"/>
            <p:cNvSpPr/>
            <p:nvPr>
              <p:custDataLst>
                <p:tags r:id="rId10"/>
              </p:custDataLst>
            </p:nvPr>
          </p:nvSpPr>
          <p:spPr>
            <a:xfrm rot="10800000">
              <a:off x="7246094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" name="直角三角形 14"/>
          <p:cNvSpPr/>
          <p:nvPr>
            <p:custDataLst>
              <p:tags r:id="rId11"/>
            </p:custDataLst>
          </p:nvPr>
        </p:nvSpPr>
        <p:spPr>
          <a:xfrm rot="10800000" flipH="1" flipV="1">
            <a:off x="0" y="4792345"/>
            <a:ext cx="12193270" cy="2075815"/>
          </a:xfrm>
          <a:prstGeom prst="rtTriangle">
            <a:avLst/>
          </a:prstGeom>
          <a:pattFill prst="dkUpDiag">
            <a:fgClr>
              <a:schemeClr val="dk2"/>
            </a:fgClr>
            <a:bgClr>
              <a:schemeClr val="l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任意多边形: 形状 37"/>
          <p:cNvSpPr/>
          <p:nvPr>
            <p:custDataLst>
              <p:tags r:id="rId12"/>
            </p:custDataLst>
          </p:nvPr>
        </p:nvSpPr>
        <p:spPr>
          <a:xfrm rot="10800000" flipH="1" flipV="1">
            <a:off x="0" y="4451350"/>
            <a:ext cx="12192000" cy="2242820"/>
          </a:xfrm>
          <a:custGeom>
            <a:avLst/>
            <a:gdLst>
              <a:gd name="connsiteX0" fmla="*/ 0 w 12192000"/>
              <a:gd name="connsiteY0" fmla="*/ 0 h 1562973"/>
              <a:gd name="connsiteX1" fmla="*/ 0 w 12192000"/>
              <a:gd name="connsiteY1" fmla="*/ 450445 h 1562973"/>
              <a:gd name="connsiteX2" fmla="*/ 10111327 w 12192000"/>
              <a:gd name="connsiteY2" fmla="*/ 1562973 h 1562973"/>
              <a:gd name="connsiteX3" fmla="*/ 12192000 w 12192000"/>
              <a:gd name="connsiteY3" fmla="*/ 1562973 h 1562973"/>
              <a:gd name="connsiteX4" fmla="*/ 12192000 w 12192000"/>
              <a:gd name="connsiteY4" fmla="*/ 1341460 h 156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562973">
                <a:moveTo>
                  <a:pt x="0" y="0"/>
                </a:moveTo>
                <a:lnTo>
                  <a:pt x="0" y="450445"/>
                </a:lnTo>
                <a:lnTo>
                  <a:pt x="10111327" y="1562973"/>
                </a:lnTo>
                <a:lnTo>
                  <a:pt x="12192000" y="1562973"/>
                </a:lnTo>
                <a:lnTo>
                  <a:pt x="12192000" y="1341460"/>
                </a:lnTo>
                <a:close/>
              </a:path>
            </a:pathLst>
          </a:custGeom>
          <a:solidFill>
            <a:schemeClr val="dk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直角三角形 38"/>
          <p:cNvSpPr/>
          <p:nvPr>
            <p:custDataLst>
              <p:tags r:id="rId13"/>
            </p:custDataLst>
          </p:nvPr>
        </p:nvSpPr>
        <p:spPr>
          <a:xfrm rot="10800000" flipV="1">
            <a:off x="6900545" y="5101590"/>
            <a:ext cx="5292725" cy="1766570"/>
          </a:xfrm>
          <a:prstGeom prst="rtTriangle">
            <a:avLst/>
          </a:prstGeom>
          <a:solidFill>
            <a:schemeClr val="dk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14"/>
            </p:custDataLst>
          </p:nvPr>
        </p:nvSpPr>
        <p:spPr>
          <a:xfrm>
            <a:off x="2800350" y="1229946"/>
            <a:ext cx="6591300" cy="3488055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 fontScale="70000"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r>
              <a:rPr lang="zh-CN" altLang="en-US" sz="6000" b="1" spc="15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We have massive diversity of choices, to which we attach great significance.</a:t>
            </a:r>
            <a:endParaRPr lang="zh-CN" altLang="en-US" sz="6000" b="1" spc="15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1"/>
            </p:custDataLst>
          </p:nvPr>
        </p:nvSpPr>
        <p:spPr>
          <a:xfrm>
            <a:off x="2309694" y="2630161"/>
            <a:ext cx="2562895" cy="1569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9600" spc="15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3.1</a:t>
            </a:r>
            <a:endParaRPr lang="en-US" altLang="zh-CN" sz="9600" spc="15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1"/>
                </a:solidFill>
              </a:rPr>
              <a:t>what to eat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00.xml><?xml version="1.0" encoding="utf-8"?>
<p:tagLst xmlns:p="http://schemas.openxmlformats.org/presentationml/2006/main">
  <p:tag name="KSO_WM_SLIDE_ID" val="custom20202990_10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0"/>
  <p:tag name="KSO_WM_SLIDE_SIZE" val="717*403"/>
  <p:tag name="KSO_WM_SLIDE_POSITION" val="121*74"/>
  <p:tag name="KSO_WM_TAG_VERSION" val="1.0"/>
  <p:tag name="KSO_WM_BEAUTIFY_FLAG" val="#wm#"/>
  <p:tag name="KSO_WM_TEMPLATE_CATEGORY" val="custom"/>
  <p:tag name="KSO_WM_TEMPLATE_INDEX" val="20202990"/>
  <p:tag name="KSO_WM_SLIDE_LAYOUT" val="d"/>
  <p:tag name="KSO_WM_SLIDE_LAYOUT_CNT" val="1"/>
  <p:tag name="KSO_WM_SLIDE_BACKGROUND_TYPE" val="general"/>
</p:tagLst>
</file>

<file path=ppt/tags/tag10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00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0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0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05.xml><?xml version="1.0" encoding="utf-8"?>
<p:tagLst xmlns:p="http://schemas.openxmlformats.org/presentationml/2006/main">
  <p:tag name="KSO_WM_UNIT_VALUE" val="1423*253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990_10*d*1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1006.xml><?xml version="1.0" encoding="utf-8"?>
<p:tagLst xmlns:p="http://schemas.openxmlformats.org/presentationml/2006/main">
  <p:tag name="KSO_WM_SLIDE_ID" val="custom20202990_10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0"/>
  <p:tag name="KSO_WM_SLIDE_SIZE" val="717*403"/>
  <p:tag name="KSO_WM_SLIDE_POSITION" val="121*74"/>
  <p:tag name="KSO_WM_TAG_VERSION" val="1.0"/>
  <p:tag name="KSO_WM_BEAUTIFY_FLAG" val="#wm#"/>
  <p:tag name="KSO_WM_TEMPLATE_CATEGORY" val="custom"/>
  <p:tag name="KSO_WM_TEMPLATE_INDEX" val="20202990"/>
  <p:tag name="KSO_WM_SLIDE_LAYOUT" val="d"/>
  <p:tag name="KSO_WM_SLIDE_LAYOUT_CNT" val="1"/>
  <p:tag name="KSO_WM_SLIDE_BACKGROUND_TYPE" val="general"/>
</p:tagLst>
</file>

<file path=ppt/tags/tag10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00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0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1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1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990_31*a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标题"/>
  <p:tag name="KSO_WM_UNIT_TEXT_FILL_FORE_SCHEMECOLOR_INDEX_BRIGHTNESS" val="0.15"/>
  <p:tag name="KSO_WM_UNIT_TEXT_FILL_FORE_SCHEMECOLOR_INDEX" val="13"/>
  <p:tag name="KSO_WM_UNIT_TEXT_FILL_TYPE" val="1"/>
</p:tagLst>
</file>

<file path=ppt/tags/tag1012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VALUE" val="1411*141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990_31*d*1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1013.xml><?xml version="1.0" encoding="utf-8"?>
<p:tagLst xmlns:p="http://schemas.openxmlformats.org/presentationml/2006/main">
  <p:tag name="KSO_WM_SLIDE_ID" val="custom20202990_3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31"/>
  <p:tag name="KSO_WM_SLIDE_SIZE" val="863*400"/>
  <p:tag name="KSO_WM_SLIDE_POSITION" val="48*84"/>
  <p:tag name="KSO_WM_TAG_VERSION" val="1.0"/>
  <p:tag name="KSO_WM_BEAUTIFY_FLAG" val="#wm#"/>
  <p:tag name="KSO_WM_TEMPLATE_CATEGORY" val="custom"/>
  <p:tag name="KSO_WM_TEMPLATE_INDEX" val="20202990"/>
  <p:tag name="KSO_WM_SLIDE_LAYOUT" val="a_b_d"/>
  <p:tag name="KSO_WM_SLIDE_LAYOUT_CNT" val="1_1_1"/>
  <p:tag name="KSO_WM_SLIDE_BACKGROUND_TYPE" val="general"/>
</p:tagLst>
</file>

<file path=ppt/tags/tag10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0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1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1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934_1*i*1"/>
  <p:tag name="KSO_WM_TEMPLATE_CATEGORY" val="diagram"/>
  <p:tag name="KSO_WM_TEMPLATE_INDEX" val="20212934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UNIT_DEC_AREA_ID" val="6fd5bc5f48ee4de29c3c6c2407a84390"/>
  <p:tag name="KSO_WM_CHIP_GROUPID" val="5ef16ca95bb2a422ac9a2b25"/>
  <p:tag name="KSO_WM_CHIP_XID" val="5ef16ca95bb2a422ac9a2b26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VALUE" val="1265"/>
  <p:tag name="KSO_WM_TEMPLATE_ASSEMBLE_XID" val="5f71d10f0ff15d9a40ef5266"/>
  <p:tag name="KSO_WM_TEMPLATE_ASSEMBLE_GROUPID" val="5f71d10f0ff15d9a40ef5266"/>
</p:tagLst>
</file>

<file path=ppt/tags/tag10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934_1*i*2"/>
  <p:tag name="KSO_WM_TEMPLATE_CATEGORY" val="diagram"/>
  <p:tag name="KSO_WM_TEMPLATE_INDEX" val="20212934"/>
  <p:tag name="KSO_WM_UNIT_LAYERLEVEL" val="1"/>
  <p:tag name="KSO_WM_TAG_VERSION" val="1.0"/>
  <p:tag name="KSO_WM_BEAUTIFY_FLAG" val="#wm#"/>
  <p:tag name="KSO_WM_UNIT_PLACING_PICTURE_MD4" val="0"/>
  <p:tag name="KSO_WM_UNIT_BLOCK" val="0"/>
  <p:tag name="KSO_WM_UNIT_SM_LIMIT_TYPE" val="1"/>
  <p:tag name="KSO_WM_UNIT_DEC_AREA_ID" val="2b0f70a30e6647e185dbffae2058be7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16ca95bb2a422ac9a2b25"/>
  <p:tag name="KSO_WM_CHIP_XID" val="5ef16ca95bb2a422ac9a2b26"/>
  <p:tag name="KSO_WM_TEMPLATE_ASSEMBLE_XID" val="5f71d10f0ff15d9a40ef5266"/>
  <p:tag name="KSO_WM_TEMPLATE_ASSEMBLE_GROUPID" val="5f71d10f0ff15d9a40ef5266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2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934_1*a*1"/>
  <p:tag name="KSO_WM_TEMPLATE_CATEGORY" val="diagram"/>
  <p:tag name="KSO_WM_TEMPLATE_INDEX" val="20212934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d7a60a3f2db499489b0b71198006c5e"/>
  <p:tag name="KSO_WM_UNIT_DECORATE_INFO" val=""/>
  <p:tag name="KSO_WM_UNIT_SM_LIMIT_TYPE" val=""/>
  <p:tag name="KSO_WM_CHIP_FILLAREA_FILL_RULE" val="{&quot;fill_align&quot;:&quot;cm&quot;,&quot;fill_mode&quot;:&quot;full&quot;,&quot;sacle_strategy&quot;:&quot;smart&quot;}"/>
  <p:tag name="KSO_WM_ASSEMBLE_CHIP_INDEX" val="230b41b03e3443ebbeb6feeeab0f87b2"/>
  <p:tag name="KSO_WM_UNIT_TEXT_FILL_FORE_SCHEMECOLOR_INDEX_BRIGHTNESS" val="0"/>
  <p:tag name="KSO_WM_UNIT_TEXT_FILL_FORE_SCHEMECOLOR_INDEX" val="13"/>
  <p:tag name="KSO_WM_UNIT_TEXT_FILL_TYPE" val="1"/>
  <p:tag name="KSO_WM_TEMPLATE_ASSEMBLE_XID" val="5f71d10f0ff15d9a40ef5266"/>
  <p:tag name="KSO_WM_TEMPLATE_ASSEMBLE_GROUPID" val="5f71d10f0ff15d9a40ef5266"/>
</p:tagLst>
</file>

<file path=ppt/tags/tag1021.xml><?xml version="1.0" encoding="utf-8"?>
<p:tagLst xmlns:p="http://schemas.openxmlformats.org/presentationml/2006/main">
  <p:tag name="KSO_WM_UNIT_VALUE" val="1396*139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934_1*d*1"/>
  <p:tag name="KSO_WM_TEMPLATE_CATEGORY" val="diagram"/>
  <p:tag name="KSO_WM_TEMPLATE_INDEX" val="20212934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cd3cf005c59f4311850296b0abd3d41f"/>
  <p:tag name="KSO_WM_CHIP_FILLAREA_FILL_RULE" val="{&quot;fill_align&quot;:&quot;cm&quot;,&quot;fill_mode&quot;:&quot;full&quot;,&quot;sacle_strategy&quot;:&quot;smart&quot;}"/>
  <p:tag name="KSO_WM_ASSEMBLE_CHIP_INDEX" val="8a4f80695444475c8f73146d260094f0"/>
  <p:tag name="KSO_WM_UNIT_PLACING_PICTURE" val="8a4f80695444475c8f73146d260094f0"/>
  <p:tag name="KSO_WM_TEMPLATE_ASSEMBLE_XID" val="5f71d10f0ff15d9a40ef5266"/>
  <p:tag name="KSO_WM_TEMPLATE_ASSEMBLE_GROUPID" val="5f71d10f0ff15d9a40ef5266"/>
  <p:tag name="KSO_WM_UNIT_PLACING_PICTURE_USER_RELATIVERECTANGLE" val="{&quot;bottom&quot;:0,&quot;left&quot;:0,&quot;right&quot;:0,&quot;top&quot;:0}"/>
  <p:tag name="KSO_WM_UNIT_PLACING_PICTURE_COLLAGE_RELATIVERECTANGLE" val="{&quot;bottom&quot;:0.17298226772560835,&quot;left&quot;:0,&quot;right&quot;:0,&quot;top&quot;:0.17298226772560835}"/>
  <p:tag name="KSO_WM_UNIT_PLACING_PICTURE_COLLAGE_VIEWPORT" val="{&quot;height&quot;:3885,&quot;width&quot;:7920.059814453125}"/>
  <p:tag name="KSO_WM_UNIT_PLACING_PICTURE_INFO" val="{&quot;code&quot;:&quot;&quot;,&quot;full_picture&quot;:false,&quot;scheme&quot;:&quot;2-0&quot;,&quot;spacing&quot;:5}"/>
  <p:tag name="KSO_WM_UNIT_PLACING_PICTURE_USER_VIEWPORT_SMARTMENU" val="{&quot;height&quot;:3885,&quot;width&quot;:7920.059814453125}"/>
  <p:tag name="KSO_WM_UNIT_PLACING_PICTURE_USER_RELATIVERECTANGLE_SMARTMENU" val="{&quot;bottom&quot;:0.17298226772560835,&quot;left&quot;:0,&quot;right&quot;:0,&quot;top&quot;:0.17298226772560835}"/>
</p:tagLst>
</file>

<file path=ppt/tags/tag1022.xml><?xml version="1.0" encoding="utf-8"?>
<p:tagLst xmlns:p="http://schemas.openxmlformats.org/presentationml/2006/main">
  <p:tag name="KSO_WM_UNIT_VALUE" val="1396*139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934_1*d*1"/>
  <p:tag name="KSO_WM_TEMPLATE_CATEGORY" val="diagram"/>
  <p:tag name="KSO_WM_TEMPLATE_INDEX" val="20212934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cd3cf005c59f4311850296b0abd3d41f"/>
  <p:tag name="KSO_WM_CHIP_FILLAREA_FILL_RULE" val="{&quot;fill_align&quot;:&quot;cm&quot;,&quot;fill_mode&quot;:&quot;full&quot;,&quot;sacle_strategy&quot;:&quot;smart&quot;}"/>
  <p:tag name="KSO_WM_ASSEMBLE_CHIP_INDEX" val="8a4f80695444475c8f73146d260094f0"/>
  <p:tag name="KSO_WM_UNIT_PLACING_PICTURE" val="8a4f80695444475c8f73146d260094f0"/>
  <p:tag name="KSO_WM_TEMPLATE_ASSEMBLE_XID" val="5f71d10f0ff15d9a40ef5266"/>
  <p:tag name="KSO_WM_TEMPLATE_ASSEMBLE_GROUPID" val="5f71d10f0ff15d9a40ef5266"/>
  <p:tag name="KSO_WM_UNIT_PLACING_PICTURE_USER_RELATIVERECTANGLE" val="{&quot;bottom&quot;:0,&quot;left&quot;:0,&quot;right&quot;:0,&quot;top&quot;:0}"/>
  <p:tag name="KSO_WM_UNIT_PLACING_PICTURE_COLLAGE_RELATIVERECTANGLE" val="{&quot;bottom&quot;:0.033719963487084101,&quot;left&quot;:0,&quot;right&quot;:0,&quot;top&quot;:0.033719963487084101}"/>
  <p:tag name="KSO_WM_UNIT_PLACING_PICTURE_COLLAGE_VIEWPORT" val="{&quot;height&quot;:3885,&quot;width&quot;:7920.059814453125}"/>
  <p:tag name="KSO_WM_UNIT_PLACING_PICTURE_INFO" val="{&quot;code&quot;:&quot;&quot;,&quot;full_picture&quot;:false,&quot;scheme&quot;:&quot;2-0&quot;,&quot;spacing&quot;:5}"/>
  <p:tag name="KSO_WM_UNIT_PLACING_PICTURE_USER_VIEWPORT_SMARTMENU" val="{&quot;height&quot;:3885,&quot;width&quot;:7920.059814453125}"/>
  <p:tag name="KSO_WM_UNIT_PLACING_PICTURE_USER_RELATIVERECTANGLE_SMARTMENU" val="{&quot;bottom&quot;:0.033719963487084101,&quot;left&quot;:0,&quot;right&quot;:0,&quot;top&quot;:0.033719963487084101}"/>
</p:tagLst>
</file>

<file path=ppt/tags/tag1023.xml><?xml version="1.0" encoding="utf-8"?>
<p:tagLst xmlns:p="http://schemas.openxmlformats.org/presentationml/2006/main">
  <p:tag name="KSO_WM_SLIDE_ID" val="diagram20212934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8*444"/>
  <p:tag name="KSO_WM_SLIDE_POSITION" val="36*47"/>
  <p:tag name="KSO_WM_TAG_VERSION" val="1.0"/>
  <p:tag name="KSO_WM_BEAUTIFY_FLAG" val="#wm#"/>
  <p:tag name="KSO_WM_TEMPLATE_CATEGORY" val="diagram"/>
  <p:tag name="KSO_WM_TEMPLATE_INDEX" val="20212934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9-28T20:03:33&quot;,&quot;maxSize&quot;:{&quot;size1&quot;:60},&quot;minSize&quot;:{&quot;size1&quot;:52.5},&quot;normalSize&quot;:{&quot;size1&quot;:52.5},&quot;subLayout&quot;:[{&quot;id&quot;:&quot;2020-09-28T20:03:33&quot;,&quot;margin&quot;:{&quot;bottom&quot;:1.6929999589920044,&quot;left&quot;:1.2699999809265137,&quot;right&quot;:1.6929999589920044,&quot;top&quot;:1.6929999589920044},&quot;type&quot;:0},{&quot;id&quot;:&quot;2020-09-28T20:03:33&quot;,&quot;margin&quot;:{&quot;bottom&quot;:2.5750000476837158,&quot;left&quot;:0.026000002399086952,&quot;right&quot;:3.3870000839233398,&quot;top&quot;:6.3499999046325684},&quot;type&quot;:0}],&quot;type&quot;:0}"/>
  <p:tag name="KSO_WM_SLIDE_CAN_ADD_NAVIGATION" val="1"/>
  <p:tag name="KSO_WM_SLIDE_BACKGROUND" val="[&quot;general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8311045140f74294977eca18e4f89ae7&quot;,&quot;fill_align&quot;:&quot;cm&quot;,&quot;text_align&quot;:&quot;cm&quot;,&quot;text_direction&quot;:&quot;horizontal&quot;,&quot;chip_types&quot;:[&quot;picture&quot;]},{&quot;fill_id&quot;:&quot;f73d4ac0f8b640348b03049ba5198229&quot;,&quot;fill_align&quot;:&quot;cm&quot;,&quot;text_align&quot;:&quot;lm&quot;,&quot;text_direction&quot;:&quot;horizontal&quot;,&quot;chip_types&quot;:[&quot;text&quot;,&quot;header&quot;]}]]"/>
  <p:tag name="KSO_WM_CHIP_XID" val="5ef16ca95bb2a422ac9a2b26"/>
  <p:tag name="KSO_WM_CHIP_GROUPID" val="5ef16ca95bb2a422ac9a2b25"/>
  <p:tag name="KSO_WM_SLIDE_BK_DARK_LIGHT" val="2"/>
  <p:tag name="KSO_WM_SLIDE_BACKGROUND_TYPE" val="general"/>
  <p:tag name="KSO_WM_SLIDE_SUPPORT_FEATURE_TYPE" val="0"/>
  <p:tag name="KSO_WM_TEMPLATE_ASSEMBLE_XID" val="5f71d10f0ff15d9a40ef5266"/>
  <p:tag name="KSO_WM_TEMPLATE_ASSEMBLE_GROUPID" val="5f71d10f0ff15d9a40ef5266"/>
</p:tagLst>
</file>

<file path=ppt/tags/tag10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02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2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4029_1*i*3"/>
  <p:tag name="KSO_WM_TEMPLATE_CATEGORY" val="diagram"/>
  <p:tag name="KSO_WM_TEMPLATE_INDEX" val="20204029"/>
  <p:tag name="KSO_WM_UNIT_LAYERLEVEL" val="1"/>
  <p:tag name="KSO_WM_TAG_VERSION" val="1.0"/>
  <p:tag name="KSO_WM_BEAUTIFY_FLAG" val="#wm#"/>
</p:tagLst>
</file>

<file path=ppt/tags/tag10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4029_1*i*4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4029_1*i*5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3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4029_1*a*1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25"/>
  <p:tag name="KSO_WM_UNIT_TEXT_FILL_FORE_SCHEMECOLOR_INDEX" val="13"/>
  <p:tag name="KSO_WM_UNIT_TEXT_FILL_TYPE" val="1"/>
</p:tagLst>
</file>

<file path=ppt/tags/tag1032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"/>
  <p:tag name="KSO_WM_UNIT_NOCLEAR" val="0"/>
  <p:tag name="KSO_WM_UNIT_VALUE" val="2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4029_1*f*1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10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4029_1*i*8"/>
  <p:tag name="KSO_WM_TEMPLATE_CATEGORY" val="diagram"/>
  <p:tag name="KSO_WM_TEMPLATE_INDEX" val="20204029"/>
  <p:tag name="KSO_WM_UNIT_LAYERLEVEL" val="1"/>
  <p:tag name="KSO_WM_TAG_VERSION" val="1.0"/>
  <p:tag name="KSO_WM_BEAUTIFY_FLAG" val="#wm#"/>
</p:tagLst>
</file>

<file path=ppt/tags/tag10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4029_1*i*6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4029_1*i*8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4029_1*i*9"/>
  <p:tag name="KSO_WM_TEMPLATE_CATEGORY" val="diagram"/>
  <p:tag name="KSO_WM_TEMPLATE_INDEX" val="20204029"/>
  <p:tag name="KSO_WM_UNIT_LAYERLEVEL" val="1"/>
  <p:tag name="KSO_WM_TAG_VERSION" val="1.0"/>
  <p:tag name="KSO_WM_BEAUTIFY_FLAG" val="#wm#"/>
</p:tagLst>
</file>

<file path=ppt/tags/tag10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4029_1*i*7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4029_1*i*9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39.xml><?xml version="1.0" encoding="utf-8"?>
<p:tagLst xmlns:p="http://schemas.openxmlformats.org/presentationml/2006/main">
  <p:tag name="KSO_WM_SLIDE_ID" val="diagram2020402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34*540"/>
  <p:tag name="KSO_WM_SLIDE_POSITION" val="0*0"/>
  <p:tag name="KSO_WM_TAG_VERSION" val="1.0"/>
  <p:tag name="KSO_WM_BEAUTIFY_FLAG" val="#wm#"/>
  <p:tag name="KSO_WM_TEMPLATE_CATEGORY" val="diagram"/>
  <p:tag name="KSO_WM_TEMPLATE_INDEX" val="20204029"/>
  <p:tag name="KSO_WM_SLIDE_LAYOUT" val="a_f"/>
  <p:tag name="KSO_WM_SLIDE_LAYOUT_CNT" val="1_1"/>
  <p:tag name="KSO_WM_SLIDE_BACKGROUND_TYPE" val="general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40.xml><?xml version="1.0" encoding="utf-8"?>
<p:tagLst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2540_7*e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04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0_7*a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042.xml><?xml version="1.0" encoding="utf-8"?>
<p:tagLst xmlns:p="http://schemas.openxmlformats.org/presentationml/2006/main">
  <p:tag name="KSO_WM_SLIDE_ID" val="custom2020254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0"/>
  <p:tag name="KSO_WM_SLIDE_LAYOUT" val="a_b_e"/>
  <p:tag name="KSO_WM_SLIDE_LAYOUT_CNT" val="1_1_1"/>
</p:tagLst>
</file>

<file path=ppt/tags/tag10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04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4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4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746_1*i*1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14"/>
  <p:tag name="KSO_WM_UNIT_TEXT_FILL_TYPE" val="1"/>
</p:tagLst>
</file>

<file path=ppt/tags/tag10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46_1*i*2"/>
  <p:tag name="KSO_WM_TEMPLATE_CATEGORY" val="diagram"/>
  <p:tag name="KSO_WM_TEMPLATE_INDEX" val="20203746"/>
  <p:tag name="KSO_WM_UNIT_LAYERLEVEL" val="1"/>
  <p:tag name="KSO_WM_TAG_VERSION" val="1.0"/>
  <p:tag name="KSO_WM_BEAUTIFY_FLAG" val="#wm#"/>
</p:tagLst>
</file>

<file path=ppt/tags/tag10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46_1*i*3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746_1*i*4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0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46_1*i*5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46_1*i*6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53.xml><?xml version="1.0" encoding="utf-8"?>
<p:tagLst xmlns:p="http://schemas.openxmlformats.org/presentationml/2006/main">
  <p:tag name="KSO_WM_UNIT_TEXT_PART_ID_V2" val="a-1-2"/>
  <p:tag name="KSO_WM_UNIT_COLOR_SCHEME_SHAPE_ID" val="16"/>
  <p:tag name="KSO_WM_UNIT_COLOR_SCHEME_PARENT_PAGE" val="0_1"/>
  <p:tag name="KSO_WM_UNIT_ISCONTENTSTITLE" val="0"/>
  <p:tag name="KSO_WM_UNIT_PRESET_TEXT" val="单击此处添加文本具体内容，简明扼要的阐述您的观点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746_1*f*1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1054.xml><?xml version="1.0" encoding="utf-8"?>
<p:tagLst xmlns:p="http://schemas.openxmlformats.org/presentationml/2006/main">
  <p:tag name="KSO_WM_SLIDE_ID" val="diagram2020374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3746"/>
  <p:tag name="KSO_WM_SLIDE_LAYOUT" val="f"/>
  <p:tag name="KSO_WM_SLIDE_LAYOUT_CNT" val="1"/>
  <p:tag name="KSO_WM_SLIDE_BACKGROUND_TYPE" val="general"/>
</p:tagLst>
</file>

<file path=ppt/tags/tag10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05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5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5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59.xml><?xml version="1.0" encoding="utf-8"?>
<p:tagLst xmlns:p="http://schemas.openxmlformats.org/presentationml/2006/main">
  <p:tag name="KSO_WM_TEMPLATE_CATEGORY" val="diagram"/>
  <p:tag name="KSO_WM_TEMPLATE_INDEX" val="20189634"/>
  <p:tag name="KSO_WM_UNIT_TYPE" val="d"/>
  <p:tag name="KSO_WM_UNIT_INDEX" val="1"/>
  <p:tag name="KSO_WM_UNIT_ID" val="diagram20189634_1*d*1"/>
  <p:tag name="KSO_WM_UNIT_LAYERLEVEL" val="1"/>
  <p:tag name="KSO_WM_UNIT_HIGHLIGHT" val="0"/>
  <p:tag name="KSO_WM_UNIT_COMPATIBLE" val="0"/>
  <p:tag name="KSO_WM_BEAUTIFY_FLAG" val="#wm#"/>
  <p:tag name="KSO_WM_TAG_VERSION" val="1.0"/>
  <p:tag name="KSO_WM_UNIT_DIAGRAM_ISNUMVISUAL" val="0"/>
  <p:tag name="KSO_WM_UNIT_DIAGRAM_ISREFERUNIT" val="0"/>
  <p:tag name="KSO_WM_UNIT_PLACING_PICTURE_INFO" val="{&quot;code&quot;:&quot;[1]&quot;,&quot;full_picture&quot;:false,&quot;last_crop_picture&quot;:&quot;[1]&quot;,&quot;scheme&quot;:&quot;1-1&quot;,&quot;spacing&quot;:5}"/>
  <p:tag name="KSO_WM_UNIT_PLACING_PICTURE" val="104136.809"/>
  <p:tag name="KSO_WM_UNIT_VALUE" val="1911*3390"/>
  <p:tag name="KSO_WM_UNIT_SUPPORT_UNIT_TYPE" val="[&quot;d&quot;]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34_1*i*1"/>
  <p:tag name="KSO_WM_TEMPLATE_CATEGORY" val="diagram"/>
  <p:tag name="KSO_WM_TEMPLATE_INDEX" val="2018963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61.xml><?xml version="1.0" encoding="utf-8"?>
<p:tagLst xmlns:p="http://schemas.openxmlformats.org/presentationml/2006/main">
  <p:tag name="KSO_WM_TEMPLATE_CATEGORY" val="diagram"/>
  <p:tag name="KSO_WM_TEMPLATE_INDEX" val="20189634"/>
  <p:tag name="KSO_WM_UNIT_TYPE" val="f"/>
  <p:tag name="KSO_WM_UNIT_INDEX" val="1"/>
  <p:tag name="KSO_WM_UNIT_ID" val="diagram20189634_1*f*1"/>
  <p:tag name="KSO_WM_UNIT_LAYERLEVEL" val="1"/>
  <p:tag name="KSO_WM_UNIT_VALUE" val="162"/>
  <p:tag name="KSO_WM_UNIT_HIGHLIGHT" val="0"/>
  <p:tag name="KSO_WM_UNIT_COMPATIBLE" val="0"/>
  <p:tag name="KSO_WM_BEAUTIFY_FLAG" val="#wm#"/>
  <p:tag name="KSO_WM_TAG_VERSION" val="1.0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1062.xml><?xml version="1.0" encoding="utf-8"?>
<p:tagLst xmlns:p="http://schemas.openxmlformats.org/presentationml/2006/main">
  <p:tag name="KSO_WM_TEMPLATE_CATEGORY" val="diagram"/>
  <p:tag name="KSO_WM_TEMPLATE_INDEX" val="20189634"/>
  <p:tag name="KSO_WM_TAG_VERSION" val="1.0"/>
  <p:tag name="KSO_WM_SLIDE_ID" val="diagram20189634_1"/>
  <p:tag name="KSO_WM_SLIDE_INDEX" val="1"/>
  <p:tag name="KSO_WM_SLIDE_ITEM_CNT" val="0"/>
  <p:tag name="KSO_WM_SLIDE_LAYOUT" val="a_d_f"/>
  <p:tag name="KSO_WM_SLIDE_LAYOUT_CNT" val="1_1_1"/>
  <p:tag name="KSO_WM_SLIDE_TYPE" val="text"/>
  <p:tag name="KSO_WM_SLIDE_SUBTYPE" val="picTxt"/>
  <p:tag name="KSO_WM_BEAUTIFY_FLAG" val="#wm#"/>
  <p:tag name="KSO_WM_SLIDE_POSITION" val="103*19"/>
  <p:tag name="KSO_WM_SLIDE_SIZE" val="752*501"/>
  <p:tag name="KSO_WM_TEMPLATE_SUBCATEGORY" val="0"/>
  <p:tag name="KSO_WM_TEMPLATE_MASTER_TYPE" val="0"/>
  <p:tag name="KSO_WM_TEMPLATE_COLOR_TYPE" val="1"/>
  <p:tag name="KSO_WM_SLIDE_BACKGROUND_TYPE" val="general"/>
</p:tagLst>
</file>

<file path=ppt/tags/tag10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06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6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6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746_1*i*1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14"/>
  <p:tag name="KSO_WM_UNIT_TEXT_FILL_TYPE" val="1"/>
</p:tagLst>
</file>

<file path=ppt/tags/tag10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46_1*i*2"/>
  <p:tag name="KSO_WM_TEMPLATE_CATEGORY" val="diagram"/>
  <p:tag name="KSO_WM_TEMPLATE_INDEX" val="20203746"/>
  <p:tag name="KSO_WM_UNIT_LAYERLEVEL" val="1"/>
  <p:tag name="KSO_WM_TAG_VERSION" val="1.0"/>
  <p:tag name="KSO_WM_BEAUTIFY_FLAG" val="#wm#"/>
</p:tagLst>
</file>

<file path=ppt/tags/tag10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46_1*i*3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746_1*i*4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0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46_1*i*5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46_1*i*6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73.xml><?xml version="1.0" encoding="utf-8"?>
<p:tagLst xmlns:p="http://schemas.openxmlformats.org/presentationml/2006/main">
  <p:tag name="KSO_WM_UNIT_TEXT_PART_ID_V2" val="a-1-2"/>
  <p:tag name="KSO_WM_UNIT_COLOR_SCHEME_SHAPE_ID" val="16"/>
  <p:tag name="KSO_WM_UNIT_COLOR_SCHEME_PARENT_PAGE" val="0_1"/>
  <p:tag name="KSO_WM_UNIT_ISCONTENTSTITLE" val="0"/>
  <p:tag name="KSO_WM_UNIT_PRESET_TEXT" val="单击此处添加文本具体内容，简明扼要的阐述您的观点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746_1*f*1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1074.xml><?xml version="1.0" encoding="utf-8"?>
<p:tagLst xmlns:p="http://schemas.openxmlformats.org/presentationml/2006/main">
  <p:tag name="KSO_WM_SLIDE_ID" val="diagram2020374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3746"/>
  <p:tag name="KSO_WM_SLIDE_LAYOUT" val="f"/>
  <p:tag name="KSO_WM_SLIDE_LAYOUT_CNT" val="1"/>
  <p:tag name="KSO_WM_SLIDE_BACKGROUND_TYPE" val="general"/>
</p:tagLst>
</file>

<file path=ppt/tags/tag10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0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79.xml><?xml version="1.0" encoding="utf-8"?>
<p:tagLst xmlns:p="http://schemas.openxmlformats.org/presentationml/2006/main">
  <p:tag name="KSO_WM_UNIT_VALUE" val="1423*253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990_10*d*1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80.xml><?xml version="1.0" encoding="utf-8"?>
<p:tagLst xmlns:p="http://schemas.openxmlformats.org/presentationml/2006/main">
  <p:tag name="KSO_WM_SLIDE_ID" val="custom20202990_10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0"/>
  <p:tag name="KSO_WM_SLIDE_SIZE" val="717*403"/>
  <p:tag name="KSO_WM_SLIDE_POSITION" val="121*74"/>
  <p:tag name="KSO_WM_TAG_VERSION" val="1.0"/>
  <p:tag name="KSO_WM_BEAUTIFY_FLAG" val="#wm#"/>
  <p:tag name="KSO_WM_TEMPLATE_CATEGORY" val="custom"/>
  <p:tag name="KSO_WM_TEMPLATE_INDEX" val="20202990"/>
  <p:tag name="KSO_WM_SLIDE_LAYOUT" val="d"/>
  <p:tag name="KSO_WM_SLIDE_LAYOUT_CNT" val="1"/>
  <p:tag name="KSO_WM_SLIDE_BACKGROUND_TYPE" val="general"/>
</p:tagLst>
</file>

<file path=ppt/tags/tag10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0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85.xml><?xml version="1.0" encoding="utf-8"?>
<p:tagLst xmlns:p="http://schemas.openxmlformats.org/presentationml/2006/main">
  <p:tag name="KSO_WM_UNIT_VALUE" val="1423*253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990_10*d*1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1086.xml><?xml version="1.0" encoding="utf-8"?>
<p:tagLst xmlns:p="http://schemas.openxmlformats.org/presentationml/2006/main">
  <p:tag name="KSO_WM_SLIDE_ID" val="custom20202990_10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0"/>
  <p:tag name="KSO_WM_SLIDE_SIZE" val="717*403"/>
  <p:tag name="KSO_WM_SLIDE_POSITION" val="121*74"/>
  <p:tag name="KSO_WM_TAG_VERSION" val="1.0"/>
  <p:tag name="KSO_WM_BEAUTIFY_FLAG" val="#wm#"/>
  <p:tag name="KSO_WM_TEMPLATE_CATEGORY" val="custom"/>
  <p:tag name="KSO_WM_TEMPLATE_INDEX" val="20202990"/>
  <p:tag name="KSO_WM_SLIDE_LAYOUT" val="d"/>
  <p:tag name="KSO_WM_SLIDE_LAYOUT_CNT" val="1"/>
  <p:tag name="KSO_WM_SLIDE_BACKGROUND_TYPE" val="general"/>
</p:tagLst>
</file>

<file path=ppt/tags/tag10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0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8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9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746_1*i*1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14"/>
  <p:tag name="KSO_WM_UNIT_TEXT_FILL_TYPE" val="1"/>
</p:tagLst>
</file>

<file path=ppt/tags/tag10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46_1*i*2"/>
  <p:tag name="KSO_WM_TEMPLATE_CATEGORY" val="diagram"/>
  <p:tag name="KSO_WM_TEMPLATE_INDEX" val="20203746"/>
  <p:tag name="KSO_WM_UNIT_LAYERLEVEL" val="1"/>
  <p:tag name="KSO_WM_TAG_VERSION" val="1.0"/>
  <p:tag name="KSO_WM_BEAUTIFY_FLAG" val="#wm#"/>
</p:tagLst>
</file>

<file path=ppt/tags/tag10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46_1*i*3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10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746_1*i*4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0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46_1*i*5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46_1*i*6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97.xml><?xml version="1.0" encoding="utf-8"?>
<p:tagLst xmlns:p="http://schemas.openxmlformats.org/presentationml/2006/main">
  <p:tag name="KSO_WM_UNIT_TEXT_PART_ID_V2" val="a-1-2"/>
  <p:tag name="KSO_WM_UNIT_COLOR_SCHEME_SHAPE_ID" val="16"/>
  <p:tag name="KSO_WM_UNIT_COLOR_SCHEME_PARENT_PAGE" val="0_1"/>
  <p:tag name="KSO_WM_UNIT_ISCONTENTSTITLE" val="0"/>
  <p:tag name="KSO_WM_UNIT_PRESET_TEXT" val="单击此处添加文本具体内容，简明扼要的阐述您的观点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746_1*f*1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1098.xml><?xml version="1.0" encoding="utf-8"?>
<p:tagLst xmlns:p="http://schemas.openxmlformats.org/presentationml/2006/main">
  <p:tag name="KSO_WM_SLIDE_ID" val="diagram2020374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3746"/>
  <p:tag name="KSO_WM_SLIDE_LAYOUT" val="f"/>
  <p:tag name="KSO_WM_SLIDE_LAYOUT_CNT" val="1"/>
  <p:tag name="KSO_WM_SLIDE_BACKGROUND_TYPE" val="general"/>
</p:tagLst>
</file>

<file path=ppt/tags/tag10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0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10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0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751_1*i*1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1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51_1*i*2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51_1*i*3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751_1*i*4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1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51_1*i*5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51_1*i*6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3751_1*i*7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15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14"/>
  <p:tag name="KSO_WM_UNIT_TEXT_FILL_TYPE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3751_1*i*8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3751_1*i*9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112.xml><?xml version="1.0" encoding="utf-8"?>
<p:tagLst xmlns:p="http://schemas.openxmlformats.org/presentationml/2006/main">
  <p:tag name="KSO_WM_UNIT_TEXT_PART_ID_V2" val="a-1-2"/>
  <p:tag name="KSO_WM_UNIT_COLOR_SCHEME_SHAPE_ID" val="16"/>
  <p:tag name="KSO_WM_UNIT_COLOR_SCHEME_PARENT_PAGE" val="0_1"/>
  <p:tag name="KSO_WM_UNIT_ISCONTENTSTITLE" val="0"/>
  <p:tag name="KSO_WM_UNIT_PRESET_TEXT" val="单击此处添加文本具体内容，简明扼要的阐述您的观点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751_1*f*1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1113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  <p:tag name="KSO_WM_SLIDE_BACKGROUND_TYPE" val="general"/>
</p:tagLst>
</file>

<file path=ppt/tags/tag1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1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11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1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751_1*i*1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1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51_1*i*2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51_1*i*3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751_1*i*4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1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51_1*i*5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51_1*i*6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3751_1*i*7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15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14"/>
  <p:tag name="KSO_WM_UNIT_TEXT_FILL_TYPE" val="1"/>
</p:tagLst>
</file>

<file path=ppt/tags/tag1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3751_1*i*8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3751_1*i*9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127.xml><?xml version="1.0" encoding="utf-8"?>
<p:tagLst xmlns:p="http://schemas.openxmlformats.org/presentationml/2006/main">
  <p:tag name="KSO_WM_UNIT_TEXT_PART_ID_V2" val="a-1-2"/>
  <p:tag name="KSO_WM_UNIT_COLOR_SCHEME_SHAPE_ID" val="16"/>
  <p:tag name="KSO_WM_UNIT_COLOR_SCHEME_PARENT_PAGE" val="0_1"/>
  <p:tag name="KSO_WM_UNIT_ISCONTENTSTITLE" val="0"/>
  <p:tag name="KSO_WM_UNIT_PRESET_TEXT" val="单击此处添加文本具体内容，简明扼要的阐述您的观点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751_1*f*1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1128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  <p:tag name="KSO_WM_SLIDE_BACKGROUND_TYPE" val="general"/>
</p:tagLst>
</file>

<file path=ppt/tags/tag1129.xml><?xml version="1.0" encoding="utf-8"?>
<p:tagLst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2540_7*e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3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0_7*a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131.xml><?xml version="1.0" encoding="utf-8"?>
<p:tagLst xmlns:p="http://schemas.openxmlformats.org/presentationml/2006/main">
  <p:tag name="KSO_WM_SLIDE_ID" val="custom2020254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0"/>
  <p:tag name="KSO_WM_SLIDE_LAYOUT" val="a_b_e"/>
  <p:tag name="KSO_WM_SLIDE_LAYOUT_CNT" val="1_1_1"/>
</p:tagLst>
</file>

<file path=ppt/tags/tag1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13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13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3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751_1*i*1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1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51_1*i*2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51_1*i*3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751_1*i*4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51_1*i*5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51_1*i*6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3751_1*i*7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15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14"/>
  <p:tag name="KSO_WM_UNIT_TEXT_FILL_TYPE" val="1"/>
</p:tagLst>
</file>

<file path=ppt/tags/tag1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3751_1*i*8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3751_1*i*9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145.xml><?xml version="1.0" encoding="utf-8"?>
<p:tagLst xmlns:p="http://schemas.openxmlformats.org/presentationml/2006/main">
  <p:tag name="KSO_WM_UNIT_TEXT_PART_ID_V2" val="a-1-2"/>
  <p:tag name="KSO_WM_UNIT_COLOR_SCHEME_SHAPE_ID" val="16"/>
  <p:tag name="KSO_WM_UNIT_COLOR_SCHEME_PARENT_PAGE" val="0_1"/>
  <p:tag name="KSO_WM_UNIT_ISCONTENTSTITLE" val="0"/>
  <p:tag name="KSO_WM_UNIT_PRESET_TEXT" val="单击此处添加文本具体内容，简明扼要的阐述您的观点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751_1*f*1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1146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  <p:tag name="KSO_WM_SLIDE_BACKGROUND_TYPE" val="general"/>
</p:tagLst>
</file>

<file path=ppt/tags/tag1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14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14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5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854_1*i*1"/>
  <p:tag name="KSO_WM_TEMPLATE_CATEGORY" val="diagram"/>
  <p:tag name="KSO_WM_TEMPLATE_INDEX" val="20200854"/>
  <p:tag name="KSO_WM_UNIT_LAYERLEVEL" val="1"/>
  <p:tag name="KSO_WM_TAG_VERSION" val="1.0"/>
  <p:tag name="KSO_WM_BEAUTIFY_FLAG" val="#wm#"/>
  <p:tag name="KSO_WM_UNIT_FILL_FORE_SCHEMECOLOR_INDEX_BRIGHTNESS" val="-0.0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54_1*a*1"/>
  <p:tag name="KSO_WM_TEMPLATE_CATEGORY" val="diagram"/>
  <p:tag name="KSO_WM_TEMPLATE_INDEX" val="20200854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854_1*i*2"/>
  <p:tag name="KSO_WM_TEMPLATE_CATEGORY" val="diagram"/>
  <p:tag name="KSO_WM_TEMPLATE_INDEX" val="20200854"/>
  <p:tag name="KSO_WM_UNIT_LAYERLEVEL" val="1"/>
  <p:tag name="KSO_WM_TAG_VERSION" val="1.0"/>
  <p:tag name="KSO_WM_BEAUTIFY_FLAG" val="#wm#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854_1*i*3"/>
  <p:tag name="KSO_WM_TEMPLATE_CATEGORY" val="diagram"/>
  <p:tag name="KSO_WM_TEMPLATE_INDEX" val="20200854"/>
  <p:tag name="KSO_WM_UNIT_LAYERLEVEL" val="1"/>
  <p:tag name="KSO_WM_TAG_VERSION" val="1.0"/>
  <p:tag name="KSO_WM_BEAUTIFY_FLAG" val="#wm#"/>
</p:tagLst>
</file>

<file path=ppt/tags/tag1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0854_1*i*4"/>
  <p:tag name="KSO_WM_TEMPLATE_CATEGORY" val="diagram"/>
  <p:tag name="KSO_WM_TEMPLATE_INDEX" val="20200854"/>
  <p:tag name="KSO_WM_UNIT_LAYERLEVEL" val="1"/>
  <p:tag name="KSO_WM_TAG_VERSION" val="1.0"/>
  <p:tag name="KSO_WM_BEAUTIFY_FLAG" val="#wm#"/>
  <p:tag name="KSO_WM_UNIT_FILL_FORE_SCHEMECOLOR_INDEX_BRIGHTNESS" val="0.25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0854_1*i*5"/>
  <p:tag name="KSO_WM_TEMPLATE_CATEGORY" val="diagram"/>
  <p:tag name="KSO_WM_TEMPLATE_INDEX" val="20200854"/>
  <p:tag name="KSO_WM_UNIT_LAYERLEVEL" val="1"/>
  <p:tag name="KSO_WM_TAG_VERSION" val="1.0"/>
  <p:tag name="KSO_WM_BEAUTIFY_FLAG" val="#wm#"/>
  <p:tag name="KSO_WM_UNIT_FILL_FORE_SCHEMECOLOR_INDEX_BRIGHTNESS" val="0.25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57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&#13;当您的正文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627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54_1*f*1"/>
  <p:tag name="KSO_WM_TEMPLATE_CATEGORY" val="diagram"/>
  <p:tag name="KSO_WM_TEMPLATE_INDEX" val="20200854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158.xml><?xml version="1.0" encoding="utf-8"?>
<p:tagLst xmlns:p="http://schemas.openxmlformats.org/presentationml/2006/main">
  <p:tag name="KSO_WM_SLIDE_ID" val="diagram2020085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06*540"/>
  <p:tag name="KSO_WM_SLIDE_POSITION" val="26*0"/>
  <p:tag name="KSO_WM_TAG_VERSION" val="1.0"/>
  <p:tag name="KSO_WM_BEAUTIFY_FLAG" val="#wm#"/>
  <p:tag name="KSO_WM_TEMPLATE_CATEGORY" val="diagram"/>
  <p:tag name="KSO_WM_TEMPLATE_INDEX" val="20200854"/>
  <p:tag name="KSO_WM_SLIDE_LAYOUT" val="a_f"/>
  <p:tag name="KSO_WM_SLIDE_LAYOUT_CNT" val="1_1"/>
  <p:tag name="KSO_WM_SLIDE_BACKGROUND_TYPE" val="general"/>
</p:tagLst>
</file>

<file path=ppt/tags/tag1159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0_15*a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PRESET_TEXT" val="Thanks"/>
  <p:tag name="KSO_WM_UNIT_TEXT_FILL_FORE_SCHEMECOLOR_INDEX_BRIGHTNESS" val="0"/>
  <p:tag name="KSO_WM_UNIT_TEXT_FILL_FORE_SCHEMECOLOR_INDEX" val="5"/>
  <p:tag name="KSO_WM_UNIT_TEXT_FILL_TYPE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60.xml><?xml version="1.0" encoding="utf-8"?>
<p:tagLst xmlns:p="http://schemas.openxmlformats.org/presentationml/2006/main">
  <p:tag name="KSO_WM_SLIDE_ID" val="custom20202540_15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540"/>
  <p:tag name="KSO_WM_SLIDE_LAYOUT" val="a_b"/>
  <p:tag name="KSO_WM_SLIDE_LAYOUT_CNT" val="1_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0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0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SHOW_EDIT_AREA_INDICATION" val="0"/>
  <p:tag name="KSO_WM_TEMPLATE_THUMBS_INDEX" val="1、5、6、7、8、9、10、11、12、13、14、15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2540"/>
  <p:tag name="KSO_WM_TEMPLATE_MASTER_TYPE" val="1"/>
</p:tagLst>
</file>

<file path=ppt/tags/tag25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3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0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0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UNIT_SHOW_EDIT_AREA_INDICATION" val="0"/>
  <p:tag name="KSO_WM_TEMPLATE_THUMBS_INDEX" val="1、5、6、7、8、9、10、11、12、13、14、15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2540"/>
  <p:tag name="KSO_WM_TEMPLATE_MASTER_TYPE" val="1"/>
</p:tagLst>
</file>

<file path=ppt/tags/tag44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56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</p:tagLst>
</file>

<file path=ppt/tags/tag56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7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57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57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57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57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57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57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</p:tagLst>
</file>

<file path=ppt/tags/tag57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</p:tagLst>
</file>

<file path=ppt/tags/tag57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</p:tagLst>
</file>

<file path=ppt/tags/tag57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58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58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5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5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58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</p:tagLst>
</file>

<file path=ppt/tags/tag58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</p:tagLst>
</file>

<file path=ppt/tags/tag58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</p:tagLst>
</file>

<file path=ppt/tags/tag58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8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9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9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59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9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9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9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</p:tagLst>
</file>

<file path=ppt/tags/tag5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</p:tagLst>
</file>

<file path=ppt/tags/tag6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6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6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60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60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60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60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6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6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6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6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6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61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61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61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61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61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1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2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62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62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62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63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</p:tagLst>
</file>

<file path=ppt/tags/tag63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63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6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6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6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0"/>
</p:tagLst>
</file>

<file path=ppt/tags/tag6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0"/>
</p:tagLst>
</file>

<file path=ppt/tags/tag6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41.xml><?xml version="1.0" encoding="utf-8"?>
<p:tagLst xmlns:p="http://schemas.openxmlformats.org/presentationml/2006/main">
  <p:tag name="KSO_WM_UNIT_SHOW_EDIT_AREA_INDICATION" val="0"/>
  <p:tag name="KSO_WM_TEMPLATE_THUMBS_INDEX" val="1、5、6、7、8、9、10、11、12、13、14、15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2540"/>
  <p:tag name="KSO_WM_TEMPLATE_MASTER_TYPE" val="1"/>
</p:tagLst>
</file>

<file path=ppt/tags/tag64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6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</p:tagLst>
</file>

<file path=ppt/tags/tag76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6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6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6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6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6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6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76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</p:tagLst>
</file>

<file path=ppt/tags/tag77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</p:tagLst>
</file>

<file path=ppt/tags/tag77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7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7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7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7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7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77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</p:tagLst>
</file>

<file path=ppt/tags/tag77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</p:tagLst>
</file>

<file path=ppt/tags/tag78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8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8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8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8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78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8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9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</p:tagLst>
</file>

<file path=ppt/tags/tag7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</p:tagLst>
</file>

<file path=ppt/tags/tag7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</p:tagLst>
</file>

<file path=ppt/tags/tag79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9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9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9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79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79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8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80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80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80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80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80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80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80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80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1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81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81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81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81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81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81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81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81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81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2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82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82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82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82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</p:tagLst>
</file>

<file path=ppt/tags/tag82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82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82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82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8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0"/>
</p:tagLst>
</file>

<file path=ppt/tags/tag8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0"/>
</p:tagLst>
</file>

<file path=ppt/tags/tag8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34.xml><?xml version="1.0" encoding="utf-8"?>
<p:tagLst xmlns:p="http://schemas.openxmlformats.org/presentationml/2006/main">
  <p:tag name="KSO_WM_UNIT_SHOW_EDIT_AREA_INDICATION" val="0"/>
  <p:tag name="KSO_WM_TEMPLATE_THUMBS_INDEX" val="1、5、6、7、8、9、10、11、12、13、14、15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2540"/>
  <p:tag name="KSO_WM_TEMPLATE_MASTER_TYPE" val="1"/>
</p:tagLst>
</file>

<file path=ppt/tags/tag835.xml><?xml version="1.0" encoding="utf-8"?>
<p:tagLst xmlns:p="http://schemas.openxmlformats.org/presentationml/2006/main">
  <p:tag name="KSO_WM_UNIT_ISCONTENTSTITLE" val="0"/>
  <p:tag name="KSO_WM_UNIT_ISNUMDGMTITLE" val="0"/>
  <p:tag name="KSO_WM_UNIT_PRESET_TEXT" val="创意极简PPT模板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0_1*a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836.xml><?xml version="1.0" encoding="utf-8"?>
<p:tagLst xmlns:p="http://schemas.openxmlformats.org/presentationml/2006/main">
  <p:tag name="KSO_WM_TEMPLATE_THUMBS_INDEX" val="1、4、7、8、10、11、13、14、15"/>
  <p:tag name="KSO_WM_SLIDE_ID" val="custom2020254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0"/>
  <p:tag name="KSO_WM_SLIDE_LAYOUT" val="a_b"/>
  <p:tag name="KSO_WM_SLIDE_LAYOUT_CNT" val="1_3"/>
</p:tagLst>
</file>

<file path=ppt/tags/tag837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540_1*b*2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838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日期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2540_1*b*3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839.xml><?xml version="1.0" encoding="utf-8"?>
<p:tagLst xmlns:p="http://schemas.openxmlformats.org/presentationml/2006/main">
  <p:tag name="KSO_WM_UNIT_ISCONTENTSTITLE" val="0"/>
  <p:tag name="KSO_WM_UNIT_ISNUMDGMTITLE" val="0"/>
  <p:tag name="KSO_WM_UNIT_PRESET_TEXT" val="创意极简PPT模板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0_1*a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40.xml><?xml version="1.0" encoding="utf-8"?>
<p:tagLst xmlns:p="http://schemas.openxmlformats.org/presentationml/2006/main">
  <p:tag name="KSO_WM_TEMPLATE_THUMBS_INDEX" val="1、4、7、8、10、11、13、14、15"/>
  <p:tag name="KSO_WM_SLIDE_ID" val="custom2020254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0"/>
  <p:tag name="KSO_WM_SLIDE_LAYOUT" val="a_b"/>
  <p:tag name="KSO_WM_SLIDE_LAYOUT_CNT" val="1_3"/>
</p:tagLst>
</file>

<file path=ppt/tags/tag8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84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84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4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845.xml><?xml version="1.0" encoding="utf-8"?>
<p:tagLst xmlns:p="http://schemas.openxmlformats.org/presentationml/2006/main">
  <p:tag name="KSO_WM_TEMPLATE_CATEGORY" val="custom"/>
  <p:tag name="KSO_WM_TEMPLATE_INDEX" val="20185043"/>
  <p:tag name="KSO_WM_TAG_VERSION" val="1.0"/>
  <p:tag name="KSO_WM_BEAUTIFY_FLAG" val="#wm#"/>
  <p:tag name="KSO_WM_UNIT_TYPE" val="l_i"/>
  <p:tag name="KSO_WM_UNIT_INDEX" val="1_1"/>
  <p:tag name="KSO_WM_UNIT_ID" val="custom20185043_9*l_i*1_1"/>
  <p:tag name="KSO_WM_UNIT_LAYERLEVEL" val="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_BRIGHTNESS" val="0"/>
  <p:tag name="KSO_WM_UNIT_LINE_FORE_SCHEMECOLOR_INDEX" val="15"/>
  <p:tag name="KSO_WM_UNIT_LINE_FILL_TYPE" val="2"/>
</p:tagLst>
</file>

<file path=ppt/tags/tag846.xml><?xml version="1.0" encoding="utf-8"?>
<p:tagLst xmlns:p="http://schemas.openxmlformats.org/presentationml/2006/main">
  <p:tag name="KSO_WM_TEMPLATE_CATEGORY" val="custom"/>
  <p:tag name="KSO_WM_TEMPLATE_INDEX" val="20185043"/>
  <p:tag name="KSO_WM_TAG_VERSION" val="1.0"/>
  <p:tag name="KSO_WM_BEAUTIFY_FLAG" val="#wm#"/>
  <p:tag name="KSO_WM_UNIT_TYPE" val="l_h_i"/>
  <p:tag name="KSO_WM_UNIT_INDEX" val="1_1_1"/>
  <p:tag name="KSO_WM_UNIT_ID" val="custom20185043_9*l_h_i*1_1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1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847.xml><?xml version="1.0" encoding="utf-8"?>
<p:tagLst xmlns:p="http://schemas.openxmlformats.org/presentationml/2006/main">
  <p:tag name="KSO_WM_TEMPLATE_CATEGORY" val="custom"/>
  <p:tag name="KSO_WM_TEMPLATE_INDEX" val="20185043"/>
  <p:tag name="KSO_WM_TAG_VERSION" val="1.0"/>
  <p:tag name="KSO_WM_BEAUTIFY_FLAG" val="#wm#"/>
  <p:tag name="KSO_WM_UNIT_TYPE" val="l_h_i"/>
  <p:tag name="KSO_WM_UNIT_INDEX" val="1_2_1"/>
  <p:tag name="KSO_WM_UNIT_ID" val="custom20185043_9*l_h_i*1_2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1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848.xml><?xml version="1.0" encoding="utf-8"?>
<p:tagLst xmlns:p="http://schemas.openxmlformats.org/presentationml/2006/main">
  <p:tag name="KSO_WM_TEMPLATE_CATEGORY" val="custom"/>
  <p:tag name="KSO_WM_TEMPLATE_INDEX" val="20185043"/>
  <p:tag name="KSO_WM_TAG_VERSION" val="1.0"/>
  <p:tag name="KSO_WM_BEAUTIFY_FLAG" val="#wm#"/>
  <p:tag name="KSO_WM_UNIT_TYPE" val="l_h_i"/>
  <p:tag name="KSO_WM_UNIT_INDEX" val="1_3_1"/>
  <p:tag name="KSO_WM_UNIT_ID" val="custom20185043_9*l_h_i*1_3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1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849.xml><?xml version="1.0" encoding="utf-8"?>
<p:tagLst xmlns:p="http://schemas.openxmlformats.org/presentationml/2006/main">
  <p:tag name="KSO_WM_TEMPLATE_CATEGORY" val="custom"/>
  <p:tag name="KSO_WM_TEMPLATE_INDEX" val="20185043"/>
  <p:tag name="KSO_WM_TAG_VERSION" val="1.0"/>
  <p:tag name="KSO_WM_BEAUTIFY_FLAG" val="#wm#"/>
  <p:tag name="KSO_WM_UNIT_TYPE" val="l_h_i"/>
  <p:tag name="KSO_WM_UNIT_INDEX" val="1_5_2"/>
  <p:tag name="KSO_WM_UNIT_ID" val="custom20185043_9*l_h_i*1_5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1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50.xml><?xml version="1.0" encoding="utf-8"?>
<p:tagLst xmlns:p="http://schemas.openxmlformats.org/presentationml/2006/main">
  <p:tag name="KSO_WM_TEMPLATE_CATEGORY" val="custom"/>
  <p:tag name="KSO_WM_TEMPLATE_INDEX" val="20185043"/>
  <p:tag name="KSO_WM_TAG_VERSION" val="1.0"/>
  <p:tag name="KSO_WM_BEAUTIFY_FLAG" val="#wm#"/>
  <p:tag name="KSO_WM_UNIT_COMPATIBLE" val="0"/>
  <p:tag name="KSO_WM_UNIT_HIGHLIGHT" val="0"/>
  <p:tag name="KSO_WM_UNIT_ISCONTENTSTITLE" val="1"/>
  <p:tag name="KSO_WM_UNIT_VALUE" val="25"/>
  <p:tag name="KSO_WM_UNIT_LAYERLEVEL" val="1"/>
  <p:tag name="KSO_WM_UNIT_INDEX" val="1"/>
  <p:tag name="KSO_WM_UNIT_ID" val="custom20185043_9*a*1"/>
  <p:tag name="KSO_WM_UNIT_TYPE" val="a"/>
  <p:tag name="KSO_WM_UNIT_PRESET_TEXT" val="目录"/>
  <p:tag name="KSO_WM_UNIT_NOCLEAR" val="0"/>
  <p:tag name="KSO_WM_UNIT_DIAGRAM_ISNUMVISUAL" val="0"/>
  <p:tag name="KSO_WM_UNIT_DIAGRAM_ISREFERUNIT" val="0"/>
  <p:tag name="KSO_WM_DIAGRAM_GROUP_CODE" val="l1-1"/>
  <p:tag name="KSO_WM_UNIT_ISNUMDGMTITLE" val="0"/>
  <p:tag name="KSO_WM_UNIT_TEXT_FILL_FORE_SCHEMECOLOR_INDEX_BRIGHTNESS" val="0"/>
  <p:tag name="KSO_WM_UNIT_TEXT_FILL_FORE_SCHEMECOLOR_INDEX" val="13"/>
  <p:tag name="KSO_WM_UNIT_TEXT_FILL_TYPE" val="1"/>
</p:tagLst>
</file>

<file path=ppt/tags/tag851.xml><?xml version="1.0" encoding="utf-8"?>
<p:tagLst xmlns:p="http://schemas.openxmlformats.org/presentationml/2006/main">
  <p:tag name="KSO_WM_TEMPLATE_CATEGORY" val="custom"/>
  <p:tag name="KSO_WM_TEMPLATE_INDEX" val="20185043"/>
  <p:tag name="KSO_WM_TAG_VERSION" val="1.0"/>
  <p:tag name="KSO_WM_BEAUTIFY_FLAG" val="#wm#"/>
  <p:tag name="KSO_WM_UNIT_TYPE" val="l_h_i"/>
  <p:tag name="KSO_WM_UNIT_INDEX" val="1_4_2"/>
  <p:tag name="KSO_WM_UNIT_ID" val="custom20185043_9*l_h_i*1_4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1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8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185043_9*l_h_i*1_1_2"/>
  <p:tag name="KSO_WM_TEMPLATE_CATEGORY" val="custom"/>
  <p:tag name="KSO_WM_TEMPLATE_INDEX" val="20185043"/>
  <p:tag name="KSO_WM_UNIT_LAYERLEVEL" val="1_1_1"/>
  <p:tag name="KSO_WM_TAG_VERSION" val="1.0"/>
  <p:tag name="KSO_WM_BEAUTIFY_FLAG" val="#wm#"/>
  <p:tag name="KSO_WM_UNIT_TYPE" val="l_h_i"/>
  <p:tag name="KSO_WM_UNIT_INDEX" val="1_1_2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8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185043_9*l_h_i*1_2_2"/>
  <p:tag name="KSO_WM_TEMPLATE_CATEGORY" val="custom"/>
  <p:tag name="KSO_WM_TEMPLATE_INDEX" val="20185043"/>
  <p:tag name="KSO_WM_UNIT_LAYERLEVEL" val="1_1_1"/>
  <p:tag name="KSO_WM_TAG_VERSION" val="1.0"/>
  <p:tag name="KSO_WM_BEAUTIFY_FLAG" val="#wm#"/>
  <p:tag name="KSO_WM_UNIT_TYPE" val="l_h_i"/>
  <p:tag name="KSO_WM_UNIT_INDEX" val="1_2_2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8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185043_9*l_h_i*1_3_2"/>
  <p:tag name="KSO_WM_TEMPLATE_CATEGORY" val="custom"/>
  <p:tag name="KSO_WM_TEMPLATE_INDEX" val="20185043"/>
  <p:tag name="KSO_WM_UNIT_LAYERLEVEL" val="1_1_1"/>
  <p:tag name="KSO_WM_TAG_VERSION" val="1.0"/>
  <p:tag name="KSO_WM_BEAUTIFY_FLAG" val="#wm#"/>
  <p:tag name="KSO_WM_UNIT_TYPE" val="l_h_i"/>
  <p:tag name="KSO_WM_UNIT_INDEX" val="1_3_2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8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185043_9*l_h_i*1_4_1"/>
  <p:tag name="KSO_WM_TEMPLATE_CATEGORY" val="custom"/>
  <p:tag name="KSO_WM_TEMPLATE_INDEX" val="20185043"/>
  <p:tag name="KSO_WM_UNIT_LAYERLEVEL" val="1_1_1"/>
  <p:tag name="KSO_WM_TAG_VERSION" val="1.0"/>
  <p:tag name="KSO_WM_BEAUTIFY_FLAG" val="#wm#"/>
  <p:tag name="KSO_WM_UNIT_TYPE" val="l_h_i"/>
  <p:tag name="KSO_WM_UNIT_INDEX" val="1_4_1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8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185043_9*l_h_i*1_5_1"/>
  <p:tag name="KSO_WM_TEMPLATE_CATEGORY" val="custom"/>
  <p:tag name="KSO_WM_TEMPLATE_INDEX" val="20185043"/>
  <p:tag name="KSO_WM_UNIT_LAYERLEVEL" val="1_1_1"/>
  <p:tag name="KSO_WM_TAG_VERSION" val="1.0"/>
  <p:tag name="KSO_WM_BEAUTIFY_FLAG" val="#wm#"/>
  <p:tag name="KSO_WM_UNIT_TYPE" val="l_h_i"/>
  <p:tag name="KSO_WM_UNIT_INDEX" val="1_5_1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8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185043_9*l_h_f*1_1_1"/>
  <p:tag name="KSO_WM_TEMPLATE_CATEGORY" val="custom"/>
  <p:tag name="KSO_WM_TEMPLATE_INDEX" val="20185043"/>
  <p:tag name="KSO_WM_UNIT_LAYERLEVEL" val="1_1_1"/>
  <p:tag name="KSO_WM_TAG_VERSION" val="1.0"/>
  <p:tag name="KSO_WM_BEAUTIFY_FLAG" val="#wm#"/>
  <p:tag name="KSO_WM_UNIT_TYPE" val="l_h_f"/>
  <p:tag name="KSO_WM_UNIT_INDEX" val="1_1_1"/>
  <p:tag name="KSO_WM_UNIT_PRESET_TEXT" val="单击此处添加文本具体内容"/>
  <p:tag name="KSO_WM_UNIT_NOCLEAR" val="0"/>
  <p:tag name="KSO_WM_UNIT_VALUE" val="12"/>
  <p:tag name="KSO_WM_UNIT_SUBTYPE" val="a"/>
  <p:tag name="KSO_WM_UNIT_TEXT_FILL_FORE_SCHEMECOLOR_INDEX_BRIGHTNESS" val="0"/>
  <p:tag name="KSO_WM_UNIT_TEXT_FILL_FORE_SCHEMECOLOR_INDEX" val="13"/>
  <p:tag name="KSO_WM_UNIT_TEXT_FILL_TYPE" val="1"/>
</p:tagLst>
</file>

<file path=ppt/tags/tag8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185043_9*l_h_f*1_2_1"/>
  <p:tag name="KSO_WM_TEMPLATE_CATEGORY" val="custom"/>
  <p:tag name="KSO_WM_TEMPLATE_INDEX" val="20185043"/>
  <p:tag name="KSO_WM_UNIT_LAYERLEVEL" val="1_1_1"/>
  <p:tag name="KSO_WM_TAG_VERSION" val="1.0"/>
  <p:tag name="KSO_WM_BEAUTIFY_FLAG" val="#wm#"/>
  <p:tag name="KSO_WM_UNIT_TYPE" val="l_h_f"/>
  <p:tag name="KSO_WM_UNIT_INDEX" val="1_2_1"/>
  <p:tag name="KSO_WM_UNIT_PRESET_TEXT" val="单击此处添加文本具体内容"/>
  <p:tag name="KSO_WM_UNIT_NOCLEAR" val="0"/>
  <p:tag name="KSO_WM_UNIT_VALUE" val="12"/>
  <p:tag name="KSO_WM_UNIT_SUBTYPE" val="a"/>
  <p:tag name="KSO_WM_UNIT_TEXT_FILL_FORE_SCHEMECOLOR_INDEX_BRIGHTNESS" val="0"/>
  <p:tag name="KSO_WM_UNIT_TEXT_FILL_FORE_SCHEMECOLOR_INDEX" val="13"/>
  <p:tag name="KSO_WM_UNIT_TEXT_FILL_TYPE" val="1"/>
</p:tagLst>
</file>

<file path=ppt/tags/tag8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185043_9*l_h_f*1_3_1"/>
  <p:tag name="KSO_WM_TEMPLATE_CATEGORY" val="custom"/>
  <p:tag name="KSO_WM_TEMPLATE_INDEX" val="20185043"/>
  <p:tag name="KSO_WM_UNIT_LAYERLEVEL" val="1_1_1"/>
  <p:tag name="KSO_WM_TAG_VERSION" val="1.0"/>
  <p:tag name="KSO_WM_BEAUTIFY_FLAG" val="#wm#"/>
  <p:tag name="KSO_WM_UNIT_TYPE" val="l_h_f"/>
  <p:tag name="KSO_WM_UNIT_INDEX" val="1_3_1"/>
  <p:tag name="KSO_WM_UNIT_PRESET_TEXT" val="单击此处添加文本具体内容"/>
  <p:tag name="KSO_WM_UNIT_NOCLEAR" val="0"/>
  <p:tag name="KSO_WM_UNIT_VALUE" val="12"/>
  <p:tag name="KSO_WM_UNIT_SUBTYPE" val="a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185043_9*l_h_f*1_4_1"/>
  <p:tag name="KSO_WM_TEMPLATE_CATEGORY" val="custom"/>
  <p:tag name="KSO_WM_TEMPLATE_INDEX" val="20185043"/>
  <p:tag name="KSO_WM_UNIT_LAYERLEVEL" val="1_1_1"/>
  <p:tag name="KSO_WM_TAG_VERSION" val="1.0"/>
  <p:tag name="KSO_WM_BEAUTIFY_FLAG" val="#wm#"/>
  <p:tag name="KSO_WM_UNIT_TYPE" val="l_h_f"/>
  <p:tag name="KSO_WM_UNIT_INDEX" val="1_4_1"/>
  <p:tag name="KSO_WM_UNIT_PRESET_TEXT" val="单击此处添加文本具体内容"/>
  <p:tag name="KSO_WM_UNIT_NOCLEAR" val="0"/>
  <p:tag name="KSO_WM_UNIT_VALUE" val="12"/>
  <p:tag name="KSO_WM_UNIT_SUBTYPE" val="a"/>
  <p:tag name="KSO_WM_UNIT_TEXT_FILL_FORE_SCHEMECOLOR_INDEX_BRIGHTNESS" val="0"/>
  <p:tag name="KSO_WM_UNIT_TEXT_FILL_FORE_SCHEMECOLOR_INDEX" val="13"/>
  <p:tag name="KSO_WM_UNIT_TEXT_FILL_TYPE" val="1"/>
</p:tagLst>
</file>

<file path=ppt/tags/tag8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185043_9*l_h_f*1_5_1"/>
  <p:tag name="KSO_WM_TEMPLATE_CATEGORY" val="custom"/>
  <p:tag name="KSO_WM_TEMPLATE_INDEX" val="20185043"/>
  <p:tag name="KSO_WM_UNIT_LAYERLEVEL" val="1_1_1"/>
  <p:tag name="KSO_WM_TAG_VERSION" val="1.0"/>
  <p:tag name="KSO_WM_BEAUTIFY_FLAG" val="#wm#"/>
  <p:tag name="KSO_WM_UNIT_TYPE" val="l_h_f"/>
  <p:tag name="KSO_WM_UNIT_INDEX" val="1_5_1"/>
  <p:tag name="KSO_WM_UNIT_PRESET_TEXT" val="单击此处添加文本具体内容"/>
  <p:tag name="KSO_WM_UNIT_NOCLEAR" val="0"/>
  <p:tag name="KSO_WM_UNIT_VALUE" val="12"/>
  <p:tag name="KSO_WM_UNIT_SUBTYPE" val="a"/>
  <p:tag name="KSO_WM_UNIT_TEXT_FILL_FORE_SCHEMECOLOR_INDEX_BRIGHTNESS" val="0"/>
  <p:tag name="KSO_WM_UNIT_TEXT_FILL_FORE_SCHEMECOLOR_INDEX" val="13"/>
  <p:tag name="KSO_WM_UNIT_TEXT_FILL_TYPE" val="1"/>
</p:tagLst>
</file>

<file path=ppt/tags/tag862.xml><?xml version="1.0" encoding="utf-8"?>
<p:tagLst xmlns:p="http://schemas.openxmlformats.org/presentationml/2006/main">
  <p:tag name="KSO_WM_SLIDE_ID" val="custom20185043_9"/>
  <p:tag name="KSO_WM_SLIDE_INDEX" val="9"/>
  <p:tag name="KSO_WM_SLIDE_ITEM_CNT" val="5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5043"/>
  <p:tag name="KSO_WM_DIAGRAM_GROUP_CODE" val="l1-1"/>
  <p:tag name="KSO_WM_TAG_VERSION" val="1.0"/>
  <p:tag name="KSO_WM_SLIDE_SUBTYPE" val="diag"/>
  <p:tag name="KSO_WM_TEMPLATE_SUBCATEGORY" val="17"/>
  <p:tag name="KSO_WM_SLIDE_DIAGTYPE" val="l"/>
  <p:tag name="KSO_WM_TEMPLATE_MASTER_TYPE" val="1"/>
  <p:tag name="KSO_WM_TEMPLATE_COLOR_TYPE" val="1"/>
  <p:tag name="KSO_WM_SLIDE_BACKGROUND_TYPE" val="general"/>
</p:tagLst>
</file>

<file path=ppt/tags/tag863.xml><?xml version="1.0" encoding="utf-8"?>
<p:tagLst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2540_7*e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8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0_7*a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865.xml><?xml version="1.0" encoding="utf-8"?>
<p:tagLst xmlns:p="http://schemas.openxmlformats.org/presentationml/2006/main">
  <p:tag name="KSO_WM_SLIDE_ID" val="custom2020254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0"/>
  <p:tag name="KSO_WM_SLIDE_LAYOUT" val="a_b_e"/>
  <p:tag name="KSO_WM_SLIDE_LAYOUT_CNT" val="1_1_1"/>
</p:tagLst>
</file>

<file path=ppt/tags/tag8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86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86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6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0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SUBTYPE" val="a"/>
  <p:tag name="KSO_WM_UNIT_NOCLEAR" val="0"/>
  <p:tag name="KSO_WM_UNIT_VALUE" val="1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990_38*f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正文，文字是您思想的提炼，请您尽可能提炼思想的精髓，然后简单的阐述您的观点。如果您的内容确实非常重要又难以精简，也请使用分段处理，对内容进行简单的梳理和提炼，这样会使逻辑框架相对清晰明了。"/>
  <p:tag name="KSO_WM_UNIT_TEXT_FILL_FORE_SCHEMECOLOR_INDEX_BRIGHTNESS" val="0.35"/>
  <p:tag name="KSO_WM_UNIT_TEXT_FILL_FORE_SCHEMECOLOR_INDEX" val="13"/>
  <p:tag name="KSO_WM_UNIT_TEXT_FILL_TYPE" val="1"/>
</p:tagLst>
</file>

<file path=ppt/tags/tag871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ISCONTENTSTITLE" val="0"/>
  <p:tag name="KSO_WM_UNIT_ISNUMDGM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990_38*a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&#13;添加标题内容"/>
  <p:tag name="KSO_WM_UNIT_TEXT_FILL_FORE_SCHEMECOLOR_INDEX_BRIGHTNESS" val="0.15"/>
  <p:tag name="KSO_WM_UNIT_TEXT_FILL_FORE_SCHEMECOLOR_INDEX" val="13"/>
  <p:tag name="KSO_WM_UNIT_TEXT_FILL_TYPE" val="1"/>
</p:tagLst>
</file>

<file path=ppt/tags/tag872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PLACING_PICTURE_USER_VIEWPORT" val="{&quot;height&quot;:8007,&quot;width&quot;:8007}"/>
  <p:tag name="KSO_WM_UNIT_VALUE" val="1411*141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990_38*d*1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873.xml><?xml version="1.0" encoding="utf-8"?>
<p:tagLst xmlns:p="http://schemas.openxmlformats.org/presentationml/2006/main">
  <p:tag name="KSO_WM_SLIDE_ID" val="custom20202990_38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38"/>
  <p:tag name="KSO_WM_SLIDE_SIZE" val="864*423"/>
  <p:tag name="KSO_WM_SLIDE_POSITION" val="47*61"/>
  <p:tag name="KSO_WM_TAG_VERSION" val="1.0"/>
  <p:tag name="KSO_WM_BEAUTIFY_FLAG" val="#wm#"/>
  <p:tag name="KSO_WM_TEMPLATE_CATEGORY" val="custom"/>
  <p:tag name="KSO_WM_TEMPLATE_INDEX" val="20202990"/>
  <p:tag name="KSO_WM_SLIDE_LAYOUT" val="a_b_d_f"/>
  <p:tag name="KSO_WM_SLIDE_LAYOUT_CNT" val="1_1_1_1"/>
  <p:tag name="KSO_WM_SLIDE_BACKGROUND_TYPE" val="general"/>
</p:tagLst>
</file>

<file path=ppt/tags/tag8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8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8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878.xml><?xml version="1.0" encoding="utf-8"?>
<p:tagLst xmlns:p="http://schemas.openxmlformats.org/presentationml/2006/main">
  <p:tag name="KSO_WM_UNIT_VALUE" val="1423*253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990_10*d*1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879.xml><?xml version="1.0" encoding="utf-8"?>
<p:tagLst xmlns:p="http://schemas.openxmlformats.org/presentationml/2006/main">
  <p:tag name="KSO_WM_SLIDE_ID" val="custom20202990_10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0"/>
  <p:tag name="KSO_WM_SLIDE_SIZE" val="717*403"/>
  <p:tag name="KSO_WM_SLIDE_POSITION" val="121*74"/>
  <p:tag name="KSO_WM_TAG_VERSION" val="1.0"/>
  <p:tag name="KSO_WM_BEAUTIFY_FLAG" val="#wm#"/>
  <p:tag name="KSO_WM_TEMPLATE_CATEGORY" val="custom"/>
  <p:tag name="KSO_WM_TEMPLATE_INDEX" val="20202990"/>
  <p:tag name="KSO_WM_SLIDE_LAYOUT" val="d"/>
  <p:tag name="KSO_WM_SLIDE_LAYOUT_CNT" val="1"/>
  <p:tag name="KSO_WM_SLIDE_BACKGROUND_TYPE" val="general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80.xml><?xml version="1.0" encoding="utf-8"?>
<p:tagLst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2540_7*e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88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0_7*a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882.xml><?xml version="1.0" encoding="utf-8"?>
<p:tagLst xmlns:p="http://schemas.openxmlformats.org/presentationml/2006/main">
  <p:tag name="KSO_WM_SLIDE_ID" val="custom2020254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0"/>
  <p:tag name="KSO_WM_SLIDE_LAYOUT" val="a_b_e"/>
  <p:tag name="KSO_WM_SLIDE_LAYOUT_CNT" val="1_1_1"/>
</p:tagLst>
</file>

<file path=ppt/tags/tag8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8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8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8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751_1*i*1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8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51_1*i*2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51_1*i*3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751_1*i*4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8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51_1*i*5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51_1*i*6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3751_1*i*7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15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14"/>
  <p:tag name="KSO_WM_UNIT_TEXT_FILL_TYPE" val="1"/>
</p:tagLst>
</file>

<file path=ppt/tags/tag8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3751_1*i*8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8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3751_1*i*9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896.xml><?xml version="1.0" encoding="utf-8"?>
<p:tagLst xmlns:p="http://schemas.openxmlformats.org/presentationml/2006/main">
  <p:tag name="KSO_WM_UNIT_TEXT_PART_ID_V2" val="a-1-2"/>
  <p:tag name="KSO_WM_UNIT_COLOR_SCHEME_SHAPE_ID" val="16"/>
  <p:tag name="KSO_WM_UNIT_COLOR_SCHEME_PARENT_PAGE" val="0_1"/>
  <p:tag name="KSO_WM_UNIT_ISCONTENTSTITLE" val="0"/>
  <p:tag name="KSO_WM_UNIT_PRESET_TEXT" val="单击此处添加文本具体内容，简明扼要的阐述您的观点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751_1*f*1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897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  <p:tag name="KSO_WM_SLIDE_BACKGROUND_TYPE" val="general"/>
</p:tagLst>
</file>

<file path=ppt/tags/tag898.xml><?xml version="1.0" encoding="utf-8"?>
<p:tagLst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2540_7*e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89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0_7*a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0.xml><?xml version="1.0" encoding="utf-8"?>
<p:tagLst xmlns:p="http://schemas.openxmlformats.org/presentationml/2006/main">
  <p:tag name="KSO_WM_SLIDE_ID" val="custom2020254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0"/>
  <p:tag name="KSO_WM_SLIDE_LAYOUT" val="a_b_e"/>
  <p:tag name="KSO_WM_SLIDE_LAYOUT_CNT" val="1_1_1"/>
</p:tagLst>
</file>

<file path=ppt/tags/tag9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90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0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0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0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990_31*a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标题"/>
  <p:tag name="KSO_WM_UNIT_TEXT_FILL_FORE_SCHEMECOLOR_INDEX_BRIGHTNESS" val="0.15"/>
  <p:tag name="KSO_WM_UNIT_TEXT_FILL_FORE_SCHEMECOLOR_INDEX" val="13"/>
  <p:tag name="KSO_WM_UNIT_TEXT_FILL_TYPE" val="1"/>
</p:tagLst>
</file>

<file path=ppt/tags/tag906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VALUE" val="1411*141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990_31*d*1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907.xml><?xml version="1.0" encoding="utf-8"?>
<p:tagLst xmlns:p="http://schemas.openxmlformats.org/presentationml/2006/main">
  <p:tag name="KSO_WM_SLIDE_ID" val="custom20202990_3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31"/>
  <p:tag name="KSO_WM_SLIDE_SIZE" val="863*400"/>
  <p:tag name="KSO_WM_SLIDE_POSITION" val="48*84"/>
  <p:tag name="KSO_WM_TAG_VERSION" val="1.0"/>
  <p:tag name="KSO_WM_BEAUTIFY_FLAG" val="#wm#"/>
  <p:tag name="KSO_WM_TEMPLATE_CATEGORY" val="custom"/>
  <p:tag name="KSO_WM_TEMPLATE_INDEX" val="20202990"/>
  <p:tag name="KSO_WM_SLIDE_LAYOUT" val="a_b_d"/>
  <p:tag name="KSO_WM_SLIDE_LAYOUT_CNT" val="1_1_1"/>
  <p:tag name="KSO_WM_SLIDE_BACKGROUND_TYPE" val="general"/>
</p:tagLst>
</file>

<file path=ppt/tags/tag9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90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1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1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12.xml><?xml version="1.0" encoding="utf-8"?>
<p:tagLst xmlns:p="http://schemas.openxmlformats.org/presentationml/2006/main">
  <p:tag name="KSO_WM_UNIT_VALUE" val="1423*253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990_10*d*1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913.xml><?xml version="1.0" encoding="utf-8"?>
<p:tagLst xmlns:p="http://schemas.openxmlformats.org/presentationml/2006/main">
  <p:tag name="KSO_WM_SLIDE_ID" val="custom20202990_10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0"/>
  <p:tag name="KSO_WM_SLIDE_SIZE" val="717*403"/>
  <p:tag name="KSO_WM_SLIDE_POSITION" val="121*74"/>
  <p:tag name="KSO_WM_TAG_VERSION" val="1.0"/>
  <p:tag name="KSO_WM_BEAUTIFY_FLAG" val="#wm#"/>
  <p:tag name="KSO_WM_TEMPLATE_CATEGORY" val="custom"/>
  <p:tag name="KSO_WM_TEMPLATE_INDEX" val="20202990"/>
  <p:tag name="KSO_WM_SLIDE_LAYOUT" val="d"/>
  <p:tag name="KSO_WM_SLIDE_LAYOUT_CNT" val="1"/>
  <p:tag name="KSO_WM_SLIDE_BACKGROUND_TYPE" val="general"/>
</p:tagLst>
</file>

<file path=ppt/tags/tag9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9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1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1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18.xml><?xml version="1.0" encoding="utf-8"?>
<p:tagLst xmlns:p="http://schemas.openxmlformats.org/presentationml/2006/main">
  <p:tag name="KSO_WM_UNIT_VALUE" val="1423*253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990_10*d*1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919.xml><?xml version="1.0" encoding="utf-8"?>
<p:tagLst xmlns:p="http://schemas.openxmlformats.org/presentationml/2006/main">
  <p:tag name="KSO_WM_SLIDE_ID" val="custom20202990_10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0"/>
  <p:tag name="KSO_WM_SLIDE_SIZE" val="717*403"/>
  <p:tag name="KSO_WM_SLIDE_POSITION" val="121*74"/>
  <p:tag name="KSO_WM_TAG_VERSION" val="1.0"/>
  <p:tag name="KSO_WM_BEAUTIFY_FLAG" val="#wm#"/>
  <p:tag name="KSO_WM_TEMPLATE_CATEGORY" val="custom"/>
  <p:tag name="KSO_WM_TEMPLATE_INDEX" val="20202990"/>
  <p:tag name="KSO_WM_SLIDE_LAYOUT" val="d"/>
  <p:tag name="KSO_WM_SLIDE_LAYOUT_CNT" val="1"/>
  <p:tag name="KSO_WM_SLIDE_BACKGROUND_TYPE" val="general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20.xml><?xml version="1.0" encoding="utf-8"?>
<p:tagLst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2540_7*e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92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0_7*a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922.xml><?xml version="1.0" encoding="utf-8"?>
<p:tagLst xmlns:p="http://schemas.openxmlformats.org/presentationml/2006/main">
  <p:tag name="KSO_WM_SLIDE_ID" val="custom2020254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0"/>
  <p:tag name="KSO_WM_SLIDE_LAYOUT" val="a_b_e"/>
  <p:tag name="KSO_WM_SLIDE_LAYOUT_CNT" val="1_1_1"/>
</p:tagLst>
</file>

<file path=ppt/tags/tag9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92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2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27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SUBTYPE" val="a"/>
  <p:tag name="KSO_WM_UNIT_NOCLEAR" val="0"/>
  <p:tag name="KSO_WM_UNIT_VALUE" val="1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990_17*f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正文，文字是您思想的提炼，请您尽可能提炼思想的精髓，然后简单的阐述您的观点。如果您的内容确实非常重要又难以精简，也请使用分段处理，对内容进行简单的梳理和提炼，这样会使逻辑框架相对清晰明了。"/>
  <p:tag name="KSO_WM_UNIT_TEXT_FILL_FORE_SCHEMECOLOR_INDEX_BRIGHTNESS" val="0.35"/>
  <p:tag name="KSO_WM_UNIT_TEXT_FILL_FORE_SCHEMECOLOR_INDEX" val="13"/>
  <p:tag name="KSO_WM_UNIT_TEXT_FILL_TYPE" val="1"/>
</p:tagLst>
</file>

<file path=ppt/tags/tag928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VALUE" val="1411*141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990_17*d*1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929.xml><?xml version="1.0" encoding="utf-8"?>
<p:tagLst xmlns:p="http://schemas.openxmlformats.org/presentationml/2006/main">
  <p:tag name="KSO_WM_SLIDE_ID" val="custom20202990_17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7"/>
  <p:tag name="KSO_WM_SLIDE_SIZE" val="828*410"/>
  <p:tag name="KSO_WM_SLIDE_POSITION" val="83*74"/>
  <p:tag name="KSO_WM_TAG_VERSION" val="1.0"/>
  <p:tag name="KSO_WM_BEAUTIFY_FLAG" val="#wm#"/>
  <p:tag name="KSO_WM_TEMPLATE_CATEGORY" val="custom"/>
  <p:tag name="KSO_WM_TEMPLATE_INDEX" val="20202990"/>
  <p:tag name="KSO_WM_SLIDE_LAYOUT" val="d_f"/>
  <p:tag name="KSO_WM_SLIDE_LAYOUT_CNT" val="1_1"/>
  <p:tag name="KSO_WM_SLIDE_BACKGROUND_TYPE" val="general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93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3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3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34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SUBTYPE" val="a"/>
  <p:tag name="KSO_WM_UNIT_NOCLEAR" val="0"/>
  <p:tag name="KSO_WM_UNIT_VALUE" val="1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990_17*f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正文，文字是您思想的提炼，请您尽可能提炼思想的精髓，然后简单的阐述您的观点。如果您的内容确实非常重要又难以精简，也请使用分段处理，对内容进行简单的梳理和提炼，这样会使逻辑框架相对清晰明了。"/>
  <p:tag name="KSO_WM_UNIT_TEXT_FILL_FORE_SCHEMECOLOR_INDEX_BRIGHTNESS" val="0.35"/>
  <p:tag name="KSO_WM_UNIT_TEXT_FILL_FORE_SCHEMECOLOR_INDEX" val="13"/>
  <p:tag name="KSO_WM_UNIT_TEXT_FILL_TYPE" val="1"/>
</p:tagLst>
</file>

<file path=ppt/tags/tag935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VALUE" val="1411*141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990_17*d*1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936.xml><?xml version="1.0" encoding="utf-8"?>
<p:tagLst xmlns:p="http://schemas.openxmlformats.org/presentationml/2006/main">
  <p:tag name="KSO_WM_SLIDE_ID" val="custom20202990_17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7"/>
  <p:tag name="KSO_WM_SLIDE_SIZE" val="828*410"/>
  <p:tag name="KSO_WM_SLIDE_POSITION" val="83*74"/>
  <p:tag name="KSO_WM_TAG_VERSION" val="1.0"/>
  <p:tag name="KSO_WM_BEAUTIFY_FLAG" val="#wm#"/>
  <p:tag name="KSO_WM_TEMPLATE_CATEGORY" val="custom"/>
  <p:tag name="KSO_WM_TEMPLATE_INDEX" val="20202990"/>
  <p:tag name="KSO_WM_SLIDE_LAYOUT" val="d_f"/>
  <p:tag name="KSO_WM_SLIDE_LAYOUT_CNT" val="1_1"/>
  <p:tag name="KSO_WM_SLIDE_BACKGROUND_TYPE" val="general"/>
</p:tagLst>
</file>

<file path=ppt/tags/tag9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93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3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4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2990_23*i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LINE_FORE_SCHEMECOLOR_INDEX_BRIGHTNESS" val="-0.15"/>
  <p:tag name="KSO_WM_UNIT_LINE_FORE_SCHEMECOLOR_INDEX" val="14"/>
  <p:tag name="KSO_WM_UNIT_LINE_FILL_TYPE" val="2"/>
</p:tagLst>
</file>

<file path=ppt/tags/tag942.xml><?xml version="1.0" encoding="utf-8"?>
<p:tagLst xmlns:p="http://schemas.openxmlformats.org/presentationml/2006/main">
  <p:tag name="KSO_WM_UNIT_SUBTYPE" val="a"/>
  <p:tag name="KSO_WM_UNIT_NOCLEAR" val="0"/>
  <p:tag name="KSO_WM_UNIT_VALUE" val="23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990_23*f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正文，文字是您思想的提炼，请您尽可能提炼思想的精髓，然后简单的阐述您的观点。如果您的内容确实非常重要又难以精简，也请使用分段处理，对内容进行简单的梳理和提炼，这样会使逻辑框架相对清晰明了。"/>
  <p:tag name="KSO_WM_UNIT_TEXT_FILL_FORE_SCHEMECOLOR_INDEX_BRIGHTNESS" val="0.35"/>
  <p:tag name="KSO_WM_UNIT_TEXT_FILL_FORE_SCHEMECOLOR_INDEX" val="13"/>
  <p:tag name="KSO_WM_UNIT_TEXT_FILL_TYPE" val="1"/>
</p:tagLst>
</file>

<file path=ppt/tags/tag943.xml><?xml version="1.0" encoding="utf-8"?>
<p:tagLst xmlns:p="http://schemas.openxmlformats.org/presentationml/2006/main">
  <p:tag name="KSO_WM_UNIT_SUBTYPE" val="a"/>
  <p:tag name="KSO_WM_UNIT_NOCLEAR" val="0"/>
  <p:tag name="KSO_WM_UNIT_VALUE" val="23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990_23*f*2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正文，文字是您思想的提炼，请您尽可能提炼思想的精髓，然后简单的阐述您的观点。如果您的内容确实非常重要又难以精简，也请使用分段处理，对内容进行简单的梳理和提炼，这样会使逻辑框架相对清晰明了。"/>
  <p:tag name="KSO_WM_UNIT_TEXT_FILL_FORE_SCHEMECOLOR_INDEX_BRIGHTNESS" val="0.35"/>
  <p:tag name="KSO_WM_UNIT_TEXT_FILL_FORE_SCHEMECOLOR_INDEX" val="13"/>
  <p:tag name="KSO_WM_UNIT_TEXT_FILL_TYPE" val="1"/>
</p:tagLst>
</file>

<file path=ppt/tags/tag944.xml><?xml version="1.0" encoding="utf-8"?>
<p:tagLst xmlns:p="http://schemas.openxmlformats.org/presentationml/2006/main">
  <p:tag name="KSO_WM_SLIDE_ID" val="custom20202990_23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23"/>
  <p:tag name="KSO_WM_SLIDE_SIZE" val="813*321"/>
  <p:tag name="KSO_WM_SLIDE_POSITION" val="81*115"/>
  <p:tag name="KSO_WM_TAG_VERSION" val="1.0"/>
  <p:tag name="KSO_WM_BEAUTIFY_FLAG" val="#wm#"/>
  <p:tag name="KSO_WM_TEMPLATE_CATEGORY" val="custom"/>
  <p:tag name="KSO_WM_TEMPLATE_INDEX" val="20202990"/>
  <p:tag name="KSO_WM_SLIDE_LAYOUT" val="f"/>
  <p:tag name="KSO_WM_SLIDE_LAYOUT_CNT" val="2"/>
  <p:tag name="KSO_WM_SLIDE_BACKGROUND_TYPE" val="general"/>
</p:tagLst>
</file>

<file path=ppt/tags/tag9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94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4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4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2990_16*i*1"/>
  <p:tag name="KSO_WM_TEMPLATE_CATEGORY" val="custom"/>
  <p:tag name="KSO_WM_TEMPLATE_INDEX" val="20202990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2990_16*i*2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LINE_FORE_SCHEMECOLOR_INDEX_BRIGHTNESS" val="-0.5"/>
  <p:tag name="KSO_WM_UNIT_LINE_FORE_SCHEMECOLOR_INDEX" val="14"/>
  <p:tag name="KSO_WM_UNIT_LINE_FILL_TYPE" val="2"/>
</p:tagLst>
</file>

<file path=ppt/tags/tag9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2990_16*i*3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LINE_FORE_SCHEMECOLOR_INDEX_BRIGHTNESS" val="-0.5"/>
  <p:tag name="KSO_WM_UNIT_LINE_FORE_SCHEMECOLOR_INDEX" val="14"/>
  <p:tag name="KSO_WM_UNIT_LINE_FILL_TYPE" val="2"/>
</p:tagLst>
</file>

<file path=ppt/tags/tag952.xml><?xml version="1.0" encoding="utf-8"?>
<p:tagLst xmlns:p="http://schemas.openxmlformats.org/presentationml/2006/main">
  <p:tag name="KSO_WM_UNIT_SUBTYPE" val="a"/>
  <p:tag name="KSO_WM_UNIT_NOCLEAR" val="0"/>
  <p:tag name="KSO_WM_UNIT_VALUE" val="41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990_16*f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正文，文字是您思想的提炼，请您尽可能提炼思想的精髓，然后简单的阐述您的观点。如果您的内容确实非常重要又难以精简，也请使用分段处理，对内容进行简单的梳理和提炼，这样会使逻辑框架相对清晰明了。"/>
  <p:tag name="KSO_WM_UNIT_TEXT_FILL_FORE_SCHEMECOLOR_INDEX_BRIGHTNESS" val="0.35"/>
  <p:tag name="KSO_WM_UNIT_TEXT_FILL_FORE_SCHEMECOLOR_INDEX" val="13"/>
  <p:tag name="KSO_WM_UNIT_TEXT_FILL_TYPE" val="1"/>
</p:tagLst>
</file>

<file path=ppt/tags/tag953.xml><?xml version="1.0" encoding="utf-8"?>
<p:tagLst xmlns:p="http://schemas.openxmlformats.org/presentationml/2006/main">
  <p:tag name="KSO_WM_SLIDE_ID" val="custom20202990_16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6"/>
  <p:tag name="KSO_WM_SLIDE_SIZE" val="762*313"/>
  <p:tag name="KSO_WM_SLIDE_POSITION" val="98*113"/>
  <p:tag name="KSO_WM_TAG_VERSION" val="1.0"/>
  <p:tag name="KSO_WM_BEAUTIFY_FLAG" val="#wm#"/>
  <p:tag name="KSO_WM_TEMPLATE_CATEGORY" val="custom"/>
  <p:tag name="KSO_WM_TEMPLATE_INDEX" val="20202990"/>
  <p:tag name="KSO_WM_SLIDE_LAYOUT" val="f"/>
  <p:tag name="KSO_WM_SLIDE_LAYOUT_CNT" val="1"/>
  <p:tag name="KSO_WM_SLIDE_BACKGROUND_TYPE" val="general"/>
</p:tagLst>
</file>

<file path=ppt/tags/tag9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95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5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5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58.xml><?xml version="1.0" encoding="utf-8"?>
<p:tagLst xmlns:p="http://schemas.openxmlformats.org/presentationml/2006/main">
  <p:tag name="KSO_WM_TEMPLATE_CATEGORY" val="diagram"/>
  <p:tag name="KSO_WM_TEMPLATE_INDEX" val="20189632"/>
  <p:tag name="KSO_WM_UNIT_TYPE" val="d"/>
  <p:tag name="KSO_WM_UNIT_INDEX" val="1"/>
  <p:tag name="KSO_WM_UNIT_ID" val="diagram20189632_1*d*1"/>
  <p:tag name="KSO_WM_UNIT_LAYERLEVEL" val="1"/>
  <p:tag name="KSO_WM_UNIT_VALUE" val="1428*2141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959.xml><?xml version="1.0" encoding="utf-8"?>
<p:tagLst xmlns:p="http://schemas.openxmlformats.org/presentationml/2006/main">
  <p:tag name="KSO_WM_TEMPLATE_CATEGORY" val="diagram"/>
  <p:tag name="KSO_WM_TEMPLATE_INDEX" val="20189632"/>
  <p:tag name="KSO_WM_UNIT_TYPE" val="f"/>
  <p:tag name="KSO_WM_UNIT_INDEX" val="1"/>
  <p:tag name="KSO_WM_UNIT_ID" val="diagram20189632_1*f*1"/>
  <p:tag name="KSO_WM_UNIT_LAYERLEVEL" val="1"/>
  <p:tag name="KSO_WM_UNIT_VALUE" val="98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Unified fonts make reading more fluent more and more beautiful.&#13;text more paste fonts Unified fonts make reading more fluent. Unified fonts make reading more fluent"/>
  <p:tag name="KSO_WM_UNIT_TEXT_FILL_FORE_SCHEMECOLOR_INDEX_BRIGHTNESS" val="0.25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60.xml><?xml version="1.0" encoding="utf-8"?>
<p:tagLst xmlns:p="http://schemas.openxmlformats.org/presentationml/2006/main">
  <p:tag name="KSO_WM_TEMPLATE_CATEGORY" val="diagram"/>
  <p:tag name="KSO_WM_TEMPLATE_INDEX" val="20189632"/>
  <p:tag name="KSO_WM_TAG_VERSION" val="1.0"/>
  <p:tag name="KSO_WM_SLIDE_ID" val="diagram20189632_1"/>
  <p:tag name="KSO_WM_SLIDE_INDEX" val="1"/>
  <p:tag name="KSO_WM_SLIDE_ITEM_CNT" val="2"/>
  <p:tag name="KSO_WM_SLIDE_LAYOUT" val="f_d"/>
  <p:tag name="KSO_WM_SLIDE_LAYOUT_CNT" val="1_1"/>
  <p:tag name="KSO_WM_SLIDE_TYPE" val="text"/>
  <p:tag name="KSO_WM_SLIDE_SUBTYPE" val="picTxt"/>
  <p:tag name="KSO_WM_BEAUTIFY_FLAG" val="#wm#"/>
  <p:tag name="KSO_WM_SLIDE_POSITION" val="171*38"/>
  <p:tag name="KSO_WM_SLIDE_SIZE" val="608*465"/>
  <p:tag name="KSO_WM_SLIDE_BACKGROUND_TYPE" val="general"/>
</p:tagLst>
</file>

<file path=ppt/tags/tag9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96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6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6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65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SUBTYPE" val="a"/>
  <p:tag name="KSO_WM_UNIT_NOCLEAR" val="0"/>
  <p:tag name="KSO_WM_UNIT_VALUE" val="1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990_17*f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正文，文字是您思想的提炼，请您尽可能提炼思想的精髓，然后简单的阐述您的观点。如果您的内容确实非常重要又难以精简，也请使用分段处理，对内容进行简单的梳理和提炼，这样会使逻辑框架相对清晰明了。"/>
  <p:tag name="KSO_WM_UNIT_TEXT_FILL_FORE_SCHEMECOLOR_INDEX_BRIGHTNESS" val="0.35"/>
  <p:tag name="KSO_WM_UNIT_TEXT_FILL_FORE_SCHEMECOLOR_INDEX" val="13"/>
  <p:tag name="KSO_WM_UNIT_TEXT_FILL_TYPE" val="1"/>
</p:tagLst>
</file>

<file path=ppt/tags/tag966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VALUE" val="1411*141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990_17*d*1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967.xml><?xml version="1.0" encoding="utf-8"?>
<p:tagLst xmlns:p="http://schemas.openxmlformats.org/presentationml/2006/main">
  <p:tag name="KSO_WM_SLIDE_ID" val="custom20202990_17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7"/>
  <p:tag name="KSO_WM_SLIDE_SIZE" val="828*410"/>
  <p:tag name="KSO_WM_SLIDE_POSITION" val="83*74"/>
  <p:tag name="KSO_WM_TAG_VERSION" val="1.0"/>
  <p:tag name="KSO_WM_BEAUTIFY_FLAG" val="#wm#"/>
  <p:tag name="KSO_WM_TEMPLATE_CATEGORY" val="custom"/>
  <p:tag name="KSO_WM_TEMPLATE_INDEX" val="20202990"/>
  <p:tag name="KSO_WM_SLIDE_LAYOUT" val="d_f"/>
  <p:tag name="KSO_WM_SLIDE_LAYOUT_CNT" val="1_1"/>
  <p:tag name="KSO_WM_SLIDE_BACKGROUND_TYPE" val="general"/>
</p:tagLst>
</file>

<file path=ppt/tags/tag9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96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7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7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72.xml><?xml version="1.0" encoding="utf-8"?>
<p:tagLst xmlns:p="http://schemas.openxmlformats.org/presentationml/2006/main">
  <p:tag name="KSO_WM_TEMPLATE_CATEGORY" val="diagram"/>
  <p:tag name="KSO_WM_TEMPLATE_INDEX" val="20189632"/>
  <p:tag name="KSO_WM_UNIT_TYPE" val="d"/>
  <p:tag name="KSO_WM_UNIT_INDEX" val="1"/>
  <p:tag name="KSO_WM_UNIT_ID" val="diagram20189632_1*d*1"/>
  <p:tag name="KSO_WM_UNIT_LAYERLEVEL" val="1"/>
  <p:tag name="KSO_WM_UNIT_VALUE" val="1428*2141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973.xml><?xml version="1.0" encoding="utf-8"?>
<p:tagLst xmlns:p="http://schemas.openxmlformats.org/presentationml/2006/main">
  <p:tag name="KSO_WM_TEMPLATE_CATEGORY" val="diagram"/>
  <p:tag name="KSO_WM_TEMPLATE_INDEX" val="20189632"/>
  <p:tag name="KSO_WM_UNIT_TYPE" val="f"/>
  <p:tag name="KSO_WM_UNIT_INDEX" val="1"/>
  <p:tag name="KSO_WM_UNIT_ID" val="diagram20189632_1*f*1"/>
  <p:tag name="KSO_WM_UNIT_LAYERLEVEL" val="1"/>
  <p:tag name="KSO_WM_UNIT_VALUE" val="98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Unified fonts make reading more fluent more and more beautiful.&#13;text more paste fonts Unified fonts make reading more fluent. Unified fonts make reading more fluent"/>
  <p:tag name="KSO_WM_UNIT_TEXT_FILL_FORE_SCHEMECOLOR_INDEX_BRIGHTNESS" val="0.25"/>
  <p:tag name="KSO_WM_UNIT_TEXT_FILL_FORE_SCHEMECOLOR_INDEX" val="13"/>
  <p:tag name="KSO_WM_UNIT_TEXT_FILL_TYPE" val="1"/>
</p:tagLst>
</file>

<file path=ppt/tags/tag974.xml><?xml version="1.0" encoding="utf-8"?>
<p:tagLst xmlns:p="http://schemas.openxmlformats.org/presentationml/2006/main">
  <p:tag name="KSO_WM_TEMPLATE_CATEGORY" val="diagram"/>
  <p:tag name="KSO_WM_TEMPLATE_INDEX" val="20189632"/>
  <p:tag name="KSO_WM_TAG_VERSION" val="1.0"/>
  <p:tag name="KSO_WM_SLIDE_ID" val="diagram20189632_1"/>
  <p:tag name="KSO_WM_SLIDE_INDEX" val="1"/>
  <p:tag name="KSO_WM_SLIDE_ITEM_CNT" val="2"/>
  <p:tag name="KSO_WM_SLIDE_LAYOUT" val="f_d"/>
  <p:tag name="KSO_WM_SLIDE_LAYOUT_CNT" val="1_1"/>
  <p:tag name="KSO_WM_SLIDE_TYPE" val="text"/>
  <p:tag name="KSO_WM_SLIDE_SUBTYPE" val="picTxt"/>
  <p:tag name="KSO_WM_BEAUTIFY_FLAG" val="#wm#"/>
  <p:tag name="KSO_WM_SLIDE_POSITION" val="171*38"/>
  <p:tag name="KSO_WM_SLIDE_SIZE" val="608*465"/>
  <p:tag name="KSO_WM_SLIDE_BACKGROUND_TYPE" val="general"/>
</p:tagLst>
</file>

<file path=ppt/tags/tag975.xml><?xml version="1.0" encoding="utf-8"?>
<p:tagLst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2540_7*e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97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0_7*a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977.xml><?xml version="1.0" encoding="utf-8"?>
<p:tagLst xmlns:p="http://schemas.openxmlformats.org/presentationml/2006/main">
  <p:tag name="KSO_WM_SLIDE_ID" val="custom2020254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0"/>
  <p:tag name="KSO_WM_SLIDE_LAYOUT" val="a_b_e"/>
  <p:tag name="KSO_WM_SLIDE_LAYOUT_CNT" val="1_1_1"/>
</p:tagLst>
</file>

<file path=ppt/tags/tag9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9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8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82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SUBTYPE" val="a"/>
  <p:tag name="KSO_WM_UNIT_NOCLEAR" val="0"/>
  <p:tag name="KSO_WM_UNIT_VALUE" val="1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990_38*f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正文，文字是您思想的提炼，请您尽可能提炼思想的精髓，然后简单的阐述您的观点。如果您的内容确实非常重要又难以精简，也请使用分段处理，对内容进行简单的梳理和提炼，这样会使逻辑框架相对清晰明了。"/>
  <p:tag name="KSO_WM_UNIT_TEXT_FILL_FORE_SCHEMECOLOR_INDEX_BRIGHTNESS" val="0.35"/>
  <p:tag name="KSO_WM_UNIT_TEXT_FILL_FORE_SCHEMECOLOR_INDEX" val="13"/>
  <p:tag name="KSO_WM_UNIT_TEXT_FILL_TYPE" val="1"/>
</p:tagLst>
</file>

<file path=ppt/tags/tag983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ISCONTENTSTITLE" val="0"/>
  <p:tag name="KSO_WM_UNIT_ISNUMDGM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990_38*a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&#13;添加标题内容"/>
  <p:tag name="KSO_WM_UNIT_TEXT_FILL_FORE_SCHEMECOLOR_INDEX_BRIGHTNESS" val="0.15"/>
  <p:tag name="KSO_WM_UNIT_TEXT_FILL_FORE_SCHEMECOLOR_INDEX" val="13"/>
  <p:tag name="KSO_WM_UNIT_TEXT_FILL_TYPE" val="1"/>
</p:tagLst>
</file>

<file path=ppt/tags/tag984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PLACING_PICTURE_USER_VIEWPORT" val="{&quot;height&quot;:8007,&quot;width&quot;:8007}"/>
  <p:tag name="KSO_WM_UNIT_VALUE" val="1411*141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990_38*d*1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985.xml><?xml version="1.0" encoding="utf-8"?>
<p:tagLst xmlns:p="http://schemas.openxmlformats.org/presentationml/2006/main">
  <p:tag name="KSO_WM_SLIDE_ID" val="custom20202990_38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38"/>
  <p:tag name="KSO_WM_SLIDE_SIZE" val="864*423"/>
  <p:tag name="KSO_WM_SLIDE_POSITION" val="47*61"/>
  <p:tag name="KSO_WM_TAG_VERSION" val="1.0"/>
  <p:tag name="KSO_WM_BEAUTIFY_FLAG" val="#wm#"/>
  <p:tag name="KSO_WM_TEMPLATE_CATEGORY" val="custom"/>
  <p:tag name="KSO_WM_TEMPLATE_INDEX" val="20202990"/>
  <p:tag name="KSO_WM_SLIDE_LAYOUT" val="a_b_d_f"/>
  <p:tag name="KSO_WM_SLIDE_LAYOUT_CNT" val="1_1_1_1"/>
  <p:tag name="KSO_WM_SLIDE_BACKGROUND_TYPE" val="general"/>
</p:tagLst>
</file>

<file path=ppt/tags/tag9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9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9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990_30*a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标题"/>
  <p:tag name="KSO_WM_UNIT_TEXT_FILL_FORE_SCHEMECOLOR_INDEX_BRIGHTNESS" val="0.05"/>
  <p:tag name="KSO_WM_UNIT_TEXT_FILL_FORE_SCHEMECOLOR_INDEX" val="13"/>
  <p:tag name="KSO_WM_UNIT_TEXT_FILL_TYPE" val="1"/>
</p:tagLst>
</file>

<file path=ppt/tags/tag9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2990_30*i*1"/>
  <p:tag name="KSO_WM_TEMPLATE_CATEGORY" val="custom"/>
  <p:tag name="KSO_WM_TEMPLATE_INDEX" val="20202990"/>
  <p:tag name="KSO_WM_UNIT_LAYERLEVEL" val="1"/>
  <p:tag name="KSO_WM_TAG_VERSION" val="1.0"/>
  <p:tag name="KSO_WM_BEAUTIFY_FLAG" val="#wm#"/>
</p:tagLst>
</file>

<file path=ppt/tags/tag9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2990_30*i*3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LINE_FORE_SCHEMECOLOR_INDEX_BRIGHTNESS" val="-0.5"/>
  <p:tag name="KSO_WM_UNIT_LINE_FORE_SCHEMECOLOR_INDEX" val="14"/>
  <p:tag name="KSO_WM_UNIT_LINE_FILL_TYPE" val="2"/>
</p:tagLst>
</file>

<file path=ppt/tags/tag9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2990_30*i*2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LINE_FORE_SCHEMECOLOR_INDEX_BRIGHTNESS" val="-0.5"/>
  <p:tag name="KSO_WM_UNIT_LINE_FORE_SCHEMECOLOR_INDEX" val="14"/>
  <p:tag name="KSO_WM_UNIT_LINE_FILL_TYPE" val="2"/>
</p:tagLst>
</file>

<file path=ppt/tags/tag994.xml><?xml version="1.0" encoding="utf-8"?>
<p:tagLst xmlns:p="http://schemas.openxmlformats.org/presentationml/2006/main">
  <p:tag name="KSO_WM_SLIDE_ID" val="custom20202990_3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30"/>
  <p:tag name="KSO_WM_SLIDE_SIZE" val="684*335"/>
  <p:tag name="KSO_WM_SLIDE_POSITION" val="137*102"/>
  <p:tag name="KSO_WM_TAG_VERSION" val="1.0"/>
  <p:tag name="KSO_WM_BEAUTIFY_FLAG" val="#wm#"/>
  <p:tag name="KSO_WM_TEMPLATE_CATEGORY" val="custom"/>
  <p:tag name="KSO_WM_TEMPLATE_INDEX" val="20202990"/>
  <p:tag name="KSO_WM_SLIDE_LAYOUT" val="a_b"/>
  <p:tag name="KSO_WM_SLIDE_LAYOUT_CNT" val="1_1"/>
  <p:tag name="KSO_WM_SLIDE_BACKGROUND_TYPE" val="general"/>
</p:tagLst>
</file>

<file path=ppt/tags/tag9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99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9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9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99.xml><?xml version="1.0" encoding="utf-8"?>
<p:tagLst xmlns:p="http://schemas.openxmlformats.org/presentationml/2006/main">
  <p:tag name="KSO_WM_UNIT_VALUE" val="1423*253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990_10*d*1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1.1.1.第一个个啊">
      <a:dk1>
        <a:srgbClr val="000000"/>
      </a:dk1>
      <a:lt1>
        <a:srgbClr val="FFFFFF"/>
      </a:lt1>
      <a:dk2>
        <a:srgbClr val="FFECEC"/>
      </a:dk2>
      <a:lt2>
        <a:srgbClr val="FFFFFF"/>
      </a:lt2>
      <a:accent1>
        <a:srgbClr val="E65966"/>
      </a:accent1>
      <a:accent2>
        <a:srgbClr val="EC4A7B"/>
      </a:accent2>
      <a:accent3>
        <a:srgbClr val="EA3F94"/>
      </a:accent3>
      <a:accent4>
        <a:srgbClr val="DE44B1"/>
      </a:accent4>
      <a:accent5>
        <a:srgbClr val="CA52CE"/>
      </a:accent5>
      <a:accent6>
        <a:srgbClr val="A665EB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1.1.1.第一个个啊">
      <a:dk1>
        <a:srgbClr val="000000"/>
      </a:dk1>
      <a:lt1>
        <a:srgbClr val="FFFFFF"/>
      </a:lt1>
      <a:dk2>
        <a:srgbClr val="FFECEC"/>
      </a:dk2>
      <a:lt2>
        <a:srgbClr val="FFFFFF"/>
      </a:lt2>
      <a:accent1>
        <a:srgbClr val="E65966"/>
      </a:accent1>
      <a:accent2>
        <a:srgbClr val="EC4A7B"/>
      </a:accent2>
      <a:accent3>
        <a:srgbClr val="EA3F94"/>
      </a:accent3>
      <a:accent4>
        <a:srgbClr val="DE44B1"/>
      </a:accent4>
      <a:accent5>
        <a:srgbClr val="CA52CE"/>
      </a:accent5>
      <a:accent6>
        <a:srgbClr val="A665EB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FECEC"/>
      </a:dk2>
      <a:lt2>
        <a:srgbClr val="FFFFFF"/>
      </a:lt2>
      <a:accent1>
        <a:srgbClr val="E65966"/>
      </a:accent1>
      <a:accent2>
        <a:srgbClr val="EC4A7B"/>
      </a:accent2>
      <a:accent3>
        <a:srgbClr val="EA3F94"/>
      </a:accent3>
      <a:accent4>
        <a:srgbClr val="DE44B1"/>
      </a:accent4>
      <a:accent5>
        <a:srgbClr val="CA52CE"/>
      </a:accent5>
      <a:accent6>
        <a:srgbClr val="A665EB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​​">
  <a:themeElements>
    <a:clrScheme name="1.1.1.第一个个啊">
      <a:dk1>
        <a:srgbClr val="000000"/>
      </a:dk1>
      <a:lt1>
        <a:srgbClr val="FFFFFF"/>
      </a:lt1>
      <a:dk2>
        <a:srgbClr val="FFECEC"/>
      </a:dk2>
      <a:lt2>
        <a:srgbClr val="FFFFFF"/>
      </a:lt2>
      <a:accent1>
        <a:srgbClr val="E65966"/>
      </a:accent1>
      <a:accent2>
        <a:srgbClr val="EC4A7B"/>
      </a:accent2>
      <a:accent3>
        <a:srgbClr val="EA3F94"/>
      </a:accent3>
      <a:accent4>
        <a:srgbClr val="DE44B1"/>
      </a:accent4>
      <a:accent5>
        <a:srgbClr val="CA52CE"/>
      </a:accent5>
      <a:accent6>
        <a:srgbClr val="A665EB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1795</Words>
  <Application>WPS 演示</Application>
  <PresentationFormat>宽屏</PresentationFormat>
  <Paragraphs>131</Paragraphs>
  <Slides>41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41</vt:i4>
      </vt:variant>
    </vt:vector>
  </HeadingPairs>
  <TitlesOfParts>
    <vt:vector size="55" baseType="lpstr">
      <vt:lpstr>Arial</vt:lpstr>
      <vt:lpstr>宋体</vt:lpstr>
      <vt:lpstr>Wingdings</vt:lpstr>
      <vt:lpstr>微软雅黑</vt:lpstr>
      <vt:lpstr>Wingdings</vt:lpstr>
      <vt:lpstr>汉仪旗黑-85S</vt:lpstr>
      <vt:lpstr>隶书</vt:lpstr>
      <vt:lpstr>Viner Hand ITC</vt:lpstr>
      <vt:lpstr>微软雅黑 Light</vt:lpstr>
      <vt:lpstr>Office 主题​​</vt:lpstr>
      <vt:lpstr>2_Office 主题​​</vt:lpstr>
      <vt:lpstr>3_Office 主题​​</vt:lpstr>
      <vt:lpstr>1_Office 主题​​</vt:lpstr>
      <vt:lpstr>4_Office 主题​​</vt:lpstr>
      <vt:lpstr>Halo everyone！</vt:lpstr>
      <vt:lpstr>How Do Middle Schools Kill Student's Creativity</vt:lpstr>
      <vt:lpstr>PowerPoint 演示文稿</vt:lpstr>
      <vt:lpstr>The famous TED talk</vt:lpstr>
      <vt:lpstr>PowerPoint 演示文稿</vt:lpstr>
      <vt:lpstr>PowerPoint 演示文稿</vt:lpstr>
      <vt:lpstr>University is a fairyland full of immense diversity</vt:lpstr>
      <vt:lpstr>PowerPoint 演示文稿</vt:lpstr>
      <vt:lpstr>what to eat</vt:lpstr>
      <vt:lpstr>PowerPoint 演示文稿</vt:lpstr>
      <vt:lpstr>PowerPoint 演示文稿</vt:lpstr>
      <vt:lpstr>PowerPoint 演示文稿</vt:lpstr>
      <vt:lpstr>Which to choose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What to do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What have middle schools done?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Learn to choose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Administrator</dc:creator>
  <cp:lastModifiedBy>Administrator</cp:lastModifiedBy>
  <cp:revision>150</cp:revision>
  <dcterms:created xsi:type="dcterms:W3CDTF">2019-06-19T02:08:00Z</dcterms:created>
  <dcterms:modified xsi:type="dcterms:W3CDTF">2020-10-20T08:06:49Z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2052-11.1.0.10015</vt:lpwstr>
  </property>
</Properties>
</file>