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0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  <p:sldMasterId id="2147483717" r:id="rId6"/>
    <p:sldMasterId id="2147483736" r:id="rId7"/>
  </p:sldMasterIdLst>
  <p:notesMasterIdLst>
    <p:notesMasterId r:id="rId9"/>
  </p:notesMasterIdLst>
  <p:sldIdLst>
    <p:sldId id="410" r:id="rId8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459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Master" Target="slideMasters/slideMaster5.xml"/><Relationship Id="rId59" Type="http://schemas.openxmlformats.org/officeDocument/2006/relationships/presProps" Target="presProps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D03E-4385-4A39-854D-34BE35305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9D304-A785-47E5-A5B9-B5377A44C0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BD03E-4385-4A39-854D-34BE35305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5090A-997C-4FB2-88C7-20EFED5DF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5F74-BD2E-4885-AD5E-388897C097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057F-F6C2-41BC-BC25-ACFD0DDAF9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6D547-FAC4-4665-AEF3-A50312436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9" Type="http://schemas.openxmlformats.org/officeDocument/2006/relationships/tags" Target="../tags/tag1007.xml"/><Relationship Id="rId8" Type="http://schemas.openxmlformats.org/officeDocument/2006/relationships/tags" Target="../tags/tag1006.xml"/><Relationship Id="rId7" Type="http://schemas.openxmlformats.org/officeDocument/2006/relationships/tags" Target="../tags/tag1005.xml"/><Relationship Id="rId6" Type="http://schemas.openxmlformats.org/officeDocument/2006/relationships/tags" Target="../tags/tag1004.xml"/><Relationship Id="rId5" Type="http://schemas.openxmlformats.org/officeDocument/2006/relationships/tags" Target="../tags/tag1003.xml"/><Relationship Id="rId4" Type="http://schemas.openxmlformats.org/officeDocument/2006/relationships/tags" Target="../tags/tag1002.xml"/><Relationship Id="rId3" Type="http://schemas.openxmlformats.org/officeDocument/2006/relationships/tags" Target="../tags/tag1001.xml"/><Relationship Id="rId2" Type="http://schemas.openxmlformats.org/officeDocument/2006/relationships/tags" Target="../tags/tag1000.xml"/><Relationship Id="rId13" Type="http://schemas.openxmlformats.org/officeDocument/2006/relationships/tags" Target="../tags/tag1011.xml"/><Relationship Id="rId12" Type="http://schemas.openxmlformats.org/officeDocument/2006/relationships/tags" Target="../tags/tag1010.xml"/><Relationship Id="rId11" Type="http://schemas.openxmlformats.org/officeDocument/2006/relationships/tags" Target="../tags/tag1009.xml"/><Relationship Id="rId10" Type="http://schemas.openxmlformats.org/officeDocument/2006/relationships/tags" Target="../tags/tag1008.xml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9" Type="http://schemas.openxmlformats.org/officeDocument/2006/relationships/tags" Target="../tags/tag1019.xml"/><Relationship Id="rId8" Type="http://schemas.openxmlformats.org/officeDocument/2006/relationships/tags" Target="../tags/tag1018.xml"/><Relationship Id="rId7" Type="http://schemas.openxmlformats.org/officeDocument/2006/relationships/tags" Target="../tags/tag1017.xml"/><Relationship Id="rId6" Type="http://schemas.openxmlformats.org/officeDocument/2006/relationships/tags" Target="../tags/tag1016.xml"/><Relationship Id="rId5" Type="http://schemas.openxmlformats.org/officeDocument/2006/relationships/tags" Target="../tags/tag1015.xml"/><Relationship Id="rId4" Type="http://schemas.openxmlformats.org/officeDocument/2006/relationships/tags" Target="../tags/tag1014.xml"/><Relationship Id="rId3" Type="http://schemas.openxmlformats.org/officeDocument/2006/relationships/tags" Target="../tags/tag1013.xml"/><Relationship Id="rId2" Type="http://schemas.openxmlformats.org/officeDocument/2006/relationships/tags" Target="../tags/tag1012.xml"/><Relationship Id="rId11" Type="http://schemas.openxmlformats.org/officeDocument/2006/relationships/tags" Target="../tags/tag1021.xml"/><Relationship Id="rId10" Type="http://schemas.openxmlformats.org/officeDocument/2006/relationships/tags" Target="../tags/tag1020.xml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1" Type="http://schemas.openxmlformats.org/officeDocument/2006/relationships/tags" Target="../tags/tag297.xml"/><Relationship Id="rId10" Type="http://schemas.openxmlformats.org/officeDocument/2006/relationships/tags" Target="../tags/tag29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0" Type="http://schemas.openxmlformats.org/officeDocument/2006/relationships/tags" Target="../tags/tag306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2" Type="http://schemas.openxmlformats.org/officeDocument/2006/relationships/tags" Target="../tags/tag349.xml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tags" Target="../tags/tag365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5" Type="http://schemas.openxmlformats.org/officeDocument/2006/relationships/tags" Target="../tags/tag373.xml"/><Relationship Id="rId14" Type="http://schemas.openxmlformats.org/officeDocument/2006/relationships/tags" Target="../tags/tag372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0" Type="http://schemas.openxmlformats.org/officeDocument/2006/relationships/tags" Target="../tags/tag390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1" Type="http://schemas.openxmlformats.org/officeDocument/2006/relationships/tags" Target="../tags/tag400.xml"/><Relationship Id="rId10" Type="http://schemas.openxmlformats.org/officeDocument/2006/relationships/tags" Target="../tags/tag399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408.xml"/><Relationship Id="rId8" Type="http://schemas.openxmlformats.org/officeDocument/2006/relationships/tags" Target="../tags/tag407.xml"/><Relationship Id="rId7" Type="http://schemas.openxmlformats.org/officeDocument/2006/relationships/tags" Target="../tags/tag406.xml"/><Relationship Id="rId6" Type="http://schemas.openxmlformats.org/officeDocument/2006/relationships/tags" Target="../tags/tag405.xml"/><Relationship Id="rId5" Type="http://schemas.openxmlformats.org/officeDocument/2006/relationships/tags" Target="../tags/tag404.xml"/><Relationship Id="rId4" Type="http://schemas.openxmlformats.org/officeDocument/2006/relationships/tags" Target="../tags/tag403.xml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1" Type="http://schemas.openxmlformats.org/officeDocument/2006/relationships/tags" Target="../tags/tag410.xml"/><Relationship Id="rId10" Type="http://schemas.openxmlformats.org/officeDocument/2006/relationships/tags" Target="../tags/tag4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tags" Target="../tags/tag417.xml"/><Relationship Id="rId7" Type="http://schemas.openxmlformats.org/officeDocument/2006/relationships/tags" Target="../tags/tag416.xml"/><Relationship Id="rId6" Type="http://schemas.openxmlformats.org/officeDocument/2006/relationships/tags" Target="../tags/tag415.xml"/><Relationship Id="rId5" Type="http://schemas.openxmlformats.org/officeDocument/2006/relationships/tags" Target="../tags/tag414.xml"/><Relationship Id="rId4" Type="http://schemas.openxmlformats.org/officeDocument/2006/relationships/tags" Target="../tags/tag413.xml"/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1" Type="http://schemas.openxmlformats.org/officeDocument/2006/relationships/tags" Target="../tags/tag420.xml"/><Relationship Id="rId10" Type="http://schemas.openxmlformats.org/officeDocument/2006/relationships/tags" Target="../tags/tag41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440.xml"/><Relationship Id="rId8" Type="http://schemas.openxmlformats.org/officeDocument/2006/relationships/tags" Target="../tags/tag439.xml"/><Relationship Id="rId7" Type="http://schemas.openxmlformats.org/officeDocument/2006/relationships/tags" Target="../tags/tag438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1" Type="http://schemas.openxmlformats.org/officeDocument/2006/relationships/tags" Target="../tags/tag442.xml"/><Relationship Id="rId10" Type="http://schemas.openxmlformats.org/officeDocument/2006/relationships/tags" Target="../tags/tag441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456.xml"/><Relationship Id="rId8" Type="http://schemas.openxmlformats.org/officeDocument/2006/relationships/tags" Target="../tags/tag455.xml"/><Relationship Id="rId7" Type="http://schemas.openxmlformats.org/officeDocument/2006/relationships/tags" Target="../tags/tag454.xml"/><Relationship Id="rId6" Type="http://schemas.openxmlformats.org/officeDocument/2006/relationships/tags" Target="../tags/tag453.xml"/><Relationship Id="rId5" Type="http://schemas.openxmlformats.org/officeDocument/2006/relationships/tags" Target="../tags/tag452.xml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2" Type="http://schemas.openxmlformats.org/officeDocument/2006/relationships/tags" Target="../tags/tag469.xml"/><Relationship Id="rId21" Type="http://schemas.openxmlformats.org/officeDocument/2006/relationships/tags" Target="../tags/tag468.xml"/><Relationship Id="rId20" Type="http://schemas.openxmlformats.org/officeDocument/2006/relationships/tags" Target="../tags/tag467.xml"/><Relationship Id="rId2" Type="http://schemas.openxmlformats.org/officeDocument/2006/relationships/tags" Target="../tags/tag449.xml"/><Relationship Id="rId19" Type="http://schemas.openxmlformats.org/officeDocument/2006/relationships/tags" Target="../tags/tag466.xml"/><Relationship Id="rId18" Type="http://schemas.openxmlformats.org/officeDocument/2006/relationships/tags" Target="../tags/tag465.xml"/><Relationship Id="rId17" Type="http://schemas.openxmlformats.org/officeDocument/2006/relationships/tags" Target="../tags/tag464.xml"/><Relationship Id="rId16" Type="http://schemas.openxmlformats.org/officeDocument/2006/relationships/tags" Target="../tags/tag463.xml"/><Relationship Id="rId15" Type="http://schemas.openxmlformats.org/officeDocument/2006/relationships/tags" Target="../tags/tag462.xml"/><Relationship Id="rId14" Type="http://schemas.openxmlformats.org/officeDocument/2006/relationships/tags" Target="../tags/tag461.xml"/><Relationship Id="rId13" Type="http://schemas.openxmlformats.org/officeDocument/2006/relationships/tags" Target="../tags/tag460.xml"/><Relationship Id="rId12" Type="http://schemas.openxmlformats.org/officeDocument/2006/relationships/tags" Target="../tags/tag459.xml"/><Relationship Id="rId11" Type="http://schemas.openxmlformats.org/officeDocument/2006/relationships/tags" Target="../tags/tag458.xml"/><Relationship Id="rId10" Type="http://schemas.openxmlformats.org/officeDocument/2006/relationships/tags" Target="../tags/tag457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2" Type="http://schemas.openxmlformats.org/officeDocument/2006/relationships/tags" Target="../tags/tag480.xml"/><Relationship Id="rId11" Type="http://schemas.openxmlformats.org/officeDocument/2006/relationships/tags" Target="../tags/tag479.xml"/><Relationship Id="rId10" Type="http://schemas.openxmlformats.org/officeDocument/2006/relationships/tags" Target="../tags/tag478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488.xml"/><Relationship Id="rId8" Type="http://schemas.openxmlformats.org/officeDocument/2006/relationships/tags" Target="../tags/tag487.xml"/><Relationship Id="rId7" Type="http://schemas.openxmlformats.org/officeDocument/2006/relationships/tags" Target="../tags/tag486.xml"/><Relationship Id="rId6" Type="http://schemas.openxmlformats.org/officeDocument/2006/relationships/tags" Target="../tags/tag485.xml"/><Relationship Id="rId5" Type="http://schemas.openxmlformats.org/officeDocument/2006/relationships/tags" Target="../tags/tag484.xml"/><Relationship Id="rId4" Type="http://schemas.openxmlformats.org/officeDocument/2006/relationships/tags" Target="../tags/tag483.xml"/><Relationship Id="rId3" Type="http://schemas.openxmlformats.org/officeDocument/2006/relationships/tags" Target="../tags/tag482.xml"/><Relationship Id="rId2" Type="http://schemas.openxmlformats.org/officeDocument/2006/relationships/tags" Target="../tags/tag481.xml"/><Relationship Id="rId11" Type="http://schemas.openxmlformats.org/officeDocument/2006/relationships/tags" Target="../tags/tag490.xml"/><Relationship Id="rId10" Type="http://schemas.openxmlformats.org/officeDocument/2006/relationships/tags" Target="../tags/tag489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498.xml"/><Relationship Id="rId8" Type="http://schemas.openxmlformats.org/officeDocument/2006/relationships/tags" Target="../tags/tag497.xml"/><Relationship Id="rId7" Type="http://schemas.openxmlformats.org/officeDocument/2006/relationships/tags" Target="../tags/tag496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0" Type="http://schemas.openxmlformats.org/officeDocument/2006/relationships/tags" Target="../tags/tag499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507.xml"/><Relationship Id="rId8" Type="http://schemas.openxmlformats.org/officeDocument/2006/relationships/tags" Target="../tags/tag506.xml"/><Relationship Id="rId7" Type="http://schemas.openxmlformats.org/officeDocument/2006/relationships/tags" Target="../tags/tag505.xml"/><Relationship Id="rId6" Type="http://schemas.openxmlformats.org/officeDocument/2006/relationships/tags" Target="../tags/tag504.xml"/><Relationship Id="rId5" Type="http://schemas.openxmlformats.org/officeDocument/2006/relationships/tags" Target="../tags/tag503.xml"/><Relationship Id="rId4" Type="http://schemas.openxmlformats.org/officeDocument/2006/relationships/tags" Target="../tags/tag502.xml"/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515.xml"/><Relationship Id="rId8" Type="http://schemas.openxmlformats.org/officeDocument/2006/relationships/tags" Target="../tags/tag514.xml"/><Relationship Id="rId7" Type="http://schemas.openxmlformats.org/officeDocument/2006/relationships/tags" Target="../tags/tag513.xml"/><Relationship Id="rId6" Type="http://schemas.openxmlformats.org/officeDocument/2006/relationships/tags" Target="../tags/tag512.xml"/><Relationship Id="rId5" Type="http://schemas.openxmlformats.org/officeDocument/2006/relationships/tags" Target="../tags/tag511.xml"/><Relationship Id="rId4" Type="http://schemas.openxmlformats.org/officeDocument/2006/relationships/tags" Target="../tags/tag510.xml"/><Relationship Id="rId3" Type="http://schemas.openxmlformats.org/officeDocument/2006/relationships/tags" Target="../tags/tag509.xml"/><Relationship Id="rId2" Type="http://schemas.openxmlformats.org/officeDocument/2006/relationships/tags" Target="../tags/tag508.xml"/><Relationship Id="rId10" Type="http://schemas.openxmlformats.org/officeDocument/2006/relationships/tags" Target="../tags/tag516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tags" Target="../tags/tag519.xml"/><Relationship Id="rId3" Type="http://schemas.openxmlformats.org/officeDocument/2006/relationships/tags" Target="../tags/tag518.xml"/><Relationship Id="rId2" Type="http://schemas.openxmlformats.org/officeDocument/2006/relationships/tags" Target="../tags/tag517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527.xml"/><Relationship Id="rId8" Type="http://schemas.openxmlformats.org/officeDocument/2006/relationships/tags" Target="../tags/tag526.xml"/><Relationship Id="rId7" Type="http://schemas.openxmlformats.org/officeDocument/2006/relationships/tags" Target="../tags/tag525.xml"/><Relationship Id="rId6" Type="http://schemas.openxmlformats.org/officeDocument/2006/relationships/tags" Target="../tags/tag524.xml"/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3" Type="http://schemas.openxmlformats.org/officeDocument/2006/relationships/tags" Target="../tags/tag531.xml"/><Relationship Id="rId12" Type="http://schemas.openxmlformats.org/officeDocument/2006/relationships/tags" Target="../tags/tag530.xml"/><Relationship Id="rId11" Type="http://schemas.openxmlformats.org/officeDocument/2006/relationships/tags" Target="../tags/tag529.xml"/><Relationship Id="rId10" Type="http://schemas.openxmlformats.org/officeDocument/2006/relationships/tags" Target="../tags/tag528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539.xml"/><Relationship Id="rId8" Type="http://schemas.openxmlformats.org/officeDocument/2006/relationships/tags" Target="../tags/tag538.xml"/><Relationship Id="rId7" Type="http://schemas.openxmlformats.org/officeDocument/2006/relationships/tags" Target="../tags/tag537.xml"/><Relationship Id="rId6" Type="http://schemas.openxmlformats.org/officeDocument/2006/relationships/tags" Target="../tags/tag536.xml"/><Relationship Id="rId5" Type="http://schemas.openxmlformats.org/officeDocument/2006/relationships/tags" Target="../tags/tag535.xml"/><Relationship Id="rId4" Type="http://schemas.openxmlformats.org/officeDocument/2006/relationships/tags" Target="../tags/tag534.xml"/><Relationship Id="rId3" Type="http://schemas.openxmlformats.org/officeDocument/2006/relationships/tags" Target="../tags/tag533.xml"/><Relationship Id="rId2" Type="http://schemas.openxmlformats.org/officeDocument/2006/relationships/tags" Target="../tags/tag532.xml"/><Relationship Id="rId12" Type="http://schemas.openxmlformats.org/officeDocument/2006/relationships/tags" Target="../tags/tag542.xml"/><Relationship Id="rId11" Type="http://schemas.openxmlformats.org/officeDocument/2006/relationships/tags" Target="../tags/tag541.xml"/><Relationship Id="rId10" Type="http://schemas.openxmlformats.org/officeDocument/2006/relationships/tags" Target="../tags/tag540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550.xml"/><Relationship Id="rId8" Type="http://schemas.openxmlformats.org/officeDocument/2006/relationships/tags" Target="../tags/tag549.xml"/><Relationship Id="rId7" Type="http://schemas.openxmlformats.org/officeDocument/2006/relationships/tags" Target="../tags/tag548.xml"/><Relationship Id="rId6" Type="http://schemas.openxmlformats.org/officeDocument/2006/relationships/tags" Target="../tags/tag547.xml"/><Relationship Id="rId5" Type="http://schemas.openxmlformats.org/officeDocument/2006/relationships/tags" Target="../tags/tag546.xml"/><Relationship Id="rId4" Type="http://schemas.openxmlformats.org/officeDocument/2006/relationships/tags" Target="../tags/tag545.xml"/><Relationship Id="rId3" Type="http://schemas.openxmlformats.org/officeDocument/2006/relationships/tags" Target="../tags/tag544.xml"/><Relationship Id="rId2" Type="http://schemas.openxmlformats.org/officeDocument/2006/relationships/tags" Target="../tags/tag543.xml"/><Relationship Id="rId11" Type="http://schemas.openxmlformats.org/officeDocument/2006/relationships/tags" Target="../tags/tag552.xml"/><Relationship Id="rId10" Type="http://schemas.openxmlformats.org/officeDocument/2006/relationships/tags" Target="../tags/tag551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560.xml"/><Relationship Id="rId8" Type="http://schemas.openxmlformats.org/officeDocument/2006/relationships/tags" Target="../tags/tag559.xml"/><Relationship Id="rId7" Type="http://schemas.openxmlformats.org/officeDocument/2006/relationships/tags" Target="../tags/tag558.xml"/><Relationship Id="rId6" Type="http://schemas.openxmlformats.org/officeDocument/2006/relationships/tags" Target="../tags/tag557.xml"/><Relationship Id="rId5" Type="http://schemas.openxmlformats.org/officeDocument/2006/relationships/tags" Target="../tags/tag556.xml"/><Relationship Id="rId4" Type="http://schemas.openxmlformats.org/officeDocument/2006/relationships/tags" Target="../tags/tag555.xml"/><Relationship Id="rId3" Type="http://schemas.openxmlformats.org/officeDocument/2006/relationships/tags" Target="../tags/tag554.xml"/><Relationship Id="rId2" Type="http://schemas.openxmlformats.org/officeDocument/2006/relationships/tags" Target="../tags/tag553.xml"/><Relationship Id="rId15" Type="http://schemas.openxmlformats.org/officeDocument/2006/relationships/tags" Target="../tags/tag566.xml"/><Relationship Id="rId14" Type="http://schemas.openxmlformats.org/officeDocument/2006/relationships/tags" Target="../tags/tag565.xml"/><Relationship Id="rId13" Type="http://schemas.openxmlformats.org/officeDocument/2006/relationships/tags" Target="../tags/tag564.xml"/><Relationship Id="rId12" Type="http://schemas.openxmlformats.org/officeDocument/2006/relationships/tags" Target="../tags/tag563.xml"/><Relationship Id="rId11" Type="http://schemas.openxmlformats.org/officeDocument/2006/relationships/tags" Target="../tags/tag562.xml"/><Relationship Id="rId10" Type="http://schemas.openxmlformats.org/officeDocument/2006/relationships/tags" Target="../tags/tag561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574.xml"/><Relationship Id="rId8" Type="http://schemas.openxmlformats.org/officeDocument/2006/relationships/tags" Target="../tags/tag573.xml"/><Relationship Id="rId7" Type="http://schemas.openxmlformats.org/officeDocument/2006/relationships/tags" Target="../tags/tag572.xml"/><Relationship Id="rId6" Type="http://schemas.openxmlformats.org/officeDocument/2006/relationships/tags" Target="../tags/tag571.xml"/><Relationship Id="rId5" Type="http://schemas.openxmlformats.org/officeDocument/2006/relationships/tags" Target="../tags/tag570.xml"/><Relationship Id="rId4" Type="http://schemas.openxmlformats.org/officeDocument/2006/relationships/tags" Target="../tags/tag569.xml"/><Relationship Id="rId3" Type="http://schemas.openxmlformats.org/officeDocument/2006/relationships/tags" Target="../tags/tag568.xml"/><Relationship Id="rId2" Type="http://schemas.openxmlformats.org/officeDocument/2006/relationships/tags" Target="../tags/tag567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591.xml"/><Relationship Id="rId8" Type="http://schemas.openxmlformats.org/officeDocument/2006/relationships/tags" Target="../tags/tag590.xml"/><Relationship Id="rId7" Type="http://schemas.openxmlformats.org/officeDocument/2006/relationships/tags" Target="../tags/tag589.xml"/><Relationship Id="rId6" Type="http://schemas.openxmlformats.org/officeDocument/2006/relationships/tags" Target="../tags/tag588.xml"/><Relationship Id="rId5" Type="http://schemas.openxmlformats.org/officeDocument/2006/relationships/tags" Target="../tags/tag587.xml"/><Relationship Id="rId4" Type="http://schemas.openxmlformats.org/officeDocument/2006/relationships/tags" Target="../tags/tag586.xml"/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1" Type="http://schemas.openxmlformats.org/officeDocument/2006/relationships/tags" Target="../tags/tag593.xml"/><Relationship Id="rId10" Type="http://schemas.openxmlformats.org/officeDocument/2006/relationships/tags" Target="../tags/tag592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601.xml"/><Relationship Id="rId8" Type="http://schemas.openxmlformats.org/officeDocument/2006/relationships/tags" Target="../tags/tag600.xml"/><Relationship Id="rId7" Type="http://schemas.openxmlformats.org/officeDocument/2006/relationships/tags" Target="../tags/tag599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4" Type="http://schemas.openxmlformats.org/officeDocument/2006/relationships/tags" Target="../tags/tag596.xml"/><Relationship Id="rId3" Type="http://schemas.openxmlformats.org/officeDocument/2006/relationships/tags" Target="../tags/tag595.xml"/><Relationship Id="rId2" Type="http://schemas.openxmlformats.org/officeDocument/2006/relationships/tags" Target="../tags/tag594.xml"/><Relationship Id="rId11" Type="http://schemas.openxmlformats.org/officeDocument/2006/relationships/tags" Target="../tags/tag603.xml"/><Relationship Id="rId10" Type="http://schemas.openxmlformats.org/officeDocument/2006/relationships/tags" Target="../tags/tag602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611.xml"/><Relationship Id="rId8" Type="http://schemas.openxmlformats.org/officeDocument/2006/relationships/tags" Target="../tags/tag610.xml"/><Relationship Id="rId7" Type="http://schemas.openxmlformats.org/officeDocument/2006/relationships/tags" Target="../tags/tag609.xml"/><Relationship Id="rId6" Type="http://schemas.openxmlformats.org/officeDocument/2006/relationships/tags" Target="../tags/tag608.xml"/><Relationship Id="rId5" Type="http://schemas.openxmlformats.org/officeDocument/2006/relationships/tags" Target="../tags/tag607.xml"/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1" Type="http://schemas.openxmlformats.org/officeDocument/2006/relationships/tags" Target="../tags/tag613.xml"/><Relationship Id="rId10" Type="http://schemas.openxmlformats.org/officeDocument/2006/relationships/tags" Target="../tags/tag612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tags" Target="../tags/tag619.xml"/><Relationship Id="rId6" Type="http://schemas.openxmlformats.org/officeDocument/2006/relationships/tags" Target="../tags/tag618.xml"/><Relationship Id="rId5" Type="http://schemas.openxmlformats.org/officeDocument/2006/relationships/tags" Target="../tags/tag617.xml"/><Relationship Id="rId4" Type="http://schemas.openxmlformats.org/officeDocument/2006/relationships/tags" Target="../tags/tag616.xml"/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3" Type="http://schemas.openxmlformats.org/officeDocument/2006/relationships/tags" Target="../tags/tag625.xml"/><Relationship Id="rId12" Type="http://schemas.openxmlformats.org/officeDocument/2006/relationships/tags" Target="../tags/tag624.xml"/><Relationship Id="rId11" Type="http://schemas.openxmlformats.org/officeDocument/2006/relationships/tags" Target="../tags/tag623.xml"/><Relationship Id="rId10" Type="http://schemas.openxmlformats.org/officeDocument/2006/relationships/tags" Target="../tags/tag622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633.xml"/><Relationship Id="rId8" Type="http://schemas.openxmlformats.org/officeDocument/2006/relationships/tags" Target="../tags/tag632.xml"/><Relationship Id="rId7" Type="http://schemas.openxmlformats.org/officeDocument/2006/relationships/tags" Target="../tags/tag631.xml"/><Relationship Id="rId6" Type="http://schemas.openxmlformats.org/officeDocument/2006/relationships/tags" Target="../tags/tag630.xml"/><Relationship Id="rId5" Type="http://schemas.openxmlformats.org/officeDocument/2006/relationships/tags" Target="../tags/tag629.xml"/><Relationship Id="rId4" Type="http://schemas.openxmlformats.org/officeDocument/2006/relationships/tags" Target="../tags/tag628.xml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1" Type="http://schemas.openxmlformats.org/officeDocument/2006/relationships/tags" Target="../tags/tag635.xml"/><Relationship Id="rId10" Type="http://schemas.openxmlformats.org/officeDocument/2006/relationships/tags" Target="../tags/tag634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649.xml"/><Relationship Id="rId8" Type="http://schemas.openxmlformats.org/officeDocument/2006/relationships/tags" Target="../tags/tag648.xml"/><Relationship Id="rId7" Type="http://schemas.openxmlformats.org/officeDocument/2006/relationships/tags" Target="../tags/tag647.xml"/><Relationship Id="rId6" Type="http://schemas.openxmlformats.org/officeDocument/2006/relationships/tags" Target="../tags/tag646.xml"/><Relationship Id="rId5" Type="http://schemas.openxmlformats.org/officeDocument/2006/relationships/tags" Target="../tags/tag645.xml"/><Relationship Id="rId4" Type="http://schemas.openxmlformats.org/officeDocument/2006/relationships/tags" Target="../tags/tag644.xml"/><Relationship Id="rId3" Type="http://schemas.openxmlformats.org/officeDocument/2006/relationships/tags" Target="../tags/tag643.xml"/><Relationship Id="rId22" Type="http://schemas.openxmlformats.org/officeDocument/2006/relationships/tags" Target="../tags/tag662.xml"/><Relationship Id="rId21" Type="http://schemas.openxmlformats.org/officeDocument/2006/relationships/tags" Target="../tags/tag661.xml"/><Relationship Id="rId20" Type="http://schemas.openxmlformats.org/officeDocument/2006/relationships/tags" Target="../tags/tag660.xml"/><Relationship Id="rId2" Type="http://schemas.openxmlformats.org/officeDocument/2006/relationships/tags" Target="../tags/tag642.xml"/><Relationship Id="rId19" Type="http://schemas.openxmlformats.org/officeDocument/2006/relationships/tags" Target="../tags/tag659.xml"/><Relationship Id="rId18" Type="http://schemas.openxmlformats.org/officeDocument/2006/relationships/tags" Target="../tags/tag658.xml"/><Relationship Id="rId17" Type="http://schemas.openxmlformats.org/officeDocument/2006/relationships/tags" Target="../tags/tag657.xml"/><Relationship Id="rId16" Type="http://schemas.openxmlformats.org/officeDocument/2006/relationships/tags" Target="../tags/tag656.xml"/><Relationship Id="rId15" Type="http://schemas.openxmlformats.org/officeDocument/2006/relationships/tags" Target="../tags/tag655.xml"/><Relationship Id="rId14" Type="http://schemas.openxmlformats.org/officeDocument/2006/relationships/tags" Target="../tags/tag654.xml"/><Relationship Id="rId13" Type="http://schemas.openxmlformats.org/officeDocument/2006/relationships/tags" Target="../tags/tag653.xml"/><Relationship Id="rId12" Type="http://schemas.openxmlformats.org/officeDocument/2006/relationships/tags" Target="../tags/tag652.xml"/><Relationship Id="rId11" Type="http://schemas.openxmlformats.org/officeDocument/2006/relationships/tags" Target="../tags/tag651.xml"/><Relationship Id="rId10" Type="http://schemas.openxmlformats.org/officeDocument/2006/relationships/tags" Target="../tags/tag650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670.xml"/><Relationship Id="rId8" Type="http://schemas.openxmlformats.org/officeDocument/2006/relationships/tags" Target="../tags/tag669.xml"/><Relationship Id="rId7" Type="http://schemas.openxmlformats.org/officeDocument/2006/relationships/tags" Target="../tags/tag668.xml"/><Relationship Id="rId6" Type="http://schemas.openxmlformats.org/officeDocument/2006/relationships/tags" Target="../tags/tag667.xml"/><Relationship Id="rId5" Type="http://schemas.openxmlformats.org/officeDocument/2006/relationships/tags" Target="../tags/tag666.xml"/><Relationship Id="rId4" Type="http://schemas.openxmlformats.org/officeDocument/2006/relationships/tags" Target="../tags/tag665.xml"/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2" Type="http://schemas.openxmlformats.org/officeDocument/2006/relationships/tags" Target="../tags/tag673.xml"/><Relationship Id="rId11" Type="http://schemas.openxmlformats.org/officeDocument/2006/relationships/tags" Target="../tags/tag672.xml"/><Relationship Id="rId10" Type="http://schemas.openxmlformats.org/officeDocument/2006/relationships/tags" Target="../tags/tag671.xml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681.xml"/><Relationship Id="rId8" Type="http://schemas.openxmlformats.org/officeDocument/2006/relationships/tags" Target="../tags/tag680.xml"/><Relationship Id="rId7" Type="http://schemas.openxmlformats.org/officeDocument/2006/relationships/tags" Target="../tags/tag679.xml"/><Relationship Id="rId6" Type="http://schemas.openxmlformats.org/officeDocument/2006/relationships/tags" Target="../tags/tag678.xml"/><Relationship Id="rId5" Type="http://schemas.openxmlformats.org/officeDocument/2006/relationships/tags" Target="../tags/tag677.xml"/><Relationship Id="rId4" Type="http://schemas.openxmlformats.org/officeDocument/2006/relationships/tags" Target="../tags/tag676.xml"/><Relationship Id="rId3" Type="http://schemas.openxmlformats.org/officeDocument/2006/relationships/tags" Target="../tags/tag675.xml"/><Relationship Id="rId2" Type="http://schemas.openxmlformats.org/officeDocument/2006/relationships/tags" Target="../tags/tag674.xml"/><Relationship Id="rId11" Type="http://schemas.openxmlformats.org/officeDocument/2006/relationships/tags" Target="../tags/tag683.xml"/><Relationship Id="rId10" Type="http://schemas.openxmlformats.org/officeDocument/2006/relationships/tags" Target="../tags/tag682.xml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691.xml"/><Relationship Id="rId8" Type="http://schemas.openxmlformats.org/officeDocument/2006/relationships/tags" Target="../tags/tag690.xml"/><Relationship Id="rId7" Type="http://schemas.openxmlformats.org/officeDocument/2006/relationships/tags" Target="../tags/tag689.xml"/><Relationship Id="rId6" Type="http://schemas.openxmlformats.org/officeDocument/2006/relationships/tags" Target="../tags/tag688.xml"/><Relationship Id="rId5" Type="http://schemas.openxmlformats.org/officeDocument/2006/relationships/tags" Target="../tags/tag687.xml"/><Relationship Id="rId4" Type="http://schemas.openxmlformats.org/officeDocument/2006/relationships/tags" Target="../tags/tag686.xml"/><Relationship Id="rId3" Type="http://schemas.openxmlformats.org/officeDocument/2006/relationships/tags" Target="../tags/tag685.xml"/><Relationship Id="rId2" Type="http://schemas.openxmlformats.org/officeDocument/2006/relationships/tags" Target="../tags/tag684.xml"/><Relationship Id="rId10" Type="http://schemas.openxmlformats.org/officeDocument/2006/relationships/tags" Target="../tags/tag692.xml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700.xml"/><Relationship Id="rId8" Type="http://schemas.openxmlformats.org/officeDocument/2006/relationships/tags" Target="../tags/tag699.xml"/><Relationship Id="rId7" Type="http://schemas.openxmlformats.org/officeDocument/2006/relationships/tags" Target="../tags/tag698.xml"/><Relationship Id="rId6" Type="http://schemas.openxmlformats.org/officeDocument/2006/relationships/tags" Target="../tags/tag697.xml"/><Relationship Id="rId5" Type="http://schemas.openxmlformats.org/officeDocument/2006/relationships/tags" Target="../tags/tag696.xml"/><Relationship Id="rId4" Type="http://schemas.openxmlformats.org/officeDocument/2006/relationships/tags" Target="../tags/tag695.xml"/><Relationship Id="rId3" Type="http://schemas.openxmlformats.org/officeDocument/2006/relationships/tags" Target="../tags/tag694.xml"/><Relationship Id="rId2" Type="http://schemas.openxmlformats.org/officeDocument/2006/relationships/tags" Target="../tags/tag693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708.xml"/><Relationship Id="rId8" Type="http://schemas.openxmlformats.org/officeDocument/2006/relationships/tags" Target="../tags/tag707.xml"/><Relationship Id="rId7" Type="http://schemas.openxmlformats.org/officeDocument/2006/relationships/tags" Target="../tags/tag706.xml"/><Relationship Id="rId6" Type="http://schemas.openxmlformats.org/officeDocument/2006/relationships/tags" Target="../tags/tag705.xml"/><Relationship Id="rId5" Type="http://schemas.openxmlformats.org/officeDocument/2006/relationships/tags" Target="../tags/tag704.xml"/><Relationship Id="rId4" Type="http://schemas.openxmlformats.org/officeDocument/2006/relationships/tags" Target="../tags/tag703.xml"/><Relationship Id="rId3" Type="http://schemas.openxmlformats.org/officeDocument/2006/relationships/tags" Target="../tags/tag702.xml"/><Relationship Id="rId2" Type="http://schemas.openxmlformats.org/officeDocument/2006/relationships/tags" Target="../tags/tag701.xml"/><Relationship Id="rId10" Type="http://schemas.openxmlformats.org/officeDocument/2006/relationships/tags" Target="../tags/tag709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4" Type="http://schemas.openxmlformats.org/officeDocument/2006/relationships/tags" Target="../tags/tag712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720.xml"/><Relationship Id="rId8" Type="http://schemas.openxmlformats.org/officeDocument/2006/relationships/tags" Target="../tags/tag719.xml"/><Relationship Id="rId7" Type="http://schemas.openxmlformats.org/officeDocument/2006/relationships/tags" Target="../tags/tag718.xml"/><Relationship Id="rId6" Type="http://schemas.openxmlformats.org/officeDocument/2006/relationships/tags" Target="../tags/tag717.xml"/><Relationship Id="rId5" Type="http://schemas.openxmlformats.org/officeDocument/2006/relationships/tags" Target="../tags/tag716.xml"/><Relationship Id="rId4" Type="http://schemas.openxmlformats.org/officeDocument/2006/relationships/tags" Target="../tags/tag715.xml"/><Relationship Id="rId3" Type="http://schemas.openxmlformats.org/officeDocument/2006/relationships/tags" Target="../tags/tag714.xml"/><Relationship Id="rId2" Type="http://schemas.openxmlformats.org/officeDocument/2006/relationships/tags" Target="../tags/tag713.xml"/><Relationship Id="rId13" Type="http://schemas.openxmlformats.org/officeDocument/2006/relationships/tags" Target="../tags/tag724.xml"/><Relationship Id="rId12" Type="http://schemas.openxmlformats.org/officeDocument/2006/relationships/tags" Target="../tags/tag723.xml"/><Relationship Id="rId11" Type="http://schemas.openxmlformats.org/officeDocument/2006/relationships/tags" Target="../tags/tag722.xml"/><Relationship Id="rId10" Type="http://schemas.openxmlformats.org/officeDocument/2006/relationships/tags" Target="../tags/tag721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732.xml"/><Relationship Id="rId8" Type="http://schemas.openxmlformats.org/officeDocument/2006/relationships/tags" Target="../tags/tag731.xml"/><Relationship Id="rId7" Type="http://schemas.openxmlformats.org/officeDocument/2006/relationships/tags" Target="../tags/tag730.xml"/><Relationship Id="rId6" Type="http://schemas.openxmlformats.org/officeDocument/2006/relationships/tags" Target="../tags/tag729.xml"/><Relationship Id="rId5" Type="http://schemas.openxmlformats.org/officeDocument/2006/relationships/tags" Target="../tags/tag728.xml"/><Relationship Id="rId4" Type="http://schemas.openxmlformats.org/officeDocument/2006/relationships/tags" Target="../tags/tag727.xml"/><Relationship Id="rId3" Type="http://schemas.openxmlformats.org/officeDocument/2006/relationships/tags" Target="../tags/tag726.xml"/><Relationship Id="rId2" Type="http://schemas.openxmlformats.org/officeDocument/2006/relationships/tags" Target="../tags/tag725.xml"/><Relationship Id="rId12" Type="http://schemas.openxmlformats.org/officeDocument/2006/relationships/tags" Target="../tags/tag735.xml"/><Relationship Id="rId11" Type="http://schemas.openxmlformats.org/officeDocument/2006/relationships/tags" Target="../tags/tag734.xml"/><Relationship Id="rId10" Type="http://schemas.openxmlformats.org/officeDocument/2006/relationships/tags" Target="../tags/tag733.xm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743.xml"/><Relationship Id="rId8" Type="http://schemas.openxmlformats.org/officeDocument/2006/relationships/tags" Target="../tags/tag742.xml"/><Relationship Id="rId7" Type="http://schemas.openxmlformats.org/officeDocument/2006/relationships/tags" Target="../tags/tag741.xml"/><Relationship Id="rId6" Type="http://schemas.openxmlformats.org/officeDocument/2006/relationships/tags" Target="../tags/tag740.xml"/><Relationship Id="rId5" Type="http://schemas.openxmlformats.org/officeDocument/2006/relationships/tags" Target="../tags/tag739.xml"/><Relationship Id="rId4" Type="http://schemas.openxmlformats.org/officeDocument/2006/relationships/tags" Target="../tags/tag738.xml"/><Relationship Id="rId3" Type="http://schemas.openxmlformats.org/officeDocument/2006/relationships/tags" Target="../tags/tag737.xml"/><Relationship Id="rId2" Type="http://schemas.openxmlformats.org/officeDocument/2006/relationships/tags" Target="../tags/tag736.xml"/><Relationship Id="rId11" Type="http://schemas.openxmlformats.org/officeDocument/2006/relationships/tags" Target="../tags/tag745.xml"/><Relationship Id="rId10" Type="http://schemas.openxmlformats.org/officeDocument/2006/relationships/tags" Target="../tags/tag744.xml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753.xml"/><Relationship Id="rId8" Type="http://schemas.openxmlformats.org/officeDocument/2006/relationships/tags" Target="../tags/tag752.xml"/><Relationship Id="rId7" Type="http://schemas.openxmlformats.org/officeDocument/2006/relationships/tags" Target="../tags/tag751.xml"/><Relationship Id="rId6" Type="http://schemas.openxmlformats.org/officeDocument/2006/relationships/tags" Target="../tags/tag750.xml"/><Relationship Id="rId5" Type="http://schemas.openxmlformats.org/officeDocument/2006/relationships/tags" Target="../tags/tag749.xml"/><Relationship Id="rId4" Type="http://schemas.openxmlformats.org/officeDocument/2006/relationships/tags" Target="../tags/tag748.xml"/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5" Type="http://schemas.openxmlformats.org/officeDocument/2006/relationships/tags" Target="../tags/tag759.xml"/><Relationship Id="rId14" Type="http://schemas.openxmlformats.org/officeDocument/2006/relationships/tags" Target="../tags/tag758.xml"/><Relationship Id="rId13" Type="http://schemas.openxmlformats.org/officeDocument/2006/relationships/tags" Target="../tags/tag757.xml"/><Relationship Id="rId12" Type="http://schemas.openxmlformats.org/officeDocument/2006/relationships/tags" Target="../tags/tag756.xml"/><Relationship Id="rId11" Type="http://schemas.openxmlformats.org/officeDocument/2006/relationships/tags" Target="../tags/tag755.xml"/><Relationship Id="rId10" Type="http://schemas.openxmlformats.org/officeDocument/2006/relationships/tags" Target="../tags/tag754.xml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767.xml"/><Relationship Id="rId8" Type="http://schemas.openxmlformats.org/officeDocument/2006/relationships/tags" Target="../tags/tag766.xml"/><Relationship Id="rId7" Type="http://schemas.openxmlformats.org/officeDocument/2006/relationships/tags" Target="../tags/tag765.xml"/><Relationship Id="rId6" Type="http://schemas.openxmlformats.org/officeDocument/2006/relationships/tags" Target="../tags/tag764.xml"/><Relationship Id="rId5" Type="http://schemas.openxmlformats.org/officeDocument/2006/relationships/tags" Target="../tags/tag763.xml"/><Relationship Id="rId4" Type="http://schemas.openxmlformats.org/officeDocument/2006/relationships/tags" Target="../tags/tag762.xml"/><Relationship Id="rId3" Type="http://schemas.openxmlformats.org/officeDocument/2006/relationships/tags" Target="../tags/tag761.xml"/><Relationship Id="rId2" Type="http://schemas.openxmlformats.org/officeDocument/2006/relationships/tags" Target="../tags/tag760.xml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775.xml"/><Relationship Id="rId8" Type="http://schemas.openxmlformats.org/officeDocument/2006/relationships/tags" Target="../tags/tag774.xml"/><Relationship Id="rId7" Type="http://schemas.openxmlformats.org/officeDocument/2006/relationships/tags" Target="../tags/tag773.xml"/><Relationship Id="rId6" Type="http://schemas.openxmlformats.org/officeDocument/2006/relationships/tags" Target="../tags/tag772.xml"/><Relationship Id="rId5" Type="http://schemas.openxmlformats.org/officeDocument/2006/relationships/tags" Target="../tags/tag771.xml"/><Relationship Id="rId4" Type="http://schemas.openxmlformats.org/officeDocument/2006/relationships/tags" Target="../tags/tag770.xml"/><Relationship Id="rId3" Type="http://schemas.openxmlformats.org/officeDocument/2006/relationships/tags" Target="../tags/tag769.xml"/><Relationship Id="rId2" Type="http://schemas.openxmlformats.org/officeDocument/2006/relationships/tags" Target="../tags/tag768.xml"/><Relationship Id="rId10" Type="http://schemas.openxmlformats.org/officeDocument/2006/relationships/tags" Target="../tags/tag776.xml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784.xml"/><Relationship Id="rId8" Type="http://schemas.openxmlformats.org/officeDocument/2006/relationships/tags" Target="../tags/tag783.xml"/><Relationship Id="rId7" Type="http://schemas.openxmlformats.org/officeDocument/2006/relationships/tags" Target="../tags/tag782.xml"/><Relationship Id="rId6" Type="http://schemas.openxmlformats.org/officeDocument/2006/relationships/tags" Target="../tags/tag781.xml"/><Relationship Id="rId5" Type="http://schemas.openxmlformats.org/officeDocument/2006/relationships/tags" Target="../tags/tag780.xml"/><Relationship Id="rId4" Type="http://schemas.openxmlformats.org/officeDocument/2006/relationships/tags" Target="../tags/tag779.xml"/><Relationship Id="rId3" Type="http://schemas.openxmlformats.org/officeDocument/2006/relationships/tags" Target="../tags/tag778.xml"/><Relationship Id="rId2" Type="http://schemas.openxmlformats.org/officeDocument/2006/relationships/tags" Target="../tags/tag777.xml"/><Relationship Id="rId11" Type="http://schemas.openxmlformats.org/officeDocument/2006/relationships/tags" Target="../tags/tag786.xml"/><Relationship Id="rId10" Type="http://schemas.openxmlformats.org/officeDocument/2006/relationships/tags" Target="../tags/tag785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794.xml"/><Relationship Id="rId8" Type="http://schemas.openxmlformats.org/officeDocument/2006/relationships/tags" Target="../tags/tag793.xml"/><Relationship Id="rId7" Type="http://schemas.openxmlformats.org/officeDocument/2006/relationships/tags" Target="../tags/tag792.xml"/><Relationship Id="rId6" Type="http://schemas.openxmlformats.org/officeDocument/2006/relationships/tags" Target="../tags/tag791.xml"/><Relationship Id="rId5" Type="http://schemas.openxmlformats.org/officeDocument/2006/relationships/tags" Target="../tags/tag790.xml"/><Relationship Id="rId4" Type="http://schemas.openxmlformats.org/officeDocument/2006/relationships/tags" Target="../tags/tag789.xml"/><Relationship Id="rId3" Type="http://schemas.openxmlformats.org/officeDocument/2006/relationships/tags" Target="../tags/tag788.xml"/><Relationship Id="rId2" Type="http://schemas.openxmlformats.org/officeDocument/2006/relationships/tags" Target="../tags/tag787.xml"/><Relationship Id="rId11" Type="http://schemas.openxmlformats.org/officeDocument/2006/relationships/tags" Target="../tags/tag796.xml"/><Relationship Id="rId10" Type="http://schemas.openxmlformats.org/officeDocument/2006/relationships/tags" Target="../tags/tag795.xml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804.xml"/><Relationship Id="rId8" Type="http://schemas.openxmlformats.org/officeDocument/2006/relationships/tags" Target="../tags/tag803.xml"/><Relationship Id="rId7" Type="http://schemas.openxmlformats.org/officeDocument/2006/relationships/tags" Target="../tags/tag802.xml"/><Relationship Id="rId6" Type="http://schemas.openxmlformats.org/officeDocument/2006/relationships/tags" Target="../tags/tag801.xml"/><Relationship Id="rId5" Type="http://schemas.openxmlformats.org/officeDocument/2006/relationships/tags" Target="../tags/tag800.xml"/><Relationship Id="rId4" Type="http://schemas.openxmlformats.org/officeDocument/2006/relationships/tags" Target="../tags/tag799.xml"/><Relationship Id="rId3" Type="http://schemas.openxmlformats.org/officeDocument/2006/relationships/tags" Target="../tags/tag798.xml"/><Relationship Id="rId2" Type="http://schemas.openxmlformats.org/officeDocument/2006/relationships/tags" Target="../tags/tag797.xml"/><Relationship Id="rId11" Type="http://schemas.openxmlformats.org/officeDocument/2006/relationships/tags" Target="../tags/tag806.xml"/><Relationship Id="rId10" Type="http://schemas.openxmlformats.org/officeDocument/2006/relationships/tags" Target="../tags/tag805.xml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814.xml"/><Relationship Id="rId8" Type="http://schemas.openxmlformats.org/officeDocument/2006/relationships/tags" Target="../tags/tag813.xml"/><Relationship Id="rId7" Type="http://schemas.openxmlformats.org/officeDocument/2006/relationships/tags" Target="../tags/tag812.xml"/><Relationship Id="rId6" Type="http://schemas.openxmlformats.org/officeDocument/2006/relationships/tags" Target="../tags/tag811.xml"/><Relationship Id="rId5" Type="http://schemas.openxmlformats.org/officeDocument/2006/relationships/tags" Target="../tags/tag810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3" Type="http://schemas.openxmlformats.org/officeDocument/2006/relationships/tags" Target="../tags/tag818.xml"/><Relationship Id="rId12" Type="http://schemas.openxmlformats.org/officeDocument/2006/relationships/tags" Target="../tags/tag817.xml"/><Relationship Id="rId11" Type="http://schemas.openxmlformats.org/officeDocument/2006/relationships/tags" Target="../tags/tag816.xml"/><Relationship Id="rId10" Type="http://schemas.openxmlformats.org/officeDocument/2006/relationships/tags" Target="../tags/tag815.xml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826.xml"/><Relationship Id="rId8" Type="http://schemas.openxmlformats.org/officeDocument/2006/relationships/tags" Target="../tags/tag825.xml"/><Relationship Id="rId7" Type="http://schemas.openxmlformats.org/officeDocument/2006/relationships/tags" Target="../tags/tag824.xml"/><Relationship Id="rId6" Type="http://schemas.openxmlformats.org/officeDocument/2006/relationships/tags" Target="../tags/tag823.xml"/><Relationship Id="rId5" Type="http://schemas.openxmlformats.org/officeDocument/2006/relationships/tags" Target="../tags/tag822.xml"/><Relationship Id="rId4" Type="http://schemas.openxmlformats.org/officeDocument/2006/relationships/tags" Target="../tags/tag821.xml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1" Type="http://schemas.openxmlformats.org/officeDocument/2006/relationships/tags" Target="../tags/tag828.xml"/><Relationship Id="rId10" Type="http://schemas.openxmlformats.org/officeDocument/2006/relationships/tags" Target="../tags/tag827.xml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9" Type="http://schemas.openxmlformats.org/officeDocument/2006/relationships/tags" Target="../tags/tag842.xml"/><Relationship Id="rId8" Type="http://schemas.openxmlformats.org/officeDocument/2006/relationships/tags" Target="../tags/tag841.xml"/><Relationship Id="rId7" Type="http://schemas.openxmlformats.org/officeDocument/2006/relationships/tags" Target="../tags/tag840.xml"/><Relationship Id="rId6" Type="http://schemas.openxmlformats.org/officeDocument/2006/relationships/tags" Target="../tags/tag839.xml"/><Relationship Id="rId5" Type="http://schemas.openxmlformats.org/officeDocument/2006/relationships/tags" Target="../tags/tag838.xml"/><Relationship Id="rId4" Type="http://schemas.openxmlformats.org/officeDocument/2006/relationships/tags" Target="../tags/tag837.xml"/><Relationship Id="rId3" Type="http://schemas.openxmlformats.org/officeDocument/2006/relationships/tags" Target="../tags/tag836.xml"/><Relationship Id="rId22" Type="http://schemas.openxmlformats.org/officeDocument/2006/relationships/tags" Target="../tags/tag855.xml"/><Relationship Id="rId21" Type="http://schemas.openxmlformats.org/officeDocument/2006/relationships/tags" Target="../tags/tag854.xml"/><Relationship Id="rId20" Type="http://schemas.openxmlformats.org/officeDocument/2006/relationships/tags" Target="../tags/tag853.xml"/><Relationship Id="rId2" Type="http://schemas.openxmlformats.org/officeDocument/2006/relationships/tags" Target="../tags/tag835.xml"/><Relationship Id="rId19" Type="http://schemas.openxmlformats.org/officeDocument/2006/relationships/tags" Target="../tags/tag852.xml"/><Relationship Id="rId18" Type="http://schemas.openxmlformats.org/officeDocument/2006/relationships/tags" Target="../tags/tag851.xml"/><Relationship Id="rId17" Type="http://schemas.openxmlformats.org/officeDocument/2006/relationships/tags" Target="../tags/tag850.xml"/><Relationship Id="rId16" Type="http://schemas.openxmlformats.org/officeDocument/2006/relationships/tags" Target="../tags/tag849.xml"/><Relationship Id="rId15" Type="http://schemas.openxmlformats.org/officeDocument/2006/relationships/tags" Target="../tags/tag848.xml"/><Relationship Id="rId14" Type="http://schemas.openxmlformats.org/officeDocument/2006/relationships/tags" Target="../tags/tag847.xml"/><Relationship Id="rId13" Type="http://schemas.openxmlformats.org/officeDocument/2006/relationships/tags" Target="../tags/tag846.xml"/><Relationship Id="rId12" Type="http://schemas.openxmlformats.org/officeDocument/2006/relationships/tags" Target="../tags/tag845.xml"/><Relationship Id="rId11" Type="http://schemas.openxmlformats.org/officeDocument/2006/relationships/tags" Target="../tags/tag844.xml"/><Relationship Id="rId10" Type="http://schemas.openxmlformats.org/officeDocument/2006/relationships/tags" Target="../tags/tag843.xml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9" Type="http://schemas.openxmlformats.org/officeDocument/2006/relationships/tags" Target="../tags/tag863.xml"/><Relationship Id="rId8" Type="http://schemas.openxmlformats.org/officeDocument/2006/relationships/tags" Target="../tags/tag862.xml"/><Relationship Id="rId7" Type="http://schemas.openxmlformats.org/officeDocument/2006/relationships/tags" Target="../tags/tag861.xml"/><Relationship Id="rId6" Type="http://schemas.openxmlformats.org/officeDocument/2006/relationships/tags" Target="../tags/tag860.xml"/><Relationship Id="rId5" Type="http://schemas.openxmlformats.org/officeDocument/2006/relationships/tags" Target="../tags/tag859.xml"/><Relationship Id="rId4" Type="http://schemas.openxmlformats.org/officeDocument/2006/relationships/tags" Target="../tags/tag858.xml"/><Relationship Id="rId3" Type="http://schemas.openxmlformats.org/officeDocument/2006/relationships/tags" Target="../tags/tag857.xml"/><Relationship Id="rId2" Type="http://schemas.openxmlformats.org/officeDocument/2006/relationships/tags" Target="../tags/tag856.xml"/><Relationship Id="rId12" Type="http://schemas.openxmlformats.org/officeDocument/2006/relationships/tags" Target="../tags/tag866.xml"/><Relationship Id="rId11" Type="http://schemas.openxmlformats.org/officeDocument/2006/relationships/tags" Target="../tags/tag865.xml"/><Relationship Id="rId10" Type="http://schemas.openxmlformats.org/officeDocument/2006/relationships/tags" Target="../tags/tag864.xml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9" Type="http://schemas.openxmlformats.org/officeDocument/2006/relationships/tags" Target="../tags/tag874.xml"/><Relationship Id="rId8" Type="http://schemas.openxmlformats.org/officeDocument/2006/relationships/tags" Target="../tags/tag873.xml"/><Relationship Id="rId7" Type="http://schemas.openxmlformats.org/officeDocument/2006/relationships/tags" Target="../tags/tag872.xml"/><Relationship Id="rId6" Type="http://schemas.openxmlformats.org/officeDocument/2006/relationships/tags" Target="../tags/tag871.xml"/><Relationship Id="rId5" Type="http://schemas.openxmlformats.org/officeDocument/2006/relationships/tags" Target="../tags/tag870.xml"/><Relationship Id="rId4" Type="http://schemas.openxmlformats.org/officeDocument/2006/relationships/tags" Target="../tags/tag869.xml"/><Relationship Id="rId3" Type="http://schemas.openxmlformats.org/officeDocument/2006/relationships/tags" Target="../tags/tag868.xml"/><Relationship Id="rId2" Type="http://schemas.openxmlformats.org/officeDocument/2006/relationships/tags" Target="../tags/tag867.xml"/><Relationship Id="rId11" Type="http://schemas.openxmlformats.org/officeDocument/2006/relationships/tags" Target="../tags/tag876.xml"/><Relationship Id="rId10" Type="http://schemas.openxmlformats.org/officeDocument/2006/relationships/tags" Target="../tags/tag875.xml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9" Type="http://schemas.openxmlformats.org/officeDocument/2006/relationships/tags" Target="../tags/tag884.xml"/><Relationship Id="rId8" Type="http://schemas.openxmlformats.org/officeDocument/2006/relationships/tags" Target="../tags/tag883.xml"/><Relationship Id="rId7" Type="http://schemas.openxmlformats.org/officeDocument/2006/relationships/tags" Target="../tags/tag882.xml"/><Relationship Id="rId6" Type="http://schemas.openxmlformats.org/officeDocument/2006/relationships/tags" Target="../tags/tag881.xml"/><Relationship Id="rId5" Type="http://schemas.openxmlformats.org/officeDocument/2006/relationships/tags" Target="../tags/tag880.xml"/><Relationship Id="rId4" Type="http://schemas.openxmlformats.org/officeDocument/2006/relationships/tags" Target="../tags/tag879.xml"/><Relationship Id="rId3" Type="http://schemas.openxmlformats.org/officeDocument/2006/relationships/tags" Target="../tags/tag878.xml"/><Relationship Id="rId2" Type="http://schemas.openxmlformats.org/officeDocument/2006/relationships/tags" Target="../tags/tag877.xml"/><Relationship Id="rId10" Type="http://schemas.openxmlformats.org/officeDocument/2006/relationships/tags" Target="../tags/tag885.xml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9" Type="http://schemas.openxmlformats.org/officeDocument/2006/relationships/tags" Target="../tags/tag893.xml"/><Relationship Id="rId8" Type="http://schemas.openxmlformats.org/officeDocument/2006/relationships/tags" Target="../tags/tag892.xml"/><Relationship Id="rId7" Type="http://schemas.openxmlformats.org/officeDocument/2006/relationships/tags" Target="../tags/tag891.xml"/><Relationship Id="rId6" Type="http://schemas.openxmlformats.org/officeDocument/2006/relationships/tags" Target="../tags/tag890.xml"/><Relationship Id="rId5" Type="http://schemas.openxmlformats.org/officeDocument/2006/relationships/tags" Target="../tags/tag889.xml"/><Relationship Id="rId4" Type="http://schemas.openxmlformats.org/officeDocument/2006/relationships/tags" Target="../tags/tag888.xml"/><Relationship Id="rId3" Type="http://schemas.openxmlformats.org/officeDocument/2006/relationships/tags" Target="../tags/tag887.xml"/><Relationship Id="rId2" Type="http://schemas.openxmlformats.org/officeDocument/2006/relationships/tags" Target="../tags/tag886.xml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9" Type="http://schemas.openxmlformats.org/officeDocument/2006/relationships/tags" Target="../tags/tag901.xml"/><Relationship Id="rId8" Type="http://schemas.openxmlformats.org/officeDocument/2006/relationships/tags" Target="../tags/tag900.xml"/><Relationship Id="rId7" Type="http://schemas.openxmlformats.org/officeDocument/2006/relationships/tags" Target="../tags/tag899.xml"/><Relationship Id="rId6" Type="http://schemas.openxmlformats.org/officeDocument/2006/relationships/tags" Target="../tags/tag898.xml"/><Relationship Id="rId5" Type="http://schemas.openxmlformats.org/officeDocument/2006/relationships/tags" Target="../tags/tag897.xml"/><Relationship Id="rId4" Type="http://schemas.openxmlformats.org/officeDocument/2006/relationships/tags" Target="../tags/tag896.xml"/><Relationship Id="rId3" Type="http://schemas.openxmlformats.org/officeDocument/2006/relationships/tags" Target="../tags/tag895.xml"/><Relationship Id="rId2" Type="http://schemas.openxmlformats.org/officeDocument/2006/relationships/tags" Target="../tags/tag894.xml"/><Relationship Id="rId10" Type="http://schemas.openxmlformats.org/officeDocument/2006/relationships/tags" Target="../tags/tag902.xml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4" Type="http://schemas.openxmlformats.org/officeDocument/2006/relationships/tags" Target="../tags/tag905.xml"/><Relationship Id="rId3" Type="http://schemas.openxmlformats.org/officeDocument/2006/relationships/tags" Target="../tags/tag904.xml"/><Relationship Id="rId2" Type="http://schemas.openxmlformats.org/officeDocument/2006/relationships/tags" Target="../tags/tag903.xml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9" Type="http://schemas.openxmlformats.org/officeDocument/2006/relationships/tags" Target="../tags/tag913.xml"/><Relationship Id="rId8" Type="http://schemas.openxmlformats.org/officeDocument/2006/relationships/tags" Target="../tags/tag912.xml"/><Relationship Id="rId7" Type="http://schemas.openxmlformats.org/officeDocument/2006/relationships/tags" Target="../tags/tag911.xml"/><Relationship Id="rId6" Type="http://schemas.openxmlformats.org/officeDocument/2006/relationships/tags" Target="../tags/tag910.xml"/><Relationship Id="rId5" Type="http://schemas.openxmlformats.org/officeDocument/2006/relationships/tags" Target="../tags/tag909.xml"/><Relationship Id="rId4" Type="http://schemas.openxmlformats.org/officeDocument/2006/relationships/tags" Target="../tags/tag908.xml"/><Relationship Id="rId3" Type="http://schemas.openxmlformats.org/officeDocument/2006/relationships/tags" Target="../tags/tag907.xml"/><Relationship Id="rId2" Type="http://schemas.openxmlformats.org/officeDocument/2006/relationships/tags" Target="../tags/tag906.xml"/><Relationship Id="rId13" Type="http://schemas.openxmlformats.org/officeDocument/2006/relationships/tags" Target="../tags/tag917.xml"/><Relationship Id="rId12" Type="http://schemas.openxmlformats.org/officeDocument/2006/relationships/tags" Target="../tags/tag916.xml"/><Relationship Id="rId11" Type="http://schemas.openxmlformats.org/officeDocument/2006/relationships/tags" Target="../tags/tag915.xml"/><Relationship Id="rId10" Type="http://schemas.openxmlformats.org/officeDocument/2006/relationships/tags" Target="../tags/tag914.xml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9" Type="http://schemas.openxmlformats.org/officeDocument/2006/relationships/tags" Target="../tags/tag925.xml"/><Relationship Id="rId8" Type="http://schemas.openxmlformats.org/officeDocument/2006/relationships/tags" Target="../tags/tag924.xml"/><Relationship Id="rId7" Type="http://schemas.openxmlformats.org/officeDocument/2006/relationships/tags" Target="../tags/tag923.xml"/><Relationship Id="rId6" Type="http://schemas.openxmlformats.org/officeDocument/2006/relationships/tags" Target="../tags/tag922.xml"/><Relationship Id="rId5" Type="http://schemas.openxmlformats.org/officeDocument/2006/relationships/tags" Target="../tags/tag921.xml"/><Relationship Id="rId4" Type="http://schemas.openxmlformats.org/officeDocument/2006/relationships/tags" Target="../tags/tag920.xml"/><Relationship Id="rId3" Type="http://schemas.openxmlformats.org/officeDocument/2006/relationships/tags" Target="../tags/tag919.xml"/><Relationship Id="rId2" Type="http://schemas.openxmlformats.org/officeDocument/2006/relationships/tags" Target="../tags/tag918.xml"/><Relationship Id="rId12" Type="http://schemas.openxmlformats.org/officeDocument/2006/relationships/tags" Target="../tags/tag928.xml"/><Relationship Id="rId11" Type="http://schemas.openxmlformats.org/officeDocument/2006/relationships/tags" Target="../tags/tag927.xml"/><Relationship Id="rId10" Type="http://schemas.openxmlformats.org/officeDocument/2006/relationships/tags" Target="../tags/tag926.xml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9" Type="http://schemas.openxmlformats.org/officeDocument/2006/relationships/tags" Target="../tags/tag936.xml"/><Relationship Id="rId8" Type="http://schemas.openxmlformats.org/officeDocument/2006/relationships/tags" Target="../tags/tag935.xml"/><Relationship Id="rId7" Type="http://schemas.openxmlformats.org/officeDocument/2006/relationships/tags" Target="../tags/tag934.xml"/><Relationship Id="rId6" Type="http://schemas.openxmlformats.org/officeDocument/2006/relationships/tags" Target="../tags/tag933.xml"/><Relationship Id="rId5" Type="http://schemas.openxmlformats.org/officeDocument/2006/relationships/tags" Target="../tags/tag932.xml"/><Relationship Id="rId4" Type="http://schemas.openxmlformats.org/officeDocument/2006/relationships/tags" Target="../tags/tag931.xml"/><Relationship Id="rId3" Type="http://schemas.openxmlformats.org/officeDocument/2006/relationships/tags" Target="../tags/tag930.xml"/><Relationship Id="rId2" Type="http://schemas.openxmlformats.org/officeDocument/2006/relationships/tags" Target="../tags/tag929.xml"/><Relationship Id="rId11" Type="http://schemas.openxmlformats.org/officeDocument/2006/relationships/tags" Target="../tags/tag938.xml"/><Relationship Id="rId10" Type="http://schemas.openxmlformats.org/officeDocument/2006/relationships/tags" Target="../tags/tag937.xml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9" Type="http://schemas.openxmlformats.org/officeDocument/2006/relationships/tags" Target="../tags/tag946.xml"/><Relationship Id="rId8" Type="http://schemas.openxmlformats.org/officeDocument/2006/relationships/tags" Target="../tags/tag945.xml"/><Relationship Id="rId7" Type="http://schemas.openxmlformats.org/officeDocument/2006/relationships/tags" Target="../tags/tag944.xml"/><Relationship Id="rId6" Type="http://schemas.openxmlformats.org/officeDocument/2006/relationships/tags" Target="../tags/tag943.xml"/><Relationship Id="rId5" Type="http://schemas.openxmlformats.org/officeDocument/2006/relationships/tags" Target="../tags/tag942.xml"/><Relationship Id="rId4" Type="http://schemas.openxmlformats.org/officeDocument/2006/relationships/tags" Target="../tags/tag941.xml"/><Relationship Id="rId3" Type="http://schemas.openxmlformats.org/officeDocument/2006/relationships/tags" Target="../tags/tag940.xml"/><Relationship Id="rId2" Type="http://schemas.openxmlformats.org/officeDocument/2006/relationships/tags" Target="../tags/tag939.xml"/><Relationship Id="rId15" Type="http://schemas.openxmlformats.org/officeDocument/2006/relationships/tags" Target="../tags/tag952.xml"/><Relationship Id="rId14" Type="http://schemas.openxmlformats.org/officeDocument/2006/relationships/tags" Target="../tags/tag951.xml"/><Relationship Id="rId13" Type="http://schemas.openxmlformats.org/officeDocument/2006/relationships/tags" Target="../tags/tag950.xml"/><Relationship Id="rId12" Type="http://schemas.openxmlformats.org/officeDocument/2006/relationships/tags" Target="../tags/tag949.xml"/><Relationship Id="rId11" Type="http://schemas.openxmlformats.org/officeDocument/2006/relationships/tags" Target="../tags/tag948.xml"/><Relationship Id="rId10" Type="http://schemas.openxmlformats.org/officeDocument/2006/relationships/tags" Target="../tags/tag947.xml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9" Type="http://schemas.openxmlformats.org/officeDocument/2006/relationships/tags" Target="../tags/tag960.xml"/><Relationship Id="rId8" Type="http://schemas.openxmlformats.org/officeDocument/2006/relationships/tags" Target="../tags/tag959.xml"/><Relationship Id="rId7" Type="http://schemas.openxmlformats.org/officeDocument/2006/relationships/tags" Target="../tags/tag958.xml"/><Relationship Id="rId6" Type="http://schemas.openxmlformats.org/officeDocument/2006/relationships/tags" Target="../tags/tag957.xml"/><Relationship Id="rId5" Type="http://schemas.openxmlformats.org/officeDocument/2006/relationships/tags" Target="../tags/tag956.xml"/><Relationship Id="rId4" Type="http://schemas.openxmlformats.org/officeDocument/2006/relationships/tags" Target="../tags/tag955.xml"/><Relationship Id="rId3" Type="http://schemas.openxmlformats.org/officeDocument/2006/relationships/tags" Target="../tags/tag954.xml"/><Relationship Id="rId2" Type="http://schemas.openxmlformats.org/officeDocument/2006/relationships/tags" Target="../tags/tag953.xml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9" Type="http://schemas.openxmlformats.org/officeDocument/2006/relationships/tags" Target="../tags/tag968.xml"/><Relationship Id="rId8" Type="http://schemas.openxmlformats.org/officeDocument/2006/relationships/tags" Target="../tags/tag967.xml"/><Relationship Id="rId7" Type="http://schemas.openxmlformats.org/officeDocument/2006/relationships/tags" Target="../tags/tag966.xml"/><Relationship Id="rId6" Type="http://schemas.openxmlformats.org/officeDocument/2006/relationships/tags" Target="../tags/tag965.xml"/><Relationship Id="rId5" Type="http://schemas.openxmlformats.org/officeDocument/2006/relationships/tags" Target="../tags/tag964.xml"/><Relationship Id="rId4" Type="http://schemas.openxmlformats.org/officeDocument/2006/relationships/tags" Target="../tags/tag963.xml"/><Relationship Id="rId3" Type="http://schemas.openxmlformats.org/officeDocument/2006/relationships/tags" Target="../tags/tag962.xml"/><Relationship Id="rId2" Type="http://schemas.openxmlformats.org/officeDocument/2006/relationships/tags" Target="../tags/tag961.xml"/><Relationship Id="rId10" Type="http://schemas.openxmlformats.org/officeDocument/2006/relationships/tags" Target="../tags/tag969.xml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9" Type="http://schemas.openxmlformats.org/officeDocument/2006/relationships/tags" Target="../tags/tag977.xml"/><Relationship Id="rId8" Type="http://schemas.openxmlformats.org/officeDocument/2006/relationships/tags" Target="../tags/tag976.xml"/><Relationship Id="rId7" Type="http://schemas.openxmlformats.org/officeDocument/2006/relationships/tags" Target="../tags/tag975.xml"/><Relationship Id="rId6" Type="http://schemas.openxmlformats.org/officeDocument/2006/relationships/tags" Target="../tags/tag974.xml"/><Relationship Id="rId5" Type="http://schemas.openxmlformats.org/officeDocument/2006/relationships/tags" Target="../tags/tag973.xml"/><Relationship Id="rId4" Type="http://schemas.openxmlformats.org/officeDocument/2006/relationships/tags" Target="../tags/tag972.xml"/><Relationship Id="rId3" Type="http://schemas.openxmlformats.org/officeDocument/2006/relationships/tags" Target="../tags/tag971.xml"/><Relationship Id="rId2" Type="http://schemas.openxmlformats.org/officeDocument/2006/relationships/tags" Target="../tags/tag970.xml"/><Relationship Id="rId11" Type="http://schemas.openxmlformats.org/officeDocument/2006/relationships/tags" Target="../tags/tag979.xml"/><Relationship Id="rId10" Type="http://schemas.openxmlformats.org/officeDocument/2006/relationships/tags" Target="../tags/tag978.xml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9" Type="http://schemas.openxmlformats.org/officeDocument/2006/relationships/tags" Target="../tags/tag987.xml"/><Relationship Id="rId8" Type="http://schemas.openxmlformats.org/officeDocument/2006/relationships/tags" Target="../tags/tag986.xml"/><Relationship Id="rId7" Type="http://schemas.openxmlformats.org/officeDocument/2006/relationships/tags" Target="../tags/tag985.xml"/><Relationship Id="rId6" Type="http://schemas.openxmlformats.org/officeDocument/2006/relationships/tags" Target="../tags/tag984.xml"/><Relationship Id="rId5" Type="http://schemas.openxmlformats.org/officeDocument/2006/relationships/tags" Target="../tags/tag983.xml"/><Relationship Id="rId4" Type="http://schemas.openxmlformats.org/officeDocument/2006/relationships/tags" Target="../tags/tag982.xml"/><Relationship Id="rId3" Type="http://schemas.openxmlformats.org/officeDocument/2006/relationships/tags" Target="../tags/tag981.xml"/><Relationship Id="rId2" Type="http://schemas.openxmlformats.org/officeDocument/2006/relationships/tags" Target="../tags/tag980.xml"/><Relationship Id="rId11" Type="http://schemas.openxmlformats.org/officeDocument/2006/relationships/tags" Target="../tags/tag989.xml"/><Relationship Id="rId10" Type="http://schemas.openxmlformats.org/officeDocument/2006/relationships/tags" Target="../tags/tag988.xml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9" Type="http://schemas.openxmlformats.org/officeDocument/2006/relationships/tags" Target="../tags/tag997.xml"/><Relationship Id="rId8" Type="http://schemas.openxmlformats.org/officeDocument/2006/relationships/tags" Target="../tags/tag996.xml"/><Relationship Id="rId7" Type="http://schemas.openxmlformats.org/officeDocument/2006/relationships/tags" Target="../tags/tag995.xml"/><Relationship Id="rId6" Type="http://schemas.openxmlformats.org/officeDocument/2006/relationships/tags" Target="../tags/tag994.xml"/><Relationship Id="rId5" Type="http://schemas.openxmlformats.org/officeDocument/2006/relationships/tags" Target="../tags/tag993.xml"/><Relationship Id="rId4" Type="http://schemas.openxmlformats.org/officeDocument/2006/relationships/tags" Target="../tags/tag992.xml"/><Relationship Id="rId3" Type="http://schemas.openxmlformats.org/officeDocument/2006/relationships/tags" Target="../tags/tag991.xml"/><Relationship Id="rId2" Type="http://schemas.openxmlformats.org/officeDocument/2006/relationships/tags" Target="../tags/tag990.xml"/><Relationship Id="rId11" Type="http://schemas.openxmlformats.org/officeDocument/2006/relationships/tags" Target="../tags/tag999.xml"/><Relationship Id="rId10" Type="http://schemas.openxmlformats.org/officeDocument/2006/relationships/tags" Target="../tags/tag998.xml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>
          <a:xfrm rot="18000000">
            <a:off x="-597535" y="2485390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8000000">
            <a:off x="-597535" y="3461385"/>
            <a:ext cx="1384935" cy="911225"/>
          </a:xfrm>
          <a:custGeom>
            <a:avLst/>
            <a:gdLst>
              <a:gd name="connsiteX0" fmla="*/ 1285252 w 1384800"/>
              <a:gd name="connsiteY0" fmla="*/ 0 h 910976"/>
              <a:gd name="connsiteX1" fmla="*/ 1384800 w 1384800"/>
              <a:gd name="connsiteY1" fmla="*/ 174023 h 910976"/>
              <a:gd name="connsiteX2" fmla="*/ 963233 w 1384800"/>
              <a:gd name="connsiteY2" fmla="*/ 910976 h 910976"/>
              <a:gd name="connsiteX3" fmla="*/ 96638 w 1384800"/>
              <a:gd name="connsiteY3" fmla="*/ 910976 h 910976"/>
              <a:gd name="connsiteX4" fmla="*/ 0 w 1384800"/>
              <a:gd name="connsiteY4" fmla="*/ 742041 h 91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800" h="910976">
                <a:moveTo>
                  <a:pt x="1285252" y="0"/>
                </a:moveTo>
                <a:lnTo>
                  <a:pt x="1384800" y="174023"/>
                </a:lnTo>
                <a:lnTo>
                  <a:pt x="963233" y="910976"/>
                </a:lnTo>
                <a:lnTo>
                  <a:pt x="96638" y="910976"/>
                </a:lnTo>
                <a:lnTo>
                  <a:pt x="0" y="74204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8"/>
            </p:custDataLst>
          </p:nvPr>
        </p:nvSpPr>
        <p:spPr>
          <a:xfrm rot="18000000">
            <a:off x="11374755" y="2470150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9"/>
            </p:custDataLst>
          </p:nvPr>
        </p:nvSpPr>
        <p:spPr>
          <a:xfrm rot="18000000">
            <a:off x="11374755" y="3446145"/>
            <a:ext cx="1402715" cy="941705"/>
          </a:xfrm>
          <a:custGeom>
            <a:avLst/>
            <a:gdLst>
              <a:gd name="connsiteX0" fmla="*/ 1288162 w 1402535"/>
              <a:gd name="connsiteY0" fmla="*/ 0 h 941980"/>
              <a:gd name="connsiteX1" fmla="*/ 1402535 w 1402535"/>
              <a:gd name="connsiteY1" fmla="*/ 199939 h 941980"/>
              <a:gd name="connsiteX2" fmla="*/ 117283 w 1402535"/>
              <a:gd name="connsiteY2" fmla="*/ 941980 h 941980"/>
              <a:gd name="connsiteX3" fmla="*/ 0 w 1402535"/>
              <a:gd name="connsiteY3" fmla="*/ 736954 h 941980"/>
              <a:gd name="connsiteX4" fmla="*/ 421567 w 1402535"/>
              <a:gd name="connsiteY4" fmla="*/ 0 h 94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535" h="941980">
                <a:moveTo>
                  <a:pt x="1288162" y="0"/>
                </a:moveTo>
                <a:lnTo>
                  <a:pt x="1402535" y="199939"/>
                </a:lnTo>
                <a:lnTo>
                  <a:pt x="117283" y="941980"/>
                </a:lnTo>
                <a:lnTo>
                  <a:pt x="0" y="736954"/>
                </a:lnTo>
                <a:lnTo>
                  <a:pt x="42156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874365" y="-942222"/>
            <a:ext cx="14164352" cy="7873965"/>
            <a:chOff x="-874365" y="-942222"/>
            <a:chExt cx="14164352" cy="7873965"/>
          </a:xfrm>
        </p:grpSpPr>
        <p:sp>
          <p:nvSpPr>
            <p:cNvPr id="7" name="矩形 6"/>
            <p:cNvSpPr/>
            <p:nvPr userDrawn="1">
              <p:custDataLst>
                <p:tags r:id="rId3"/>
              </p:custDataLst>
            </p:nvPr>
          </p:nvSpPr>
          <p:spPr>
            <a:xfrm rot="3847341">
              <a:off x="8139045" y="1458535"/>
              <a:ext cx="1637615" cy="1717791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 rot="9915377">
              <a:off x="-225682" y="-365695"/>
              <a:ext cx="3650669" cy="2991486"/>
            </a:xfrm>
            <a:custGeom>
              <a:avLst/>
              <a:gdLst>
                <a:gd name="connsiteX0" fmla="*/ 3091457 w 3650669"/>
                <a:gd name="connsiteY0" fmla="*/ 2991486 h 2991486"/>
                <a:gd name="connsiteX1" fmla="*/ 0 w 3650669"/>
                <a:gd name="connsiteY1" fmla="*/ 2177936 h 2991486"/>
                <a:gd name="connsiteX2" fmla="*/ 0 w 3650669"/>
                <a:gd name="connsiteY2" fmla="*/ 0 h 2991486"/>
                <a:gd name="connsiteX3" fmla="*/ 3650669 w 3650669"/>
                <a:gd name="connsiteY3" fmla="*/ 0 h 2991486"/>
                <a:gd name="connsiteX4" fmla="*/ 3650669 w 3650669"/>
                <a:gd name="connsiteY4" fmla="*/ 866505 h 299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69" h="2991486">
                  <a:moveTo>
                    <a:pt x="3091457" y="2991486"/>
                  </a:moveTo>
                  <a:lnTo>
                    <a:pt x="0" y="2177936"/>
                  </a:lnTo>
                  <a:lnTo>
                    <a:pt x="0" y="0"/>
                  </a:lnTo>
                  <a:lnTo>
                    <a:pt x="3650669" y="0"/>
                  </a:lnTo>
                  <a:lnTo>
                    <a:pt x="3650669" y="866505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5"/>
              </p:custDataLst>
            </p:nvPr>
          </p:nvSpPr>
          <p:spPr>
            <a:xfrm rot="8836549">
              <a:off x="-312105" y="-667877"/>
              <a:ext cx="3650670" cy="3299031"/>
            </a:xfrm>
            <a:custGeom>
              <a:avLst/>
              <a:gdLst>
                <a:gd name="connsiteX0" fmla="*/ 2587174 w 3650670"/>
                <a:gd name="connsiteY0" fmla="*/ 3299031 h 3299031"/>
                <a:gd name="connsiteX1" fmla="*/ 0 w 3650670"/>
                <a:gd name="connsiteY1" fmla="*/ 1636553 h 3299031"/>
                <a:gd name="connsiteX2" fmla="*/ 0 w 3650670"/>
                <a:gd name="connsiteY2" fmla="*/ 0 h 3299031"/>
                <a:gd name="connsiteX3" fmla="*/ 3650670 w 3650670"/>
                <a:gd name="connsiteY3" fmla="*/ 0 h 3299031"/>
                <a:gd name="connsiteX4" fmla="*/ 3650670 w 3650670"/>
                <a:gd name="connsiteY4" fmla="*/ 1644002 h 329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299031">
                  <a:moveTo>
                    <a:pt x="2587174" y="3299031"/>
                  </a:moveTo>
                  <a:lnTo>
                    <a:pt x="0" y="1636553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1644002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6"/>
              </p:custDataLst>
            </p:nvPr>
          </p:nvSpPr>
          <p:spPr>
            <a:xfrm rot="7313351">
              <a:off x="-324544" y="-859265"/>
              <a:ext cx="3650670" cy="3484755"/>
            </a:xfrm>
            <a:custGeom>
              <a:avLst/>
              <a:gdLst>
                <a:gd name="connsiteX0" fmla="*/ 1876124 w 3650670"/>
                <a:gd name="connsiteY0" fmla="*/ 3484755 h 3484755"/>
                <a:gd name="connsiteX1" fmla="*/ 0 w 3650670"/>
                <a:gd name="connsiteY1" fmla="*/ 469367 h 3484755"/>
                <a:gd name="connsiteX2" fmla="*/ 0 w 3650670"/>
                <a:gd name="connsiteY2" fmla="*/ 0 h 3484755"/>
                <a:gd name="connsiteX3" fmla="*/ 3650670 w 3650670"/>
                <a:gd name="connsiteY3" fmla="*/ 0 h 3484755"/>
                <a:gd name="connsiteX4" fmla="*/ 3650670 w 3650670"/>
                <a:gd name="connsiteY4" fmla="*/ 2380662 h 348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484755">
                  <a:moveTo>
                    <a:pt x="1876124" y="3484755"/>
                  </a:moveTo>
                  <a:lnTo>
                    <a:pt x="0" y="469367"/>
                  </a:lnTo>
                  <a:lnTo>
                    <a:pt x="0" y="0"/>
                  </a:lnTo>
                  <a:lnTo>
                    <a:pt x="3650670" y="0"/>
                  </a:lnTo>
                  <a:lnTo>
                    <a:pt x="3650670" y="2380662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10714894" y="3328747"/>
              <a:ext cx="1948196" cy="3590205"/>
            </a:xfrm>
            <a:custGeom>
              <a:avLst/>
              <a:gdLst>
                <a:gd name="connsiteX0" fmla="*/ 0 w 1948196"/>
                <a:gd name="connsiteY0" fmla="*/ 3590205 h 3590205"/>
                <a:gd name="connsiteX1" fmla="*/ 944801 w 1948196"/>
                <a:gd name="connsiteY1" fmla="*/ 0 h 3590205"/>
                <a:gd name="connsiteX2" fmla="*/ 1948196 w 1948196"/>
                <a:gd name="connsiteY2" fmla="*/ 264054 h 3590205"/>
                <a:gd name="connsiteX3" fmla="*/ 1948195 w 1948196"/>
                <a:gd name="connsiteY3" fmla="*/ 3590205 h 359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8196" h="3590205">
                  <a:moveTo>
                    <a:pt x="0" y="3590205"/>
                  </a:moveTo>
                  <a:lnTo>
                    <a:pt x="944801" y="0"/>
                  </a:lnTo>
                  <a:lnTo>
                    <a:pt x="1948196" y="264054"/>
                  </a:lnTo>
                  <a:lnTo>
                    <a:pt x="1948195" y="3590205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10586339" y="3423771"/>
              <a:ext cx="2686712" cy="3276629"/>
            </a:xfrm>
            <a:custGeom>
              <a:avLst/>
              <a:gdLst>
                <a:gd name="connsiteX0" fmla="*/ 0 w 2686712"/>
                <a:gd name="connsiteY0" fmla="*/ 3276629 h 3276629"/>
                <a:gd name="connsiteX1" fmla="*/ 2105512 w 2686712"/>
                <a:gd name="connsiteY1" fmla="*/ 0 h 3276629"/>
                <a:gd name="connsiteX2" fmla="*/ 2686712 w 2686712"/>
                <a:gd name="connsiteY2" fmla="*/ 373470 h 3276629"/>
                <a:gd name="connsiteX3" fmla="*/ 2686712 w 2686712"/>
                <a:gd name="connsiteY3" fmla="*/ 3276629 h 32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6712" h="3276629">
                  <a:moveTo>
                    <a:pt x="0" y="3276629"/>
                  </a:moveTo>
                  <a:lnTo>
                    <a:pt x="2105512" y="0"/>
                  </a:lnTo>
                  <a:lnTo>
                    <a:pt x="2686712" y="373470"/>
                  </a:lnTo>
                  <a:lnTo>
                    <a:pt x="2686712" y="3276629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10163811" y="3386509"/>
              <a:ext cx="3650670" cy="2601682"/>
            </a:xfrm>
            <a:custGeom>
              <a:avLst/>
              <a:gdLst>
                <a:gd name="connsiteX0" fmla="*/ 0 w 3650670"/>
                <a:gd name="connsiteY0" fmla="*/ 2601682 h 2601682"/>
                <a:gd name="connsiteX1" fmla="*/ 0 w 3650670"/>
                <a:gd name="connsiteY1" fmla="*/ 2218620 h 2601682"/>
                <a:gd name="connsiteX2" fmla="*/ 3565862 w 3650670"/>
                <a:gd name="connsiteY2" fmla="*/ 0 h 2601682"/>
                <a:gd name="connsiteX3" fmla="*/ 3650670 w 3650670"/>
                <a:gd name="connsiteY3" fmla="*/ 136307 h 2601682"/>
                <a:gd name="connsiteX4" fmla="*/ 3650670 w 3650670"/>
                <a:gd name="connsiteY4" fmla="*/ 2601682 h 260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01682">
                  <a:moveTo>
                    <a:pt x="0" y="2601682"/>
                  </a:moveTo>
                  <a:lnTo>
                    <a:pt x="0" y="2218620"/>
                  </a:lnTo>
                  <a:lnTo>
                    <a:pt x="3565862" y="0"/>
                  </a:lnTo>
                  <a:lnTo>
                    <a:pt x="3650670" y="136307"/>
                  </a:lnTo>
                  <a:lnTo>
                    <a:pt x="3650670" y="2601682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0"/>
              </p:custDataLst>
            </p:nvPr>
          </p:nvSpPr>
          <p:spPr>
            <a:xfrm rot="7313351">
              <a:off x="2690988" y="4475856"/>
              <a:ext cx="923366" cy="923366"/>
            </a:xfrm>
            <a:prstGeom prst="rect">
              <a:avLst/>
            </a:prstGeom>
            <a:noFill/>
            <a:ln>
              <a:solidFill>
                <a:schemeClr val="accent4">
                  <a:lumMod val="25000"/>
                  <a:lumOff val="75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19702030">
              <a:off x="-874365" y="1079439"/>
              <a:ext cx="2874834" cy="3021379"/>
            </a:xfrm>
            <a:custGeom>
              <a:avLst/>
              <a:gdLst>
                <a:gd name="connsiteX0" fmla="*/ 2119489 w 2874834"/>
                <a:gd name="connsiteY0" fmla="*/ 0 h 3021379"/>
                <a:gd name="connsiteX1" fmla="*/ 2874834 w 2874834"/>
                <a:gd name="connsiteY1" fmla="*/ 1510690 h 3021379"/>
                <a:gd name="connsiteX2" fmla="*/ 2119489 w 2874834"/>
                <a:gd name="connsiteY2" fmla="*/ 3021379 h 3021379"/>
                <a:gd name="connsiteX3" fmla="*/ 125377 w 2874834"/>
                <a:gd name="connsiteY3" fmla="*/ 3021379 h 3021379"/>
                <a:gd name="connsiteX4" fmla="*/ 0 w 2874834"/>
                <a:gd name="connsiteY4" fmla="*/ 2770625 h 3021379"/>
                <a:gd name="connsiteX5" fmla="*/ 1706689 w 2874834"/>
                <a:gd name="connsiteY5" fmla="*/ 0 h 30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4834" h="3021379">
                  <a:moveTo>
                    <a:pt x="2119489" y="0"/>
                  </a:moveTo>
                  <a:lnTo>
                    <a:pt x="2874834" y="1510690"/>
                  </a:lnTo>
                  <a:lnTo>
                    <a:pt x="2119489" y="3021379"/>
                  </a:lnTo>
                  <a:lnTo>
                    <a:pt x="125377" y="3021379"/>
                  </a:lnTo>
                  <a:lnTo>
                    <a:pt x="0" y="2770625"/>
                  </a:lnTo>
                  <a:lnTo>
                    <a:pt x="1706689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256751">
              <a:off x="9932049" y="5002174"/>
              <a:ext cx="2323376" cy="1929569"/>
            </a:xfrm>
            <a:custGeom>
              <a:avLst/>
              <a:gdLst>
                <a:gd name="connsiteX0" fmla="*/ 755345 w 2323376"/>
                <a:gd name="connsiteY0" fmla="*/ 0 h 1929569"/>
                <a:gd name="connsiteX1" fmla="*/ 2190831 w 2323376"/>
                <a:gd name="connsiteY1" fmla="*/ 0 h 1929569"/>
                <a:gd name="connsiteX2" fmla="*/ 2323376 w 2323376"/>
                <a:gd name="connsiteY2" fmla="*/ 1771393 h 1929569"/>
                <a:gd name="connsiteX3" fmla="*/ 209439 w 2323376"/>
                <a:gd name="connsiteY3" fmla="*/ 1929569 h 1929569"/>
                <a:gd name="connsiteX4" fmla="*/ 0 w 2323376"/>
                <a:gd name="connsiteY4" fmla="*/ 1510690 h 192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376" h="1929569">
                  <a:moveTo>
                    <a:pt x="755345" y="0"/>
                  </a:moveTo>
                  <a:lnTo>
                    <a:pt x="2190831" y="0"/>
                  </a:lnTo>
                  <a:lnTo>
                    <a:pt x="2323376" y="1771393"/>
                  </a:lnTo>
                  <a:lnTo>
                    <a:pt x="209439" y="1929569"/>
                  </a:lnTo>
                  <a:lnTo>
                    <a:pt x="0" y="151069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rot="17671134">
              <a:off x="7489454" y="1598461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rot="20144459">
              <a:off x="2916545" y="5188766"/>
              <a:ext cx="698271" cy="698271"/>
            </a:xfrm>
            <a:prstGeom prst="rect">
              <a:avLst/>
            </a:prstGeom>
            <a:solidFill>
              <a:schemeClr val="accent2">
                <a:lumMod val="50000"/>
                <a:lumOff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040323" y="2480199"/>
            <a:ext cx="8123504" cy="1197329"/>
          </a:xfrm>
        </p:spPr>
        <p:txBody>
          <a:bodyPr lIns="90000" tIns="46800" rIns="90000" bIns="46800" anchor="b" anchorCtr="1">
            <a:normAutofit/>
          </a:bodyPr>
          <a:lstStyle>
            <a:lvl1pPr algn="ctr">
              <a:defRPr sz="66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040323" y="3747589"/>
            <a:ext cx="8123504" cy="567833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2516772" y="4613682"/>
            <a:ext cx="1913417" cy="540000"/>
          </a:xfrm>
        </p:spPr>
        <p:txBody>
          <a:bodyPr lIns="90000" tIns="46800" rIns="90000" bIns="0" anchor="ctr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7823667" y="4635450"/>
            <a:ext cx="1913417" cy="54000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>
            <p:custDataLst>
              <p:tags r:id="rId22"/>
            </p:custDataLst>
          </p:nvPr>
        </p:nvCxnSpPr>
        <p:spPr>
          <a:xfrm>
            <a:off x="2644140" y="4465092"/>
            <a:ext cx="6941820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427633" y="2658596"/>
            <a:ext cx="1846047" cy="1645738"/>
            <a:chOff x="2427633" y="2658596"/>
            <a:chExt cx="1846047" cy="164573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 rot="9915377">
              <a:off x="2744593" y="2658596"/>
              <a:ext cx="1529087" cy="1529087"/>
            </a:xfrm>
            <a:prstGeom prst="rect">
              <a:avLst/>
            </a:prstGeom>
            <a:noFill/>
            <a:ln>
              <a:solidFill>
                <a:srgbClr val="D64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 rot="8836549">
              <a:off x="2709569" y="2667987"/>
              <a:ext cx="1529087" cy="1529087"/>
            </a:xfrm>
            <a:prstGeom prst="rect">
              <a:avLst/>
            </a:prstGeom>
            <a:noFill/>
            <a:ln>
              <a:solidFill>
                <a:srgbClr val="D822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 rot="7313351">
              <a:off x="2708816" y="2670317"/>
              <a:ext cx="1529087" cy="1529087"/>
            </a:xfrm>
            <a:prstGeom prst="rect">
              <a:avLst/>
            </a:prstGeom>
            <a:noFill/>
            <a:ln>
              <a:solidFill>
                <a:srgbClr val="D55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2427633" y="3038825"/>
              <a:ext cx="1467990" cy="1265509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5153371" y="2747875"/>
            <a:ext cx="5001281" cy="103506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11"/>
            </p:custDataLst>
          </p:nvPr>
        </p:nvSpPr>
        <p:spPr>
          <a:xfrm>
            <a:off x="5162677" y="3844707"/>
            <a:ext cx="4991975" cy="75057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41090" y="5939220"/>
            <a:ext cx="1317395" cy="999779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rgbClr val="F2A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rgbClr val="F2A8A8">
                <a:alpha val="53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330200"/>
            <a:ext cx="10852237" cy="5549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3927371" y="-610084"/>
            <a:ext cx="3688498" cy="3248116"/>
            <a:chOff x="3927371" y="-610084"/>
            <a:chExt cx="3688498" cy="3248116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4019600" y="-339507"/>
              <a:ext cx="2365344" cy="2075470"/>
            </a:xfrm>
            <a:custGeom>
              <a:avLst/>
              <a:gdLst>
                <a:gd name="connsiteX0" fmla="*/ 2365344 w 2365344"/>
                <a:gd name="connsiteY0" fmla="*/ 2075470 h 2075470"/>
                <a:gd name="connsiteX1" fmla="*/ 0 w 2365344"/>
                <a:gd name="connsiteY1" fmla="*/ 1453005 h 2075470"/>
                <a:gd name="connsiteX2" fmla="*/ 0 w 2365344"/>
                <a:gd name="connsiteY2" fmla="*/ 0 h 2075470"/>
                <a:gd name="connsiteX3" fmla="*/ 2365344 w 2365344"/>
                <a:gd name="connsiteY3" fmla="*/ 0 h 207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344" h="2075470">
                  <a:moveTo>
                    <a:pt x="2365344" y="2075470"/>
                  </a:moveTo>
                  <a:lnTo>
                    <a:pt x="0" y="1453005"/>
                  </a:lnTo>
                  <a:lnTo>
                    <a:pt x="0" y="0"/>
                  </a:lnTo>
                  <a:lnTo>
                    <a:pt x="2365344" y="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3928535" y="-610084"/>
              <a:ext cx="2365344" cy="2365344"/>
            </a:xfrm>
            <a:custGeom>
              <a:avLst/>
              <a:gdLst>
                <a:gd name="connsiteX0" fmla="*/ 1955930 w 2365344"/>
                <a:gd name="connsiteY0" fmla="*/ 2365344 h 2365344"/>
                <a:gd name="connsiteX1" fmla="*/ 0 w 2365344"/>
                <a:gd name="connsiteY1" fmla="*/ 1108493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955930" y="2365344"/>
                  </a:moveTo>
                  <a:lnTo>
                    <a:pt x="0" y="1108493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3927371" y="-606480"/>
              <a:ext cx="2365344" cy="2365344"/>
            </a:xfrm>
            <a:custGeom>
              <a:avLst/>
              <a:gdLst>
                <a:gd name="connsiteX0" fmla="*/ 1234769 w 2365344"/>
                <a:gd name="connsiteY0" fmla="*/ 2365344 h 2365344"/>
                <a:gd name="connsiteX1" fmla="*/ 0 w 2365344"/>
                <a:gd name="connsiteY1" fmla="*/ 380771 h 2365344"/>
                <a:gd name="connsiteX2" fmla="*/ 0 w 2365344"/>
                <a:gd name="connsiteY2" fmla="*/ 0 h 2365344"/>
                <a:gd name="connsiteX3" fmla="*/ 2365344 w 2365344"/>
                <a:gd name="connsiteY3" fmla="*/ 0 h 2365344"/>
                <a:gd name="connsiteX4" fmla="*/ 2365344 w 2365344"/>
                <a:gd name="connsiteY4" fmla="*/ 2365344 h 236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44" h="2365344">
                  <a:moveTo>
                    <a:pt x="1234769" y="2365344"/>
                  </a:moveTo>
                  <a:lnTo>
                    <a:pt x="0" y="380771"/>
                  </a:lnTo>
                  <a:lnTo>
                    <a:pt x="0" y="0"/>
                  </a:lnTo>
                  <a:lnTo>
                    <a:pt x="2365344" y="0"/>
                  </a:lnTo>
                  <a:lnTo>
                    <a:pt x="2365344" y="2365344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6354321" y="1550491"/>
              <a:ext cx="1261548" cy="108754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55588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2" name="六边形 11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rgbClr val="F2A8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rgbClr val="F2A8A8">
                  <a:alpha val="53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3104450" cy="7354022"/>
            <a:chOff x="9354035" y="-415023"/>
            <a:chExt cx="3104450" cy="7354022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11141090" y="5939220"/>
              <a:ext cx="1317395" cy="999779"/>
              <a:chOff x="11141090" y="5939220"/>
              <a:chExt cx="1317395" cy="999779"/>
            </a:xfrm>
          </p:grpSpPr>
          <p:sp>
            <p:nvSpPr>
              <p:cNvPr id="11" name="六边形 10"/>
              <p:cNvSpPr/>
              <p:nvPr>
                <p:custDataLst>
                  <p:tags r:id="rId6"/>
                </p:custDataLst>
              </p:nvPr>
            </p:nvSpPr>
            <p:spPr>
              <a:xfrm rot="19800000">
                <a:off x="11141090" y="5939220"/>
                <a:ext cx="800414" cy="690013"/>
              </a:xfrm>
              <a:prstGeom prst="hexagon">
                <a:avLst>
                  <a:gd name="adj" fmla="val 28602"/>
                  <a:gd name="vf" fmla="val 115470"/>
                </a:avLst>
              </a:prstGeom>
              <a:noFill/>
              <a:ln w="28575">
                <a:solidFill>
                  <a:schemeClr val="accent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>
                <p:custDataLst>
                  <p:tags r:id="rId7"/>
                </p:custDataLst>
              </p:nvPr>
            </p:nvSpPr>
            <p:spPr>
              <a:xfrm rot="19800000">
                <a:off x="11426340" y="6123215"/>
                <a:ext cx="1032145" cy="815784"/>
              </a:xfrm>
              <a:custGeom>
                <a:avLst/>
                <a:gdLst>
                  <a:gd name="connsiteX0" fmla="*/ 1024591 w 1032145"/>
                  <a:gd name="connsiteY0" fmla="*/ 0 h 815784"/>
                  <a:gd name="connsiteX1" fmla="*/ 1032145 w 1032145"/>
                  <a:gd name="connsiteY1" fmla="*/ 13205 h 815784"/>
                  <a:gd name="connsiteX2" fmla="*/ 568776 w 1032145"/>
                  <a:gd name="connsiteY2" fmla="*/ 815784 h 815784"/>
                  <a:gd name="connsiteX3" fmla="*/ 0 w 1032145"/>
                  <a:gd name="connsiteY3" fmla="*/ 487401 h 815784"/>
                  <a:gd name="connsiteX4" fmla="*/ 278812 w 1032145"/>
                  <a:gd name="connsiteY4" fmla="*/ 0 h 81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2145" h="815784">
                    <a:moveTo>
                      <a:pt x="1024591" y="0"/>
                    </a:moveTo>
                    <a:lnTo>
                      <a:pt x="1032145" y="13205"/>
                    </a:lnTo>
                    <a:lnTo>
                      <a:pt x="568776" y="815784"/>
                    </a:lnTo>
                    <a:lnTo>
                      <a:pt x="0" y="487401"/>
                    </a:lnTo>
                    <a:lnTo>
                      <a:pt x="27881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3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039748" y="1094426"/>
            <a:ext cx="13904815" cy="6755332"/>
            <a:chOff x="-1039748" y="1094426"/>
            <a:chExt cx="13904815" cy="6755332"/>
          </a:xfrm>
        </p:grpSpPr>
        <p:sp>
          <p:nvSpPr>
            <p:cNvPr id="6" name="任意多边形: 形状 5"/>
            <p:cNvSpPr/>
            <p:nvPr userDrawn="1">
              <p:custDataLst>
                <p:tags r:id="rId3"/>
              </p:custDataLst>
            </p:nvPr>
          </p:nvSpPr>
          <p:spPr>
            <a:xfrm rot="9915377">
              <a:off x="-521084" y="1094426"/>
              <a:ext cx="3210171" cy="3650670"/>
            </a:xfrm>
            <a:custGeom>
              <a:avLst/>
              <a:gdLst>
                <a:gd name="connsiteX0" fmla="*/ 0 w 3210171"/>
                <a:gd name="connsiteY0" fmla="*/ 3650670 h 3650670"/>
                <a:gd name="connsiteX1" fmla="*/ 0 w 3210171"/>
                <a:gd name="connsiteY1" fmla="*/ 0 h 3650670"/>
                <a:gd name="connsiteX2" fmla="*/ 3210171 w 3210171"/>
                <a:gd name="connsiteY2" fmla="*/ 0 h 3650670"/>
                <a:gd name="connsiteX3" fmla="*/ 2249458 w 3210171"/>
                <a:gd name="connsiteY3" fmla="*/ 3650670 h 365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171" h="3650670">
                  <a:moveTo>
                    <a:pt x="0" y="3650670"/>
                  </a:moveTo>
                  <a:lnTo>
                    <a:pt x="0" y="0"/>
                  </a:lnTo>
                  <a:lnTo>
                    <a:pt x="3210171" y="0"/>
                  </a:lnTo>
                  <a:lnTo>
                    <a:pt x="2249458" y="3650670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 rot="8836549">
              <a:off x="-1037950" y="1172896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448068 h 3650669"/>
                <a:gd name="connsiteX4" fmla="*/ 1592728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448068"/>
                  </a:lnTo>
                  <a:lnTo>
                    <a:pt x="1592728" y="3650669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5"/>
              </p:custDataLst>
            </p:nvPr>
          </p:nvSpPr>
          <p:spPr>
            <a:xfrm rot="7313351">
              <a:off x="-1039748" y="1178459"/>
              <a:ext cx="3650670" cy="3650669"/>
            </a:xfrm>
            <a:custGeom>
              <a:avLst/>
              <a:gdLst>
                <a:gd name="connsiteX0" fmla="*/ 0 w 3650670"/>
                <a:gd name="connsiteY0" fmla="*/ 3650669 h 3650669"/>
                <a:gd name="connsiteX1" fmla="*/ 0 w 3650670"/>
                <a:gd name="connsiteY1" fmla="*/ 0 h 3650669"/>
                <a:gd name="connsiteX2" fmla="*/ 3650670 w 3650670"/>
                <a:gd name="connsiteY2" fmla="*/ 0 h 3650669"/>
                <a:gd name="connsiteX3" fmla="*/ 3650670 w 3650670"/>
                <a:gd name="connsiteY3" fmla="*/ 1619223 h 3650669"/>
                <a:gd name="connsiteX4" fmla="*/ 385642 w 3650670"/>
                <a:gd name="connsiteY4" fmla="*/ 3650669 h 36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3650669">
                  <a:moveTo>
                    <a:pt x="0" y="3650669"/>
                  </a:moveTo>
                  <a:lnTo>
                    <a:pt x="0" y="0"/>
                  </a:lnTo>
                  <a:lnTo>
                    <a:pt x="3650670" y="0"/>
                  </a:lnTo>
                  <a:lnTo>
                    <a:pt x="3650670" y="1619223"/>
                  </a:lnTo>
                  <a:lnTo>
                    <a:pt x="385642" y="3650669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六边形 8"/>
            <p:cNvSpPr/>
            <p:nvPr userDrawn="1">
              <p:custDataLst>
                <p:tags r:id="rId6"/>
              </p:custDataLst>
            </p:nvPr>
          </p:nvSpPr>
          <p:spPr>
            <a:xfrm rot="19702030">
              <a:off x="115168" y="1918308"/>
              <a:ext cx="3504802" cy="3021381"/>
            </a:xfrm>
            <a:prstGeom prst="hexagon">
              <a:avLst/>
            </a:prstGeom>
            <a:solidFill>
              <a:schemeClr val="accent2">
                <a:lumMod val="50000"/>
                <a:lumOff val="5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7"/>
              </p:custDataLst>
            </p:nvPr>
          </p:nvSpPr>
          <p:spPr>
            <a:xfrm rot="9915377">
              <a:off x="9422104" y="4647885"/>
              <a:ext cx="3128105" cy="2473084"/>
            </a:xfrm>
            <a:custGeom>
              <a:avLst/>
              <a:gdLst>
                <a:gd name="connsiteX0" fmla="*/ 0 w 3128105"/>
                <a:gd name="connsiteY0" fmla="*/ 2473084 h 2473084"/>
                <a:gd name="connsiteX1" fmla="*/ 650818 w 3128105"/>
                <a:gd name="connsiteY1" fmla="*/ 0 h 2473084"/>
                <a:gd name="connsiteX2" fmla="*/ 3128105 w 3128105"/>
                <a:gd name="connsiteY2" fmla="*/ 651925 h 2473084"/>
                <a:gd name="connsiteX3" fmla="*/ 3128104 w 3128105"/>
                <a:gd name="connsiteY3" fmla="*/ 2473084 h 24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8105" h="2473084">
                  <a:moveTo>
                    <a:pt x="0" y="2473084"/>
                  </a:moveTo>
                  <a:lnTo>
                    <a:pt x="650818" y="0"/>
                  </a:lnTo>
                  <a:lnTo>
                    <a:pt x="3128105" y="651925"/>
                  </a:lnTo>
                  <a:lnTo>
                    <a:pt x="3128104" y="2473084"/>
                  </a:ln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8"/>
              </p:custDataLst>
            </p:nvPr>
          </p:nvSpPr>
          <p:spPr>
            <a:xfrm rot="8836549">
              <a:off x="9214397" y="4662321"/>
              <a:ext cx="3650670" cy="2669046"/>
            </a:xfrm>
            <a:custGeom>
              <a:avLst/>
              <a:gdLst>
                <a:gd name="connsiteX0" fmla="*/ 0 w 3650670"/>
                <a:gd name="connsiteY0" fmla="*/ 2669046 h 2669046"/>
                <a:gd name="connsiteX1" fmla="*/ 0 w 3650670"/>
                <a:gd name="connsiteY1" fmla="*/ 2058425 h 2669046"/>
                <a:gd name="connsiteX2" fmla="*/ 1322713 w 3650670"/>
                <a:gd name="connsiteY2" fmla="*/ 0 h 2669046"/>
                <a:gd name="connsiteX3" fmla="*/ 3650670 w 3650670"/>
                <a:gd name="connsiteY3" fmla="*/ 1495910 h 2669046"/>
                <a:gd name="connsiteX4" fmla="*/ 3650670 w 3650670"/>
                <a:gd name="connsiteY4" fmla="*/ 2669046 h 26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670" h="2669046">
                  <a:moveTo>
                    <a:pt x="0" y="2669046"/>
                  </a:moveTo>
                  <a:lnTo>
                    <a:pt x="0" y="2058425"/>
                  </a:lnTo>
                  <a:lnTo>
                    <a:pt x="1322713" y="0"/>
                  </a:lnTo>
                  <a:lnTo>
                    <a:pt x="3650670" y="1495910"/>
                  </a:lnTo>
                  <a:lnTo>
                    <a:pt x="3650670" y="2669046"/>
                  </a:ln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9"/>
              </p:custDataLst>
            </p:nvPr>
          </p:nvSpPr>
          <p:spPr>
            <a:xfrm rot="7313351">
              <a:off x="9255217" y="4713718"/>
              <a:ext cx="3470433" cy="2801647"/>
            </a:xfrm>
            <a:custGeom>
              <a:avLst/>
              <a:gdLst>
                <a:gd name="connsiteX0" fmla="*/ 0 w 3470433"/>
                <a:gd name="connsiteY0" fmla="*/ 2801647 h 2801647"/>
                <a:gd name="connsiteX1" fmla="*/ 0 w 3470433"/>
                <a:gd name="connsiteY1" fmla="*/ 1074694 h 2801647"/>
                <a:gd name="connsiteX2" fmla="*/ 1727295 w 3470433"/>
                <a:gd name="connsiteY2" fmla="*/ 0 h 2801647"/>
                <a:gd name="connsiteX3" fmla="*/ 3470433 w 3470433"/>
                <a:gd name="connsiteY3" fmla="*/ 2801647 h 280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433" h="2801647">
                  <a:moveTo>
                    <a:pt x="0" y="2801647"/>
                  </a:moveTo>
                  <a:lnTo>
                    <a:pt x="0" y="1074694"/>
                  </a:lnTo>
                  <a:lnTo>
                    <a:pt x="1727295" y="0"/>
                  </a:lnTo>
                  <a:lnTo>
                    <a:pt x="3470433" y="2801647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  <a:lumOff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0"/>
              </p:custDataLst>
            </p:nvPr>
          </p:nvSpPr>
          <p:spPr>
            <a:xfrm rot="19702030">
              <a:off x="8729092" y="5065936"/>
              <a:ext cx="3204784" cy="2561222"/>
            </a:xfrm>
            <a:custGeom>
              <a:avLst/>
              <a:gdLst>
                <a:gd name="connsiteX0" fmla="*/ 2449439 w 3204784"/>
                <a:gd name="connsiteY0" fmla="*/ 0 h 2561222"/>
                <a:gd name="connsiteX1" fmla="*/ 3204784 w 3204784"/>
                <a:gd name="connsiteY1" fmla="*/ 1510690 h 2561222"/>
                <a:gd name="connsiteX2" fmla="*/ 2679518 w 3204784"/>
                <a:gd name="connsiteY2" fmla="*/ 2561222 h 2561222"/>
                <a:gd name="connsiteX3" fmla="*/ 0 w 3204784"/>
                <a:gd name="connsiteY3" fmla="*/ 910655 h 2561222"/>
                <a:gd name="connsiteX4" fmla="*/ 455327 w 3204784"/>
                <a:gd name="connsiteY4" fmla="*/ 0 h 256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784" h="2561222">
                  <a:moveTo>
                    <a:pt x="2449439" y="0"/>
                  </a:moveTo>
                  <a:lnTo>
                    <a:pt x="3204784" y="1510690"/>
                  </a:lnTo>
                  <a:lnTo>
                    <a:pt x="2679518" y="2561222"/>
                  </a:lnTo>
                  <a:lnTo>
                    <a:pt x="0" y="910655"/>
                  </a:lnTo>
                  <a:lnTo>
                    <a:pt x="455327" y="0"/>
                  </a:lnTo>
                  <a:close/>
                </a:path>
              </a:pathLst>
            </a:custGeom>
            <a:solidFill>
              <a:schemeClr val="accent2">
                <a:lumMod val="50000"/>
                <a:lumOff val="5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616763" y="2213264"/>
            <a:ext cx="5552985" cy="1787678"/>
          </a:xfrm>
        </p:spPr>
        <p:txBody>
          <a:bodyPr vert="horz" lIns="90000" tIns="46800" rIns="90000" bIns="46800" rtlCol="0" anchor="b" anchorCtr="1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616763" y="4068975"/>
            <a:ext cx="5552985" cy="569912"/>
          </a:xfrm>
        </p:spPr>
        <p:txBody>
          <a:bodyPr lIns="90000" tIns="46800" rIns="90000" bIns="46800" anchor="t" anchorCtr="1">
            <a:normAutofit/>
          </a:bodyPr>
          <a:lstStyle>
            <a:lvl1pPr marL="0" indent="0" algn="ctr">
              <a:buNone/>
              <a:defRPr sz="1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3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5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9281709" y="5834101"/>
            <a:ext cx="2964713" cy="1416063"/>
            <a:chOff x="9281709" y="5834101"/>
            <a:chExt cx="2964713" cy="1416063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>
            <a:xfrm rot="1800000">
              <a:off x="10424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7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7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00000">
              <a:off x="9281709" y="5834101"/>
              <a:ext cx="1821713" cy="1416063"/>
            </a:xfrm>
            <a:custGeom>
              <a:avLst/>
              <a:gdLst>
                <a:gd name="connsiteX0" fmla="*/ 493798 w 1821713"/>
                <a:gd name="connsiteY0" fmla="*/ 0 h 1416063"/>
                <a:gd name="connsiteX1" fmla="*/ 1508874 w 1821713"/>
                <a:gd name="connsiteY1" fmla="*/ 0 h 1416063"/>
                <a:gd name="connsiteX2" fmla="*/ 1821713 w 1821713"/>
                <a:gd name="connsiteY2" fmla="*/ 546882 h 1416063"/>
                <a:gd name="connsiteX3" fmla="*/ 316248 w 1821713"/>
                <a:gd name="connsiteY3" fmla="*/ 1416063 h 1416063"/>
                <a:gd name="connsiteX4" fmla="*/ 0 w 1821713"/>
                <a:gd name="connsiteY4" fmla="*/ 863222 h 14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13" h="1416063">
                  <a:moveTo>
                    <a:pt x="493798" y="0"/>
                  </a:moveTo>
                  <a:lnTo>
                    <a:pt x="1508874" y="0"/>
                  </a:lnTo>
                  <a:lnTo>
                    <a:pt x="1821713" y="546882"/>
                  </a:lnTo>
                  <a:lnTo>
                    <a:pt x="316248" y="1416063"/>
                  </a:lnTo>
                  <a:lnTo>
                    <a:pt x="0" y="8632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1" y="5582399"/>
            <a:ext cx="1472754" cy="1275602"/>
            <a:chOff x="-1" y="5582399"/>
            <a:chExt cx="1472754" cy="1275602"/>
          </a:xfrm>
        </p:grpSpPr>
        <p:sp>
          <p:nvSpPr>
            <p:cNvPr id="11" name="六边形 10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487222" y="5655401"/>
              <a:ext cx="1058533" cy="912529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-77295" y="5764217"/>
              <a:ext cx="1171078" cy="1016489"/>
            </a:xfrm>
            <a:custGeom>
              <a:avLst/>
              <a:gdLst>
                <a:gd name="connsiteX0" fmla="*/ 0 w 1171078"/>
                <a:gd name="connsiteY0" fmla="*/ 727700 h 1016489"/>
                <a:gd name="connsiteX1" fmla="*/ 416274 w 1171078"/>
                <a:gd name="connsiteY1" fmla="*/ 0 h 1016489"/>
                <a:gd name="connsiteX2" fmla="*/ 1171078 w 1171078"/>
                <a:gd name="connsiteY2" fmla="*/ 0 h 1016489"/>
                <a:gd name="connsiteX3" fmla="*/ 1171078 w 1171078"/>
                <a:gd name="connsiteY3" fmla="*/ 1016489 h 1016489"/>
                <a:gd name="connsiteX4" fmla="*/ 165199 w 1171078"/>
                <a:gd name="connsiteY4" fmla="*/ 1016489 h 10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078" h="1016489">
                  <a:moveTo>
                    <a:pt x="0" y="727700"/>
                  </a:moveTo>
                  <a:lnTo>
                    <a:pt x="416274" y="0"/>
                  </a:lnTo>
                  <a:lnTo>
                    <a:pt x="1171078" y="0"/>
                  </a:lnTo>
                  <a:lnTo>
                    <a:pt x="1171078" y="1016489"/>
                  </a:lnTo>
                  <a:lnTo>
                    <a:pt x="165199" y="1016489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6" name="任意多边形: 形状 15"/>
            <p:cNvSpPr/>
            <p:nvPr userDrawn="1">
              <p:custDataLst>
                <p:tags r:id="rId7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8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9354035" y="-415023"/>
            <a:ext cx="2792698" cy="1115359"/>
            <a:chOff x="9354035" y="-415023"/>
            <a:chExt cx="2792698" cy="111535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1800000">
              <a:off x="10497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9354035" y="-415023"/>
              <a:ext cx="1649698" cy="1115359"/>
            </a:xfrm>
            <a:custGeom>
              <a:avLst/>
              <a:gdLst>
                <a:gd name="connsiteX0" fmla="*/ 0 w 1649698"/>
                <a:gd name="connsiteY0" fmla="*/ 869181 h 1115359"/>
                <a:gd name="connsiteX1" fmla="*/ 1505466 w 1649698"/>
                <a:gd name="connsiteY1" fmla="*/ 0 h 1115359"/>
                <a:gd name="connsiteX2" fmla="*/ 1649698 w 1649698"/>
                <a:gd name="connsiteY2" fmla="*/ 252137 h 1115359"/>
                <a:gd name="connsiteX3" fmla="*/ 1155900 w 1649698"/>
                <a:gd name="connsiteY3" fmla="*/ 1115359 h 1115359"/>
                <a:gd name="connsiteX4" fmla="*/ 140824 w 1649698"/>
                <a:gd name="connsiteY4" fmla="*/ 1115359 h 111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698" h="1115359">
                  <a:moveTo>
                    <a:pt x="0" y="869181"/>
                  </a:moveTo>
                  <a:lnTo>
                    <a:pt x="1505466" y="0"/>
                  </a:lnTo>
                  <a:lnTo>
                    <a:pt x="1649698" y="252137"/>
                  </a:lnTo>
                  <a:lnTo>
                    <a:pt x="1155900" y="1115359"/>
                  </a:lnTo>
                  <a:lnTo>
                    <a:pt x="140824" y="1115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04800" y="533400"/>
            <a:ext cx="10976400" cy="7014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55.xml"/><Relationship Id="rId23" Type="http://schemas.openxmlformats.org/officeDocument/2006/relationships/tags" Target="../tags/tag254.xml"/><Relationship Id="rId22" Type="http://schemas.openxmlformats.org/officeDocument/2006/relationships/tags" Target="../tags/tag253.xml"/><Relationship Id="rId21" Type="http://schemas.openxmlformats.org/officeDocument/2006/relationships/tags" Target="../tags/tag252.xml"/><Relationship Id="rId20" Type="http://schemas.openxmlformats.org/officeDocument/2006/relationships/tags" Target="../tags/tag25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5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448.xml"/><Relationship Id="rId23" Type="http://schemas.openxmlformats.org/officeDocument/2006/relationships/tags" Target="../tags/tag447.xml"/><Relationship Id="rId22" Type="http://schemas.openxmlformats.org/officeDocument/2006/relationships/tags" Target="../tags/tag446.xml"/><Relationship Id="rId21" Type="http://schemas.openxmlformats.org/officeDocument/2006/relationships/tags" Target="../tags/tag445.xml"/><Relationship Id="rId20" Type="http://schemas.openxmlformats.org/officeDocument/2006/relationships/tags" Target="../tags/tag44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443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5" Type="http://schemas.openxmlformats.org/officeDocument/2006/relationships/theme" Target="../theme/theme4.xml"/><Relationship Id="rId24" Type="http://schemas.openxmlformats.org/officeDocument/2006/relationships/tags" Target="../tags/tag641.xml"/><Relationship Id="rId23" Type="http://schemas.openxmlformats.org/officeDocument/2006/relationships/tags" Target="../tags/tag640.xml"/><Relationship Id="rId22" Type="http://schemas.openxmlformats.org/officeDocument/2006/relationships/tags" Target="../tags/tag639.xml"/><Relationship Id="rId21" Type="http://schemas.openxmlformats.org/officeDocument/2006/relationships/tags" Target="../tags/tag638.xml"/><Relationship Id="rId20" Type="http://schemas.openxmlformats.org/officeDocument/2006/relationships/tags" Target="../tags/tag637.xml"/><Relationship Id="rId2" Type="http://schemas.openxmlformats.org/officeDocument/2006/relationships/slideLayout" Target="../slideLayouts/slideLayout49.xml"/><Relationship Id="rId19" Type="http://schemas.openxmlformats.org/officeDocument/2006/relationships/tags" Target="../tags/tag636.xml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5" Type="http://schemas.openxmlformats.org/officeDocument/2006/relationships/theme" Target="../theme/theme5.xml"/><Relationship Id="rId24" Type="http://schemas.openxmlformats.org/officeDocument/2006/relationships/tags" Target="../tags/tag834.xml"/><Relationship Id="rId23" Type="http://schemas.openxmlformats.org/officeDocument/2006/relationships/tags" Target="../tags/tag833.xml"/><Relationship Id="rId22" Type="http://schemas.openxmlformats.org/officeDocument/2006/relationships/tags" Target="../tags/tag832.xml"/><Relationship Id="rId21" Type="http://schemas.openxmlformats.org/officeDocument/2006/relationships/tags" Target="../tags/tag831.xml"/><Relationship Id="rId20" Type="http://schemas.openxmlformats.org/officeDocument/2006/relationships/tags" Target="../tags/tag830.xml"/><Relationship Id="rId2" Type="http://schemas.openxmlformats.org/officeDocument/2006/relationships/slideLayout" Target="../slideLayouts/slideLayout67.xml"/><Relationship Id="rId19" Type="http://schemas.openxmlformats.org/officeDocument/2006/relationships/tags" Target="../tags/tag829.xml"/><Relationship Id="rId18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8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0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6.xml"/><Relationship Id="rId25" Type="http://schemas.openxmlformats.org/officeDocument/2006/relationships/theme" Target="../theme/theme6.xml"/><Relationship Id="rId24" Type="http://schemas.openxmlformats.org/officeDocument/2006/relationships/tags" Target="../tags/tag1027.xml"/><Relationship Id="rId23" Type="http://schemas.openxmlformats.org/officeDocument/2006/relationships/tags" Target="../tags/tag1026.xml"/><Relationship Id="rId22" Type="http://schemas.openxmlformats.org/officeDocument/2006/relationships/tags" Target="../tags/tag1025.xml"/><Relationship Id="rId21" Type="http://schemas.openxmlformats.org/officeDocument/2006/relationships/tags" Target="../tags/tag1024.xml"/><Relationship Id="rId20" Type="http://schemas.openxmlformats.org/officeDocument/2006/relationships/tags" Target="../tags/tag1023.xml"/><Relationship Id="rId2" Type="http://schemas.openxmlformats.org/officeDocument/2006/relationships/slideLayout" Target="../slideLayouts/slideLayout85.xml"/><Relationship Id="rId19" Type="http://schemas.openxmlformats.org/officeDocument/2006/relationships/tags" Target="../tags/tag1022.xml"/><Relationship Id="rId18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29.xml"/><Relationship Id="rId1" Type="http://schemas.openxmlformats.org/officeDocument/2006/relationships/tags" Target="../tags/tag102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10.xml"/><Relationship Id="rId8" Type="http://schemas.openxmlformats.org/officeDocument/2006/relationships/tags" Target="../tags/tag1109.xml"/><Relationship Id="rId7" Type="http://schemas.openxmlformats.org/officeDocument/2006/relationships/tags" Target="../tags/tag1108.xml"/><Relationship Id="rId6" Type="http://schemas.openxmlformats.org/officeDocument/2006/relationships/tags" Target="../tags/tag1107.xml"/><Relationship Id="rId5" Type="http://schemas.openxmlformats.org/officeDocument/2006/relationships/tags" Target="../tags/tag1106.xml"/><Relationship Id="rId4" Type="http://schemas.openxmlformats.org/officeDocument/2006/relationships/tags" Target="../tags/tag1105.xml"/><Relationship Id="rId3" Type="http://schemas.openxmlformats.org/officeDocument/2006/relationships/tags" Target="../tags/tag1104.xml"/><Relationship Id="rId2" Type="http://schemas.openxmlformats.org/officeDocument/2006/relationships/tags" Target="../tags/tag1103.xml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36.xml"/><Relationship Id="rId15" Type="http://schemas.openxmlformats.org/officeDocument/2006/relationships/tags" Target="../tags/tag1116.xml"/><Relationship Id="rId14" Type="http://schemas.openxmlformats.org/officeDocument/2006/relationships/tags" Target="../tags/tag1115.xml"/><Relationship Id="rId13" Type="http://schemas.openxmlformats.org/officeDocument/2006/relationships/tags" Target="../tags/tag1114.xml"/><Relationship Id="rId12" Type="http://schemas.openxmlformats.org/officeDocument/2006/relationships/tags" Target="../tags/tag1113.xml"/><Relationship Id="rId11" Type="http://schemas.openxmlformats.org/officeDocument/2006/relationships/tags" Target="../tags/tag1112.xml"/><Relationship Id="rId10" Type="http://schemas.openxmlformats.org/officeDocument/2006/relationships/tags" Target="../tags/tag1111.xml"/><Relationship Id="rId1" Type="http://schemas.openxmlformats.org/officeDocument/2006/relationships/tags" Target="../tags/tag110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119.xml"/><Relationship Id="rId2" Type="http://schemas.openxmlformats.org/officeDocument/2006/relationships/tags" Target="../tags/tag1118.xml"/><Relationship Id="rId1" Type="http://schemas.openxmlformats.org/officeDocument/2006/relationships/tags" Target="../tags/tag111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28.xml"/><Relationship Id="rId8" Type="http://schemas.openxmlformats.org/officeDocument/2006/relationships/tags" Target="../tags/tag1127.xml"/><Relationship Id="rId7" Type="http://schemas.openxmlformats.org/officeDocument/2006/relationships/tags" Target="../tags/tag1126.xml"/><Relationship Id="rId6" Type="http://schemas.openxmlformats.org/officeDocument/2006/relationships/tags" Target="../tags/tag1125.xml"/><Relationship Id="rId5" Type="http://schemas.openxmlformats.org/officeDocument/2006/relationships/tags" Target="../tags/tag1124.xml"/><Relationship Id="rId4" Type="http://schemas.openxmlformats.org/officeDocument/2006/relationships/tags" Target="../tags/tag1123.xml"/><Relationship Id="rId3" Type="http://schemas.openxmlformats.org/officeDocument/2006/relationships/tags" Target="../tags/tag1122.xml"/><Relationship Id="rId2" Type="http://schemas.openxmlformats.org/officeDocument/2006/relationships/tags" Target="../tags/tag1121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129.xml"/><Relationship Id="rId1" Type="http://schemas.openxmlformats.org/officeDocument/2006/relationships/tags" Target="../tags/tag112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135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tags" Target="../tags/tag1134.xml"/><Relationship Id="rId4" Type="http://schemas.openxmlformats.org/officeDocument/2006/relationships/tags" Target="../tags/tag1133.xml"/><Relationship Id="rId3" Type="http://schemas.openxmlformats.org/officeDocument/2006/relationships/tags" Target="../tags/tag1132.xml"/><Relationship Id="rId2" Type="http://schemas.openxmlformats.org/officeDocument/2006/relationships/tags" Target="../tags/tag1131.xml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139.xml"/><Relationship Id="rId12" Type="http://schemas.openxmlformats.org/officeDocument/2006/relationships/tags" Target="../tags/tag1138.xml"/><Relationship Id="rId11" Type="http://schemas.openxmlformats.org/officeDocument/2006/relationships/tags" Target="../tags/tag1137.xml"/><Relationship Id="rId10" Type="http://schemas.openxmlformats.org/officeDocument/2006/relationships/tags" Target="../tags/tag1136.xml"/><Relationship Id="rId1" Type="http://schemas.openxmlformats.org/officeDocument/2006/relationships/tags" Target="../tags/tag113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146.xml"/><Relationship Id="rId8" Type="http://schemas.openxmlformats.org/officeDocument/2006/relationships/tags" Target="../tags/tag1145.xml"/><Relationship Id="rId7" Type="http://schemas.openxmlformats.org/officeDocument/2006/relationships/image" Target="../media/image11.png"/><Relationship Id="rId6" Type="http://schemas.openxmlformats.org/officeDocument/2006/relationships/image" Target="../media/image10.jpeg"/><Relationship Id="rId5" Type="http://schemas.openxmlformats.org/officeDocument/2006/relationships/tags" Target="../tags/tag1144.xml"/><Relationship Id="rId4" Type="http://schemas.openxmlformats.org/officeDocument/2006/relationships/tags" Target="../tags/tag1143.xml"/><Relationship Id="rId3" Type="http://schemas.openxmlformats.org/officeDocument/2006/relationships/tags" Target="../tags/tag1142.xml"/><Relationship Id="rId2" Type="http://schemas.openxmlformats.org/officeDocument/2006/relationships/tags" Target="../tags/tag1141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147.xml"/><Relationship Id="rId1" Type="http://schemas.openxmlformats.org/officeDocument/2006/relationships/tags" Target="../tags/tag114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56.xml"/><Relationship Id="rId8" Type="http://schemas.openxmlformats.org/officeDocument/2006/relationships/tags" Target="../tags/tag1155.xml"/><Relationship Id="rId7" Type="http://schemas.openxmlformats.org/officeDocument/2006/relationships/tags" Target="../tags/tag1154.xml"/><Relationship Id="rId6" Type="http://schemas.openxmlformats.org/officeDocument/2006/relationships/tags" Target="../tags/tag1153.xml"/><Relationship Id="rId5" Type="http://schemas.openxmlformats.org/officeDocument/2006/relationships/tags" Target="../tags/tag1152.xml"/><Relationship Id="rId4" Type="http://schemas.openxmlformats.org/officeDocument/2006/relationships/tags" Target="../tags/tag1151.xml"/><Relationship Id="rId3" Type="http://schemas.openxmlformats.org/officeDocument/2006/relationships/tags" Target="../tags/tag1150.xml"/><Relationship Id="rId2" Type="http://schemas.openxmlformats.org/officeDocument/2006/relationships/tags" Target="../tags/tag1149.xml"/><Relationship Id="rId19" Type="http://schemas.openxmlformats.org/officeDocument/2006/relationships/notesSlide" Target="../notesSlides/notesSlide14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1162.xml"/><Relationship Id="rId16" Type="http://schemas.openxmlformats.org/officeDocument/2006/relationships/tags" Target="../tags/tag1161.xml"/><Relationship Id="rId15" Type="http://schemas.openxmlformats.org/officeDocument/2006/relationships/tags" Target="../tags/tag1160.xml"/><Relationship Id="rId14" Type="http://schemas.openxmlformats.org/officeDocument/2006/relationships/image" Target="../media/image13.png"/><Relationship Id="rId13" Type="http://schemas.openxmlformats.org/officeDocument/2006/relationships/image" Target="../media/image12.jpeg"/><Relationship Id="rId12" Type="http://schemas.openxmlformats.org/officeDocument/2006/relationships/tags" Target="../tags/tag1159.xml"/><Relationship Id="rId11" Type="http://schemas.openxmlformats.org/officeDocument/2006/relationships/tags" Target="../tags/tag1158.xml"/><Relationship Id="rId10" Type="http://schemas.openxmlformats.org/officeDocument/2006/relationships/tags" Target="../tags/tag1157.xml"/><Relationship Id="rId1" Type="http://schemas.openxmlformats.org/officeDocument/2006/relationships/tags" Target="../tags/tag114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165.xml"/><Relationship Id="rId2" Type="http://schemas.openxmlformats.org/officeDocument/2006/relationships/tags" Target="../tags/tag1164.xml"/><Relationship Id="rId1" Type="http://schemas.openxmlformats.org/officeDocument/2006/relationships/tags" Target="../tags/tag116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tags" Target="../tags/tag1172.xml"/><Relationship Id="rId6" Type="http://schemas.openxmlformats.org/officeDocument/2006/relationships/tags" Target="../tags/tag1171.xml"/><Relationship Id="rId5" Type="http://schemas.openxmlformats.org/officeDocument/2006/relationships/tags" Target="../tags/tag1170.xml"/><Relationship Id="rId4" Type="http://schemas.openxmlformats.org/officeDocument/2006/relationships/tags" Target="../tags/tag1169.xml"/><Relationship Id="rId3" Type="http://schemas.openxmlformats.org/officeDocument/2006/relationships/tags" Target="../tags/tag1168.xml"/><Relationship Id="rId2" Type="http://schemas.openxmlformats.org/officeDocument/2006/relationships/tags" Target="../tags/tag1167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173.xml"/><Relationship Id="rId1" Type="http://schemas.openxmlformats.org/officeDocument/2006/relationships/tags" Target="../tags/tag116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tags" Target="../tags/tag1180.xml"/><Relationship Id="rId6" Type="http://schemas.openxmlformats.org/officeDocument/2006/relationships/tags" Target="../tags/tag1179.xml"/><Relationship Id="rId5" Type="http://schemas.openxmlformats.org/officeDocument/2006/relationships/tags" Target="../tags/tag1178.xml"/><Relationship Id="rId4" Type="http://schemas.openxmlformats.org/officeDocument/2006/relationships/tags" Target="../tags/tag1177.xml"/><Relationship Id="rId3" Type="http://schemas.openxmlformats.org/officeDocument/2006/relationships/tags" Target="../tags/tag1176.xml"/><Relationship Id="rId2" Type="http://schemas.openxmlformats.org/officeDocument/2006/relationships/tags" Target="../tags/tag1175.xml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181.xml"/><Relationship Id="rId1" Type="http://schemas.openxmlformats.org/officeDocument/2006/relationships/tags" Target="../tags/tag117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190.xml"/><Relationship Id="rId8" Type="http://schemas.openxmlformats.org/officeDocument/2006/relationships/tags" Target="../tags/tag1189.xml"/><Relationship Id="rId7" Type="http://schemas.openxmlformats.org/officeDocument/2006/relationships/tags" Target="../tags/tag1188.xml"/><Relationship Id="rId6" Type="http://schemas.openxmlformats.org/officeDocument/2006/relationships/tags" Target="../tags/tag1187.xml"/><Relationship Id="rId5" Type="http://schemas.openxmlformats.org/officeDocument/2006/relationships/tags" Target="../tags/tag1186.xml"/><Relationship Id="rId4" Type="http://schemas.openxmlformats.org/officeDocument/2006/relationships/tags" Target="../tags/tag1185.xml"/><Relationship Id="rId3" Type="http://schemas.openxmlformats.org/officeDocument/2006/relationships/tags" Target="../tags/tag1184.xml"/><Relationship Id="rId2" Type="http://schemas.openxmlformats.org/officeDocument/2006/relationships/tags" Target="../tags/tag1183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18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33.xml"/><Relationship Id="rId3" Type="http://schemas.openxmlformats.org/officeDocument/2006/relationships/tags" Target="../tags/tag1032.xml"/><Relationship Id="rId2" Type="http://schemas.openxmlformats.org/officeDocument/2006/relationships/tags" Target="../tags/tag1031.xml"/><Relationship Id="rId1" Type="http://schemas.openxmlformats.org/officeDocument/2006/relationships/tags" Target="../tags/tag1030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199.xml"/><Relationship Id="rId8" Type="http://schemas.openxmlformats.org/officeDocument/2006/relationships/tags" Target="../tags/tag1198.xml"/><Relationship Id="rId7" Type="http://schemas.openxmlformats.org/officeDocument/2006/relationships/tags" Target="../tags/tag1197.xml"/><Relationship Id="rId6" Type="http://schemas.openxmlformats.org/officeDocument/2006/relationships/tags" Target="../tags/tag1196.xml"/><Relationship Id="rId5" Type="http://schemas.openxmlformats.org/officeDocument/2006/relationships/tags" Target="../tags/tag1195.xml"/><Relationship Id="rId4" Type="http://schemas.openxmlformats.org/officeDocument/2006/relationships/tags" Target="../tags/tag1194.xml"/><Relationship Id="rId3" Type="http://schemas.openxmlformats.org/officeDocument/2006/relationships/tags" Target="../tags/tag1193.xml"/><Relationship Id="rId2" Type="http://schemas.openxmlformats.org/officeDocument/2006/relationships/tags" Target="../tags/tag1192.xml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19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206.xml"/><Relationship Id="rId8" Type="http://schemas.openxmlformats.org/officeDocument/2006/relationships/tags" Target="../tags/tag1205.xml"/><Relationship Id="rId7" Type="http://schemas.openxmlformats.org/officeDocument/2006/relationships/image" Target="../media/image19.png"/><Relationship Id="rId6" Type="http://schemas.openxmlformats.org/officeDocument/2006/relationships/image" Target="../media/image18.jpeg"/><Relationship Id="rId5" Type="http://schemas.openxmlformats.org/officeDocument/2006/relationships/tags" Target="../tags/tag1204.xml"/><Relationship Id="rId4" Type="http://schemas.openxmlformats.org/officeDocument/2006/relationships/tags" Target="../tags/tag1203.xml"/><Relationship Id="rId3" Type="http://schemas.openxmlformats.org/officeDocument/2006/relationships/tags" Target="../tags/tag1202.xml"/><Relationship Id="rId2" Type="http://schemas.openxmlformats.org/officeDocument/2006/relationships/tags" Target="../tags/tag1201.xml"/><Relationship Id="rId16" Type="http://schemas.openxmlformats.org/officeDocument/2006/relationships/notesSlide" Target="../notesSlides/notesSlide20.xml"/><Relationship Id="rId15" Type="http://schemas.openxmlformats.org/officeDocument/2006/relationships/slideLayout" Target="../slideLayouts/slideLayout36.xml"/><Relationship Id="rId14" Type="http://schemas.openxmlformats.org/officeDocument/2006/relationships/tags" Target="../tags/tag1211.xml"/><Relationship Id="rId13" Type="http://schemas.openxmlformats.org/officeDocument/2006/relationships/tags" Target="../tags/tag1210.xml"/><Relationship Id="rId12" Type="http://schemas.openxmlformats.org/officeDocument/2006/relationships/tags" Target="../tags/tag1209.xml"/><Relationship Id="rId11" Type="http://schemas.openxmlformats.org/officeDocument/2006/relationships/tags" Target="../tags/tag1208.xml"/><Relationship Id="rId10" Type="http://schemas.openxmlformats.org/officeDocument/2006/relationships/tags" Target="../tags/tag1207.xml"/><Relationship Id="rId1" Type="http://schemas.openxmlformats.org/officeDocument/2006/relationships/tags" Target="../tags/tag120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218.xml"/><Relationship Id="rId8" Type="http://schemas.openxmlformats.org/officeDocument/2006/relationships/tags" Target="../tags/tag1217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216.xml"/><Relationship Id="rId4" Type="http://schemas.openxmlformats.org/officeDocument/2006/relationships/tags" Target="../tags/tag1215.xml"/><Relationship Id="rId3" Type="http://schemas.openxmlformats.org/officeDocument/2006/relationships/tags" Target="../tags/tag1214.xml"/><Relationship Id="rId2" Type="http://schemas.openxmlformats.org/officeDocument/2006/relationships/tags" Target="../tags/tag1213.xml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121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225.xml"/><Relationship Id="rId8" Type="http://schemas.openxmlformats.org/officeDocument/2006/relationships/image" Target="../media/image23.png"/><Relationship Id="rId7" Type="http://schemas.openxmlformats.org/officeDocument/2006/relationships/image" Target="../media/image22.jpeg"/><Relationship Id="rId6" Type="http://schemas.openxmlformats.org/officeDocument/2006/relationships/tags" Target="../tags/tag1224.xml"/><Relationship Id="rId5" Type="http://schemas.openxmlformats.org/officeDocument/2006/relationships/tags" Target="../tags/tag1223.xml"/><Relationship Id="rId4" Type="http://schemas.openxmlformats.org/officeDocument/2006/relationships/tags" Target="../tags/tag1222.xml"/><Relationship Id="rId3" Type="http://schemas.openxmlformats.org/officeDocument/2006/relationships/tags" Target="../tags/tag1221.xml"/><Relationship Id="rId2" Type="http://schemas.openxmlformats.org/officeDocument/2006/relationships/tags" Target="../tags/tag1220.xml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1219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228.xml"/><Relationship Id="rId2" Type="http://schemas.openxmlformats.org/officeDocument/2006/relationships/tags" Target="../tags/tag1227.xml"/><Relationship Id="rId1" Type="http://schemas.openxmlformats.org/officeDocument/2006/relationships/tags" Target="../tags/tag122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tags" Target="../tags/tag1235.xml"/><Relationship Id="rId6" Type="http://schemas.openxmlformats.org/officeDocument/2006/relationships/tags" Target="../tags/tag1234.xml"/><Relationship Id="rId5" Type="http://schemas.openxmlformats.org/officeDocument/2006/relationships/tags" Target="../tags/tag1233.xml"/><Relationship Id="rId4" Type="http://schemas.openxmlformats.org/officeDocument/2006/relationships/tags" Target="../tags/tag1232.xml"/><Relationship Id="rId3" Type="http://schemas.openxmlformats.org/officeDocument/2006/relationships/tags" Target="../tags/tag1231.xml"/><Relationship Id="rId2" Type="http://schemas.openxmlformats.org/officeDocument/2006/relationships/tags" Target="../tags/tag1230.xml"/><Relationship Id="rId12" Type="http://schemas.openxmlformats.org/officeDocument/2006/relationships/notesSlide" Target="../notesSlides/notesSlide24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1236.xml"/><Relationship Id="rId1" Type="http://schemas.openxmlformats.org/officeDocument/2006/relationships/tags" Target="../tags/tag122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245.xml"/><Relationship Id="rId8" Type="http://schemas.openxmlformats.org/officeDocument/2006/relationships/tags" Target="../tags/tag1244.xml"/><Relationship Id="rId7" Type="http://schemas.openxmlformats.org/officeDocument/2006/relationships/tags" Target="../tags/tag1243.xml"/><Relationship Id="rId6" Type="http://schemas.openxmlformats.org/officeDocument/2006/relationships/tags" Target="../tags/tag1242.xml"/><Relationship Id="rId5" Type="http://schemas.openxmlformats.org/officeDocument/2006/relationships/tags" Target="../tags/tag1241.xml"/><Relationship Id="rId4" Type="http://schemas.openxmlformats.org/officeDocument/2006/relationships/tags" Target="../tags/tag1240.xml"/><Relationship Id="rId3" Type="http://schemas.openxmlformats.org/officeDocument/2006/relationships/tags" Target="../tags/tag1239.xml"/><Relationship Id="rId2" Type="http://schemas.openxmlformats.org/officeDocument/2006/relationships/tags" Target="../tags/tag1238.xml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23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252.xml"/><Relationship Id="rId8" Type="http://schemas.openxmlformats.org/officeDocument/2006/relationships/tags" Target="../tags/tag1251.xml"/><Relationship Id="rId7" Type="http://schemas.openxmlformats.org/officeDocument/2006/relationships/image" Target="../media/image27.png"/><Relationship Id="rId6" Type="http://schemas.openxmlformats.org/officeDocument/2006/relationships/image" Target="../media/image26.jpeg"/><Relationship Id="rId5" Type="http://schemas.openxmlformats.org/officeDocument/2006/relationships/tags" Target="../tags/tag1250.xml"/><Relationship Id="rId4" Type="http://schemas.openxmlformats.org/officeDocument/2006/relationships/tags" Target="../tags/tag1249.xml"/><Relationship Id="rId3" Type="http://schemas.openxmlformats.org/officeDocument/2006/relationships/tags" Target="../tags/tag1248.xml"/><Relationship Id="rId2" Type="http://schemas.openxmlformats.org/officeDocument/2006/relationships/tags" Target="../tags/tag1247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1257.xml"/><Relationship Id="rId13" Type="http://schemas.openxmlformats.org/officeDocument/2006/relationships/tags" Target="../tags/tag1256.xml"/><Relationship Id="rId12" Type="http://schemas.openxmlformats.org/officeDocument/2006/relationships/tags" Target="../tags/tag1255.xml"/><Relationship Id="rId11" Type="http://schemas.openxmlformats.org/officeDocument/2006/relationships/tags" Target="../tags/tag1254.xml"/><Relationship Id="rId10" Type="http://schemas.openxmlformats.org/officeDocument/2006/relationships/tags" Target="../tags/tag1253.xml"/><Relationship Id="rId1" Type="http://schemas.openxmlformats.org/officeDocument/2006/relationships/tags" Target="../tags/tag124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264.xml"/><Relationship Id="rId8" Type="http://schemas.openxmlformats.org/officeDocument/2006/relationships/tags" Target="../tags/tag1263.xml"/><Relationship Id="rId7" Type="http://schemas.openxmlformats.org/officeDocument/2006/relationships/image" Target="../media/image29.png"/><Relationship Id="rId6" Type="http://schemas.openxmlformats.org/officeDocument/2006/relationships/image" Target="../media/image28.jpeg"/><Relationship Id="rId5" Type="http://schemas.openxmlformats.org/officeDocument/2006/relationships/tags" Target="../tags/tag1262.xml"/><Relationship Id="rId4" Type="http://schemas.openxmlformats.org/officeDocument/2006/relationships/tags" Target="../tags/tag1261.xml"/><Relationship Id="rId3" Type="http://schemas.openxmlformats.org/officeDocument/2006/relationships/tags" Target="../tags/tag1260.xml"/><Relationship Id="rId2" Type="http://schemas.openxmlformats.org/officeDocument/2006/relationships/tags" Target="../tags/tag1259.xml"/><Relationship Id="rId18" Type="http://schemas.openxmlformats.org/officeDocument/2006/relationships/notesSlide" Target="../notesSlides/notesSlide26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1271.xml"/><Relationship Id="rId15" Type="http://schemas.openxmlformats.org/officeDocument/2006/relationships/tags" Target="../tags/tag1270.xml"/><Relationship Id="rId14" Type="http://schemas.openxmlformats.org/officeDocument/2006/relationships/tags" Target="../tags/tag1269.xml"/><Relationship Id="rId13" Type="http://schemas.openxmlformats.org/officeDocument/2006/relationships/tags" Target="../tags/tag1268.xml"/><Relationship Id="rId12" Type="http://schemas.openxmlformats.org/officeDocument/2006/relationships/tags" Target="../tags/tag1267.xml"/><Relationship Id="rId11" Type="http://schemas.openxmlformats.org/officeDocument/2006/relationships/tags" Target="../tags/tag1266.xml"/><Relationship Id="rId10" Type="http://schemas.openxmlformats.org/officeDocument/2006/relationships/tags" Target="../tags/tag1265.xml"/><Relationship Id="rId1" Type="http://schemas.openxmlformats.org/officeDocument/2006/relationships/tags" Target="../tags/tag125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278.xml"/><Relationship Id="rId8" Type="http://schemas.openxmlformats.org/officeDocument/2006/relationships/image" Target="../media/image31.png"/><Relationship Id="rId7" Type="http://schemas.openxmlformats.org/officeDocument/2006/relationships/image" Target="../media/image30.jpeg"/><Relationship Id="rId6" Type="http://schemas.openxmlformats.org/officeDocument/2006/relationships/tags" Target="../tags/tag1277.xml"/><Relationship Id="rId5" Type="http://schemas.openxmlformats.org/officeDocument/2006/relationships/tags" Target="../tags/tag1276.xml"/><Relationship Id="rId4" Type="http://schemas.openxmlformats.org/officeDocument/2006/relationships/tags" Target="../tags/tag1275.xml"/><Relationship Id="rId3" Type="http://schemas.openxmlformats.org/officeDocument/2006/relationships/tags" Target="../tags/tag1274.xml"/><Relationship Id="rId2" Type="http://schemas.openxmlformats.org/officeDocument/2006/relationships/tags" Target="../tags/tag1273.xml"/><Relationship Id="rId11" Type="http://schemas.openxmlformats.org/officeDocument/2006/relationships/notesSlide" Target="../notesSlides/notesSlide27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27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42.xml"/><Relationship Id="rId8" Type="http://schemas.openxmlformats.org/officeDocument/2006/relationships/tags" Target="../tags/tag1041.xml"/><Relationship Id="rId7" Type="http://schemas.openxmlformats.org/officeDocument/2006/relationships/tags" Target="../tags/tag1040.xml"/><Relationship Id="rId6" Type="http://schemas.openxmlformats.org/officeDocument/2006/relationships/tags" Target="../tags/tag1039.xml"/><Relationship Id="rId5" Type="http://schemas.openxmlformats.org/officeDocument/2006/relationships/tags" Target="../tags/tag1038.xml"/><Relationship Id="rId4" Type="http://schemas.openxmlformats.org/officeDocument/2006/relationships/tags" Target="../tags/tag1037.xml"/><Relationship Id="rId3" Type="http://schemas.openxmlformats.org/officeDocument/2006/relationships/tags" Target="../tags/tag1036.xml"/><Relationship Id="rId2" Type="http://schemas.openxmlformats.org/officeDocument/2006/relationships/tags" Target="../tags/tag1035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1050.xml"/><Relationship Id="rId16" Type="http://schemas.openxmlformats.org/officeDocument/2006/relationships/tags" Target="../tags/tag1049.xml"/><Relationship Id="rId15" Type="http://schemas.openxmlformats.org/officeDocument/2006/relationships/tags" Target="../tags/tag1048.xml"/><Relationship Id="rId14" Type="http://schemas.openxmlformats.org/officeDocument/2006/relationships/tags" Target="../tags/tag1047.xml"/><Relationship Id="rId13" Type="http://schemas.openxmlformats.org/officeDocument/2006/relationships/tags" Target="../tags/tag1046.xml"/><Relationship Id="rId12" Type="http://schemas.openxmlformats.org/officeDocument/2006/relationships/tags" Target="../tags/tag1045.xml"/><Relationship Id="rId11" Type="http://schemas.openxmlformats.org/officeDocument/2006/relationships/tags" Target="../tags/tag1044.xml"/><Relationship Id="rId10" Type="http://schemas.openxmlformats.org/officeDocument/2006/relationships/tags" Target="../tags/tag1043.xml"/><Relationship Id="rId1" Type="http://schemas.openxmlformats.org/officeDocument/2006/relationships/tags" Target="../tags/tag103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285.xml"/><Relationship Id="rId8" Type="http://schemas.openxmlformats.org/officeDocument/2006/relationships/image" Target="../media/image33.png"/><Relationship Id="rId7" Type="http://schemas.openxmlformats.org/officeDocument/2006/relationships/image" Target="../media/image32.jpeg"/><Relationship Id="rId6" Type="http://schemas.openxmlformats.org/officeDocument/2006/relationships/tags" Target="../tags/tag1284.xml"/><Relationship Id="rId5" Type="http://schemas.openxmlformats.org/officeDocument/2006/relationships/tags" Target="../tags/tag1283.xml"/><Relationship Id="rId4" Type="http://schemas.openxmlformats.org/officeDocument/2006/relationships/tags" Target="../tags/tag1282.xml"/><Relationship Id="rId3" Type="http://schemas.openxmlformats.org/officeDocument/2006/relationships/tags" Target="../tags/tag1281.xml"/><Relationship Id="rId2" Type="http://schemas.openxmlformats.org/officeDocument/2006/relationships/tags" Target="../tags/tag1280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1288.xml"/><Relationship Id="rId13" Type="http://schemas.openxmlformats.org/officeDocument/2006/relationships/tags" Target="../tags/tag1287.xml"/><Relationship Id="rId12" Type="http://schemas.openxmlformats.org/officeDocument/2006/relationships/tags" Target="../tags/tag1286.xml"/><Relationship Id="rId11" Type="http://schemas.openxmlformats.org/officeDocument/2006/relationships/image" Target="../media/image35.png"/><Relationship Id="rId10" Type="http://schemas.openxmlformats.org/officeDocument/2006/relationships/image" Target="../media/image34.jpeg"/><Relationship Id="rId1" Type="http://schemas.openxmlformats.org/officeDocument/2006/relationships/tags" Target="../tags/tag127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36.xml"/><Relationship Id="rId7" Type="http://schemas.openxmlformats.org/officeDocument/2006/relationships/tags" Target="../tags/tag1295.xml"/><Relationship Id="rId6" Type="http://schemas.openxmlformats.org/officeDocument/2006/relationships/tags" Target="../tags/tag1294.xml"/><Relationship Id="rId5" Type="http://schemas.openxmlformats.org/officeDocument/2006/relationships/tags" Target="../tags/tag1293.xml"/><Relationship Id="rId4" Type="http://schemas.openxmlformats.org/officeDocument/2006/relationships/tags" Target="../tags/tag1292.xml"/><Relationship Id="rId3" Type="http://schemas.openxmlformats.org/officeDocument/2006/relationships/tags" Target="../tags/tag1291.xml"/><Relationship Id="rId2" Type="http://schemas.openxmlformats.org/officeDocument/2006/relationships/tags" Target="../tags/tag1290.xml"/><Relationship Id="rId1" Type="http://schemas.openxmlformats.org/officeDocument/2006/relationships/tags" Target="../tags/tag128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303.xml"/><Relationship Id="rId8" Type="http://schemas.openxmlformats.org/officeDocument/2006/relationships/tags" Target="../tags/tag1302.xml"/><Relationship Id="rId7" Type="http://schemas.openxmlformats.org/officeDocument/2006/relationships/tags" Target="../tags/tag1301.xml"/><Relationship Id="rId6" Type="http://schemas.openxmlformats.org/officeDocument/2006/relationships/image" Target="../media/image36.jpeg"/><Relationship Id="rId5" Type="http://schemas.openxmlformats.org/officeDocument/2006/relationships/tags" Target="../tags/tag1300.xml"/><Relationship Id="rId4" Type="http://schemas.openxmlformats.org/officeDocument/2006/relationships/tags" Target="../tags/tag1299.xml"/><Relationship Id="rId3" Type="http://schemas.openxmlformats.org/officeDocument/2006/relationships/tags" Target="../tags/tag1298.xml"/><Relationship Id="rId2" Type="http://schemas.openxmlformats.org/officeDocument/2006/relationships/tags" Target="../tags/tag1297.xml"/><Relationship Id="rId19" Type="http://schemas.openxmlformats.org/officeDocument/2006/relationships/notesSlide" Target="../notesSlides/notesSlide29.xml"/><Relationship Id="rId18" Type="http://schemas.openxmlformats.org/officeDocument/2006/relationships/slideLayout" Target="../slideLayouts/slideLayout36.xml"/><Relationship Id="rId17" Type="http://schemas.openxmlformats.org/officeDocument/2006/relationships/tags" Target="../tags/tag1311.xml"/><Relationship Id="rId16" Type="http://schemas.openxmlformats.org/officeDocument/2006/relationships/tags" Target="../tags/tag1310.xml"/><Relationship Id="rId15" Type="http://schemas.openxmlformats.org/officeDocument/2006/relationships/tags" Target="../tags/tag1309.xml"/><Relationship Id="rId14" Type="http://schemas.openxmlformats.org/officeDocument/2006/relationships/tags" Target="../tags/tag1308.xml"/><Relationship Id="rId13" Type="http://schemas.openxmlformats.org/officeDocument/2006/relationships/tags" Target="../tags/tag1307.xml"/><Relationship Id="rId12" Type="http://schemas.openxmlformats.org/officeDocument/2006/relationships/tags" Target="../tags/tag1306.xml"/><Relationship Id="rId11" Type="http://schemas.openxmlformats.org/officeDocument/2006/relationships/tags" Target="../tags/tag1305.xml"/><Relationship Id="rId10" Type="http://schemas.openxmlformats.org/officeDocument/2006/relationships/tags" Target="../tags/tag1304.xml"/><Relationship Id="rId1" Type="http://schemas.openxmlformats.org/officeDocument/2006/relationships/tags" Target="../tags/tag1296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320.xml"/><Relationship Id="rId8" Type="http://schemas.openxmlformats.org/officeDocument/2006/relationships/tags" Target="../tags/tag1319.xml"/><Relationship Id="rId7" Type="http://schemas.openxmlformats.org/officeDocument/2006/relationships/tags" Target="../tags/tag1318.xml"/><Relationship Id="rId6" Type="http://schemas.openxmlformats.org/officeDocument/2006/relationships/tags" Target="../tags/tag1317.xml"/><Relationship Id="rId5" Type="http://schemas.openxmlformats.org/officeDocument/2006/relationships/tags" Target="../tags/tag1316.xml"/><Relationship Id="rId4" Type="http://schemas.openxmlformats.org/officeDocument/2006/relationships/tags" Target="../tags/tag1315.xml"/><Relationship Id="rId3" Type="http://schemas.openxmlformats.org/officeDocument/2006/relationships/tags" Target="../tags/tag1314.xml"/><Relationship Id="rId2" Type="http://schemas.openxmlformats.org/officeDocument/2006/relationships/tags" Target="../tags/tag1313.xml"/><Relationship Id="rId11" Type="http://schemas.openxmlformats.org/officeDocument/2006/relationships/notesSlide" Target="../notesSlides/notesSlide30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131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323.xml"/><Relationship Id="rId2" Type="http://schemas.openxmlformats.org/officeDocument/2006/relationships/tags" Target="../tags/tag1322.xml"/><Relationship Id="rId1" Type="http://schemas.openxmlformats.org/officeDocument/2006/relationships/tags" Target="../tags/tag132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332.xml"/><Relationship Id="rId8" Type="http://schemas.openxmlformats.org/officeDocument/2006/relationships/tags" Target="../tags/tag1331.xml"/><Relationship Id="rId7" Type="http://schemas.openxmlformats.org/officeDocument/2006/relationships/tags" Target="../tags/tag1330.xml"/><Relationship Id="rId6" Type="http://schemas.openxmlformats.org/officeDocument/2006/relationships/tags" Target="../tags/tag1329.xml"/><Relationship Id="rId5" Type="http://schemas.openxmlformats.org/officeDocument/2006/relationships/tags" Target="../tags/tag1328.xml"/><Relationship Id="rId4" Type="http://schemas.openxmlformats.org/officeDocument/2006/relationships/tags" Target="../tags/tag1327.xml"/><Relationship Id="rId3" Type="http://schemas.openxmlformats.org/officeDocument/2006/relationships/tags" Target="../tags/tag1326.xml"/><Relationship Id="rId2" Type="http://schemas.openxmlformats.org/officeDocument/2006/relationships/tags" Target="../tags/tag1325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1335.xml"/><Relationship Id="rId11" Type="http://schemas.openxmlformats.org/officeDocument/2006/relationships/tags" Target="../tags/tag1334.xml"/><Relationship Id="rId10" Type="http://schemas.openxmlformats.org/officeDocument/2006/relationships/tags" Target="../tags/tag1333.xml"/><Relationship Id="rId1" Type="http://schemas.openxmlformats.org/officeDocument/2006/relationships/tags" Target="../tags/tag1324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1344.xml"/><Relationship Id="rId8" Type="http://schemas.openxmlformats.org/officeDocument/2006/relationships/tags" Target="../tags/tag1343.xml"/><Relationship Id="rId7" Type="http://schemas.openxmlformats.org/officeDocument/2006/relationships/tags" Target="../tags/tag1342.xml"/><Relationship Id="rId6" Type="http://schemas.openxmlformats.org/officeDocument/2006/relationships/tags" Target="../tags/tag1341.xml"/><Relationship Id="rId5" Type="http://schemas.openxmlformats.org/officeDocument/2006/relationships/tags" Target="../tags/tag1340.xml"/><Relationship Id="rId4" Type="http://schemas.openxmlformats.org/officeDocument/2006/relationships/tags" Target="../tags/tag1339.xml"/><Relationship Id="rId3" Type="http://schemas.openxmlformats.org/officeDocument/2006/relationships/tags" Target="../tags/tag1338.xml"/><Relationship Id="rId2" Type="http://schemas.openxmlformats.org/officeDocument/2006/relationships/tags" Target="../tags/tag1337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347.xml"/><Relationship Id="rId11" Type="http://schemas.openxmlformats.org/officeDocument/2006/relationships/tags" Target="../tags/tag1346.xml"/><Relationship Id="rId10" Type="http://schemas.openxmlformats.org/officeDocument/2006/relationships/tags" Target="../tags/tag1345.xml"/><Relationship Id="rId1" Type="http://schemas.openxmlformats.org/officeDocument/2006/relationships/tags" Target="../tags/tag1336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356.xml"/><Relationship Id="rId8" Type="http://schemas.openxmlformats.org/officeDocument/2006/relationships/tags" Target="../tags/tag1355.xml"/><Relationship Id="rId7" Type="http://schemas.openxmlformats.org/officeDocument/2006/relationships/tags" Target="../tags/tag1354.xml"/><Relationship Id="rId6" Type="http://schemas.openxmlformats.org/officeDocument/2006/relationships/tags" Target="../tags/tag1353.xml"/><Relationship Id="rId5" Type="http://schemas.openxmlformats.org/officeDocument/2006/relationships/tags" Target="../tags/tag1352.xml"/><Relationship Id="rId4" Type="http://schemas.openxmlformats.org/officeDocument/2006/relationships/tags" Target="../tags/tag1351.xml"/><Relationship Id="rId3" Type="http://schemas.openxmlformats.org/officeDocument/2006/relationships/tags" Target="../tags/tag1350.xml"/><Relationship Id="rId2" Type="http://schemas.openxmlformats.org/officeDocument/2006/relationships/tags" Target="../tags/tag1349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360.xml"/><Relationship Id="rId14" Type="http://schemas.openxmlformats.org/officeDocument/2006/relationships/image" Target="../media/image38.png"/><Relationship Id="rId13" Type="http://schemas.openxmlformats.org/officeDocument/2006/relationships/image" Target="../media/image37.jpeg"/><Relationship Id="rId12" Type="http://schemas.openxmlformats.org/officeDocument/2006/relationships/tags" Target="../tags/tag1359.xml"/><Relationship Id="rId11" Type="http://schemas.openxmlformats.org/officeDocument/2006/relationships/tags" Target="../tags/tag1358.xml"/><Relationship Id="rId10" Type="http://schemas.openxmlformats.org/officeDocument/2006/relationships/tags" Target="../tags/tag1357.xml"/><Relationship Id="rId1" Type="http://schemas.openxmlformats.org/officeDocument/2006/relationships/tags" Target="../tags/tag1348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1369.xml"/><Relationship Id="rId8" Type="http://schemas.openxmlformats.org/officeDocument/2006/relationships/tags" Target="../tags/tag1368.xml"/><Relationship Id="rId7" Type="http://schemas.openxmlformats.org/officeDocument/2006/relationships/tags" Target="../tags/tag1367.xml"/><Relationship Id="rId6" Type="http://schemas.openxmlformats.org/officeDocument/2006/relationships/tags" Target="../tags/tag1366.xml"/><Relationship Id="rId5" Type="http://schemas.openxmlformats.org/officeDocument/2006/relationships/tags" Target="../tags/tag1365.xml"/><Relationship Id="rId4" Type="http://schemas.openxmlformats.org/officeDocument/2006/relationships/tags" Target="../tags/tag1364.xml"/><Relationship Id="rId3" Type="http://schemas.openxmlformats.org/officeDocument/2006/relationships/tags" Target="../tags/tag1363.xml"/><Relationship Id="rId2" Type="http://schemas.openxmlformats.org/officeDocument/2006/relationships/tags" Target="../tags/tag1362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372.xml"/><Relationship Id="rId11" Type="http://schemas.openxmlformats.org/officeDocument/2006/relationships/tags" Target="../tags/tag1371.xml"/><Relationship Id="rId10" Type="http://schemas.openxmlformats.org/officeDocument/2006/relationships/tags" Target="../tags/tag1370.xml"/><Relationship Id="rId1" Type="http://schemas.openxmlformats.org/officeDocument/2006/relationships/tags" Target="../tags/tag1361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1378.xml"/><Relationship Id="rId7" Type="http://schemas.openxmlformats.org/officeDocument/2006/relationships/image" Target="../media/image40.png"/><Relationship Id="rId6" Type="http://schemas.openxmlformats.org/officeDocument/2006/relationships/image" Target="../media/image39.jpeg"/><Relationship Id="rId5" Type="http://schemas.openxmlformats.org/officeDocument/2006/relationships/tags" Target="../tags/tag1377.xml"/><Relationship Id="rId4" Type="http://schemas.openxmlformats.org/officeDocument/2006/relationships/tags" Target="../tags/tag1376.xml"/><Relationship Id="rId3" Type="http://schemas.openxmlformats.org/officeDocument/2006/relationships/tags" Target="../tags/tag1375.xml"/><Relationship Id="rId2" Type="http://schemas.openxmlformats.org/officeDocument/2006/relationships/tags" Target="../tags/tag1374.xml"/><Relationship Id="rId10" Type="http://schemas.openxmlformats.org/officeDocument/2006/relationships/notesSlide" Target="../notesSlides/notesSlide32.xml"/><Relationship Id="rId1" Type="http://schemas.openxmlformats.org/officeDocument/2006/relationships/tags" Target="../tags/tag137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053.xml"/><Relationship Id="rId2" Type="http://schemas.openxmlformats.org/officeDocument/2006/relationships/tags" Target="../tags/tag1052.xml"/><Relationship Id="rId1" Type="http://schemas.openxmlformats.org/officeDocument/2006/relationships/tags" Target="../tags/tag1051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1387.xml"/><Relationship Id="rId8" Type="http://schemas.openxmlformats.org/officeDocument/2006/relationships/tags" Target="../tags/tag1386.xml"/><Relationship Id="rId7" Type="http://schemas.openxmlformats.org/officeDocument/2006/relationships/tags" Target="../tags/tag1385.xml"/><Relationship Id="rId6" Type="http://schemas.openxmlformats.org/officeDocument/2006/relationships/tags" Target="../tags/tag1384.xml"/><Relationship Id="rId5" Type="http://schemas.openxmlformats.org/officeDocument/2006/relationships/tags" Target="../tags/tag1383.xml"/><Relationship Id="rId4" Type="http://schemas.openxmlformats.org/officeDocument/2006/relationships/tags" Target="../tags/tag1382.xml"/><Relationship Id="rId3" Type="http://schemas.openxmlformats.org/officeDocument/2006/relationships/tags" Target="../tags/tag1381.xml"/><Relationship Id="rId2" Type="http://schemas.openxmlformats.org/officeDocument/2006/relationships/tags" Target="../tags/tag1380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390.xml"/><Relationship Id="rId11" Type="http://schemas.openxmlformats.org/officeDocument/2006/relationships/tags" Target="../tags/tag1389.xml"/><Relationship Id="rId10" Type="http://schemas.openxmlformats.org/officeDocument/2006/relationships/tags" Target="../tags/tag1388.xml"/><Relationship Id="rId1" Type="http://schemas.openxmlformats.org/officeDocument/2006/relationships/tags" Target="../tags/tag1379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tags" Target="../tags/tag1396.xml"/><Relationship Id="rId7" Type="http://schemas.openxmlformats.org/officeDocument/2006/relationships/image" Target="../media/image42.png"/><Relationship Id="rId6" Type="http://schemas.openxmlformats.org/officeDocument/2006/relationships/image" Target="../media/image41.jpeg"/><Relationship Id="rId5" Type="http://schemas.openxmlformats.org/officeDocument/2006/relationships/tags" Target="../tags/tag1395.xml"/><Relationship Id="rId4" Type="http://schemas.openxmlformats.org/officeDocument/2006/relationships/tags" Target="../tags/tag1394.xml"/><Relationship Id="rId3" Type="http://schemas.openxmlformats.org/officeDocument/2006/relationships/tags" Target="../tags/tag1393.xml"/><Relationship Id="rId2" Type="http://schemas.openxmlformats.org/officeDocument/2006/relationships/tags" Target="../tags/tag1392.xml"/><Relationship Id="rId10" Type="http://schemas.openxmlformats.org/officeDocument/2006/relationships/notesSlide" Target="../notesSlides/notesSlide33.xml"/><Relationship Id="rId1" Type="http://schemas.openxmlformats.org/officeDocument/2006/relationships/tags" Target="../tags/tag139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1405.xml"/><Relationship Id="rId8" Type="http://schemas.openxmlformats.org/officeDocument/2006/relationships/tags" Target="../tags/tag1404.xml"/><Relationship Id="rId7" Type="http://schemas.openxmlformats.org/officeDocument/2006/relationships/tags" Target="../tags/tag1403.xml"/><Relationship Id="rId6" Type="http://schemas.openxmlformats.org/officeDocument/2006/relationships/tags" Target="../tags/tag1402.xml"/><Relationship Id="rId5" Type="http://schemas.openxmlformats.org/officeDocument/2006/relationships/tags" Target="../tags/tag1401.xml"/><Relationship Id="rId4" Type="http://schemas.openxmlformats.org/officeDocument/2006/relationships/tags" Target="../tags/tag1400.xml"/><Relationship Id="rId3" Type="http://schemas.openxmlformats.org/officeDocument/2006/relationships/tags" Target="../tags/tag1399.xml"/><Relationship Id="rId2" Type="http://schemas.openxmlformats.org/officeDocument/2006/relationships/tags" Target="../tags/tag1398.xml"/><Relationship Id="rId17" Type="http://schemas.openxmlformats.org/officeDocument/2006/relationships/notesSlide" Target="../notesSlides/notesSlide34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411.xml"/><Relationship Id="rId14" Type="http://schemas.openxmlformats.org/officeDocument/2006/relationships/tags" Target="../tags/tag1410.xml"/><Relationship Id="rId13" Type="http://schemas.openxmlformats.org/officeDocument/2006/relationships/tags" Target="../tags/tag1409.xml"/><Relationship Id="rId12" Type="http://schemas.openxmlformats.org/officeDocument/2006/relationships/tags" Target="../tags/tag1408.xml"/><Relationship Id="rId11" Type="http://schemas.openxmlformats.org/officeDocument/2006/relationships/tags" Target="../tags/tag1407.xml"/><Relationship Id="rId10" Type="http://schemas.openxmlformats.org/officeDocument/2006/relationships/tags" Target="../tags/tag1406.xml"/><Relationship Id="rId1" Type="http://schemas.openxmlformats.org/officeDocument/2006/relationships/tags" Target="../tags/tag1397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1420.xml"/><Relationship Id="rId8" Type="http://schemas.openxmlformats.org/officeDocument/2006/relationships/tags" Target="../tags/tag1419.xml"/><Relationship Id="rId7" Type="http://schemas.openxmlformats.org/officeDocument/2006/relationships/tags" Target="../tags/tag1418.xml"/><Relationship Id="rId6" Type="http://schemas.openxmlformats.org/officeDocument/2006/relationships/tags" Target="../tags/tag1417.xml"/><Relationship Id="rId5" Type="http://schemas.openxmlformats.org/officeDocument/2006/relationships/tags" Target="../tags/tag1416.xml"/><Relationship Id="rId4" Type="http://schemas.openxmlformats.org/officeDocument/2006/relationships/tags" Target="../tags/tag1415.xml"/><Relationship Id="rId3" Type="http://schemas.openxmlformats.org/officeDocument/2006/relationships/tags" Target="../tags/tag1414.xml"/><Relationship Id="rId2" Type="http://schemas.openxmlformats.org/officeDocument/2006/relationships/tags" Target="../tags/tag1413.xml"/><Relationship Id="rId17" Type="http://schemas.openxmlformats.org/officeDocument/2006/relationships/notesSlide" Target="../notesSlides/notesSlide35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426.xml"/><Relationship Id="rId14" Type="http://schemas.openxmlformats.org/officeDocument/2006/relationships/tags" Target="../tags/tag1425.xml"/><Relationship Id="rId13" Type="http://schemas.openxmlformats.org/officeDocument/2006/relationships/tags" Target="../tags/tag1424.xml"/><Relationship Id="rId12" Type="http://schemas.openxmlformats.org/officeDocument/2006/relationships/tags" Target="../tags/tag1423.xml"/><Relationship Id="rId11" Type="http://schemas.openxmlformats.org/officeDocument/2006/relationships/tags" Target="../tags/tag1422.xml"/><Relationship Id="rId10" Type="http://schemas.openxmlformats.org/officeDocument/2006/relationships/tags" Target="../tags/tag1421.xml"/><Relationship Id="rId1" Type="http://schemas.openxmlformats.org/officeDocument/2006/relationships/tags" Target="../tags/tag1412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1435.xml"/><Relationship Id="rId8" Type="http://schemas.openxmlformats.org/officeDocument/2006/relationships/tags" Target="../tags/tag1434.xml"/><Relationship Id="rId7" Type="http://schemas.openxmlformats.org/officeDocument/2006/relationships/tags" Target="../tags/tag1433.xml"/><Relationship Id="rId6" Type="http://schemas.openxmlformats.org/officeDocument/2006/relationships/tags" Target="../tags/tag1432.xml"/><Relationship Id="rId5" Type="http://schemas.openxmlformats.org/officeDocument/2006/relationships/tags" Target="../tags/tag1431.xml"/><Relationship Id="rId4" Type="http://schemas.openxmlformats.org/officeDocument/2006/relationships/tags" Target="../tags/tag1430.xml"/><Relationship Id="rId3" Type="http://schemas.openxmlformats.org/officeDocument/2006/relationships/tags" Target="../tags/tag1429.xml"/><Relationship Id="rId2" Type="http://schemas.openxmlformats.org/officeDocument/2006/relationships/tags" Target="../tags/tag1428.xml"/><Relationship Id="rId17" Type="http://schemas.openxmlformats.org/officeDocument/2006/relationships/notesSlide" Target="../notesSlides/notesSlide36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441.xml"/><Relationship Id="rId14" Type="http://schemas.openxmlformats.org/officeDocument/2006/relationships/tags" Target="../tags/tag1440.xml"/><Relationship Id="rId13" Type="http://schemas.openxmlformats.org/officeDocument/2006/relationships/tags" Target="../tags/tag1439.xml"/><Relationship Id="rId12" Type="http://schemas.openxmlformats.org/officeDocument/2006/relationships/tags" Target="../tags/tag1438.xml"/><Relationship Id="rId11" Type="http://schemas.openxmlformats.org/officeDocument/2006/relationships/tags" Target="../tags/tag1437.xml"/><Relationship Id="rId10" Type="http://schemas.openxmlformats.org/officeDocument/2006/relationships/tags" Target="../tags/tag1436.xml"/><Relationship Id="rId1" Type="http://schemas.openxmlformats.org/officeDocument/2006/relationships/tags" Target="../tags/tag1427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1450.xml"/><Relationship Id="rId8" Type="http://schemas.openxmlformats.org/officeDocument/2006/relationships/tags" Target="../tags/tag1449.xml"/><Relationship Id="rId7" Type="http://schemas.openxmlformats.org/officeDocument/2006/relationships/tags" Target="../tags/tag1448.xml"/><Relationship Id="rId6" Type="http://schemas.openxmlformats.org/officeDocument/2006/relationships/tags" Target="../tags/tag1447.xml"/><Relationship Id="rId5" Type="http://schemas.openxmlformats.org/officeDocument/2006/relationships/tags" Target="../tags/tag1446.xml"/><Relationship Id="rId4" Type="http://schemas.openxmlformats.org/officeDocument/2006/relationships/tags" Target="../tags/tag1445.xml"/><Relationship Id="rId3" Type="http://schemas.openxmlformats.org/officeDocument/2006/relationships/tags" Target="../tags/tag1444.xml"/><Relationship Id="rId2" Type="http://schemas.openxmlformats.org/officeDocument/2006/relationships/tags" Target="../tags/tag1443.xml"/><Relationship Id="rId17" Type="http://schemas.openxmlformats.org/officeDocument/2006/relationships/notesSlide" Target="../notesSlides/notesSlide37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456.xml"/><Relationship Id="rId14" Type="http://schemas.openxmlformats.org/officeDocument/2006/relationships/tags" Target="../tags/tag1455.xml"/><Relationship Id="rId13" Type="http://schemas.openxmlformats.org/officeDocument/2006/relationships/tags" Target="../tags/tag1454.xml"/><Relationship Id="rId12" Type="http://schemas.openxmlformats.org/officeDocument/2006/relationships/tags" Target="../tags/tag1453.xml"/><Relationship Id="rId11" Type="http://schemas.openxmlformats.org/officeDocument/2006/relationships/tags" Target="../tags/tag1452.xml"/><Relationship Id="rId10" Type="http://schemas.openxmlformats.org/officeDocument/2006/relationships/tags" Target="../tags/tag1451.xml"/><Relationship Id="rId1" Type="http://schemas.openxmlformats.org/officeDocument/2006/relationships/tags" Target="../tags/tag144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68.xml"/><Relationship Id="rId3" Type="http://schemas.openxmlformats.org/officeDocument/2006/relationships/tags" Target="../tags/tag1459.xml"/><Relationship Id="rId2" Type="http://schemas.openxmlformats.org/officeDocument/2006/relationships/tags" Target="../tags/tag1458.xml"/><Relationship Id="rId1" Type="http://schemas.openxmlformats.org/officeDocument/2006/relationships/tags" Target="../tags/tag1457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1468.xml"/><Relationship Id="rId8" Type="http://schemas.openxmlformats.org/officeDocument/2006/relationships/tags" Target="../tags/tag1467.xml"/><Relationship Id="rId7" Type="http://schemas.openxmlformats.org/officeDocument/2006/relationships/tags" Target="../tags/tag1466.xml"/><Relationship Id="rId6" Type="http://schemas.openxmlformats.org/officeDocument/2006/relationships/tags" Target="../tags/tag1465.xml"/><Relationship Id="rId5" Type="http://schemas.openxmlformats.org/officeDocument/2006/relationships/tags" Target="../tags/tag1464.xml"/><Relationship Id="rId4" Type="http://schemas.openxmlformats.org/officeDocument/2006/relationships/tags" Target="../tags/tag1463.xml"/><Relationship Id="rId3" Type="http://schemas.openxmlformats.org/officeDocument/2006/relationships/tags" Target="../tags/tag1462.xml"/><Relationship Id="rId2" Type="http://schemas.openxmlformats.org/officeDocument/2006/relationships/tags" Target="../tags/tag1461.xml"/><Relationship Id="rId17" Type="http://schemas.openxmlformats.org/officeDocument/2006/relationships/notesSlide" Target="../notesSlides/notesSlide39.xml"/><Relationship Id="rId16" Type="http://schemas.openxmlformats.org/officeDocument/2006/relationships/slideLayout" Target="../slideLayouts/slideLayout72.xml"/><Relationship Id="rId15" Type="http://schemas.openxmlformats.org/officeDocument/2006/relationships/tags" Target="../tags/tag1474.xml"/><Relationship Id="rId14" Type="http://schemas.openxmlformats.org/officeDocument/2006/relationships/tags" Target="../tags/tag1473.xml"/><Relationship Id="rId13" Type="http://schemas.openxmlformats.org/officeDocument/2006/relationships/tags" Target="../tags/tag1472.xml"/><Relationship Id="rId12" Type="http://schemas.openxmlformats.org/officeDocument/2006/relationships/tags" Target="../tags/tag1471.xml"/><Relationship Id="rId11" Type="http://schemas.openxmlformats.org/officeDocument/2006/relationships/tags" Target="../tags/tag1470.xml"/><Relationship Id="rId10" Type="http://schemas.openxmlformats.org/officeDocument/2006/relationships/tags" Target="../tags/tag1469.xml"/><Relationship Id="rId1" Type="http://schemas.openxmlformats.org/officeDocument/2006/relationships/tags" Target="../tags/tag1460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1483.xml"/><Relationship Id="rId8" Type="http://schemas.openxmlformats.org/officeDocument/2006/relationships/tags" Target="../tags/tag1482.xml"/><Relationship Id="rId7" Type="http://schemas.openxmlformats.org/officeDocument/2006/relationships/tags" Target="../tags/tag1481.xml"/><Relationship Id="rId6" Type="http://schemas.openxmlformats.org/officeDocument/2006/relationships/tags" Target="../tags/tag1480.xml"/><Relationship Id="rId5" Type="http://schemas.openxmlformats.org/officeDocument/2006/relationships/tags" Target="../tags/tag1479.xml"/><Relationship Id="rId4" Type="http://schemas.openxmlformats.org/officeDocument/2006/relationships/tags" Target="../tags/tag1478.xml"/><Relationship Id="rId3" Type="http://schemas.openxmlformats.org/officeDocument/2006/relationships/tags" Target="../tags/tag1477.xml"/><Relationship Id="rId2" Type="http://schemas.openxmlformats.org/officeDocument/2006/relationships/tags" Target="../tags/tag1476.xml"/><Relationship Id="rId13" Type="http://schemas.openxmlformats.org/officeDocument/2006/relationships/slideLayout" Target="../slideLayouts/slideLayout72.xml"/><Relationship Id="rId12" Type="http://schemas.openxmlformats.org/officeDocument/2006/relationships/tags" Target="../tags/tag1486.xml"/><Relationship Id="rId11" Type="http://schemas.openxmlformats.org/officeDocument/2006/relationships/tags" Target="../tags/tag1485.xml"/><Relationship Id="rId10" Type="http://schemas.openxmlformats.org/officeDocument/2006/relationships/tags" Target="../tags/tag1484.xml"/><Relationship Id="rId1" Type="http://schemas.openxmlformats.org/officeDocument/2006/relationships/tags" Target="../tags/tag1475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1493.xml"/><Relationship Id="rId8" Type="http://schemas.openxmlformats.org/officeDocument/2006/relationships/tags" Target="../tags/tag1492.xml"/><Relationship Id="rId7" Type="http://schemas.openxmlformats.org/officeDocument/2006/relationships/image" Target="../media/image43.png"/><Relationship Id="rId6" Type="http://schemas.openxmlformats.org/officeDocument/2006/relationships/image" Target="../media/image3.jpeg"/><Relationship Id="rId5" Type="http://schemas.openxmlformats.org/officeDocument/2006/relationships/tags" Target="../tags/tag1491.xml"/><Relationship Id="rId4" Type="http://schemas.openxmlformats.org/officeDocument/2006/relationships/tags" Target="../tags/tag1490.xml"/><Relationship Id="rId3" Type="http://schemas.openxmlformats.org/officeDocument/2006/relationships/tags" Target="../tags/tag1489.xml"/><Relationship Id="rId2" Type="http://schemas.openxmlformats.org/officeDocument/2006/relationships/tags" Target="../tags/tag1488.xml"/><Relationship Id="rId16" Type="http://schemas.openxmlformats.org/officeDocument/2006/relationships/notesSlide" Target="../notesSlides/notesSlide40.xml"/><Relationship Id="rId15" Type="http://schemas.openxmlformats.org/officeDocument/2006/relationships/slideLayout" Target="../slideLayouts/slideLayout72.xml"/><Relationship Id="rId14" Type="http://schemas.openxmlformats.org/officeDocument/2006/relationships/tags" Target="../tags/tag1498.xml"/><Relationship Id="rId13" Type="http://schemas.openxmlformats.org/officeDocument/2006/relationships/tags" Target="../tags/tag1497.xml"/><Relationship Id="rId12" Type="http://schemas.openxmlformats.org/officeDocument/2006/relationships/tags" Target="../tags/tag1496.xml"/><Relationship Id="rId11" Type="http://schemas.openxmlformats.org/officeDocument/2006/relationships/tags" Target="../tags/tag1495.xml"/><Relationship Id="rId10" Type="http://schemas.openxmlformats.org/officeDocument/2006/relationships/tags" Target="../tags/tag1494.xml"/><Relationship Id="rId1" Type="http://schemas.openxmlformats.org/officeDocument/2006/relationships/tags" Target="../tags/tag148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62.xml"/><Relationship Id="rId8" Type="http://schemas.openxmlformats.org/officeDocument/2006/relationships/tags" Target="../tags/tag1061.xml"/><Relationship Id="rId7" Type="http://schemas.openxmlformats.org/officeDocument/2006/relationships/tags" Target="../tags/tag1060.xml"/><Relationship Id="rId6" Type="http://schemas.openxmlformats.org/officeDocument/2006/relationships/tags" Target="../tags/tag1059.xml"/><Relationship Id="rId5" Type="http://schemas.openxmlformats.org/officeDocument/2006/relationships/tags" Target="../tags/tag1058.xml"/><Relationship Id="rId4" Type="http://schemas.openxmlformats.org/officeDocument/2006/relationships/tags" Target="../tags/tag1057.xml"/><Relationship Id="rId3" Type="http://schemas.openxmlformats.org/officeDocument/2006/relationships/tags" Target="../tags/tag1056.xml"/><Relationship Id="rId2" Type="http://schemas.openxmlformats.org/officeDocument/2006/relationships/tags" Target="../tags/tag1055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106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tags" Target="../tags/tag1064.xml"/><Relationship Id="rId10" Type="http://schemas.openxmlformats.org/officeDocument/2006/relationships/tags" Target="../tags/tag1063.xml"/><Relationship Id="rId1" Type="http://schemas.openxmlformats.org/officeDocument/2006/relationships/tags" Target="../tags/tag1054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94.xml"/><Relationship Id="rId2" Type="http://schemas.openxmlformats.org/officeDocument/2006/relationships/tags" Target="../tags/tag1500.xml"/><Relationship Id="rId1" Type="http://schemas.openxmlformats.org/officeDocument/2006/relationships/tags" Target="../tags/tag149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72.xml"/><Relationship Id="rId8" Type="http://schemas.openxmlformats.org/officeDocument/2006/relationships/tags" Target="../tags/tag1071.xml"/><Relationship Id="rId7" Type="http://schemas.openxmlformats.org/officeDocument/2006/relationships/image" Target="../media/image4.png"/><Relationship Id="rId6" Type="http://schemas.openxmlformats.org/officeDocument/2006/relationships/image" Target="../media/image3.jpeg"/><Relationship Id="rId5" Type="http://schemas.openxmlformats.org/officeDocument/2006/relationships/tags" Target="../tags/tag1070.xml"/><Relationship Id="rId4" Type="http://schemas.openxmlformats.org/officeDocument/2006/relationships/tags" Target="../tags/tag1069.xml"/><Relationship Id="rId3" Type="http://schemas.openxmlformats.org/officeDocument/2006/relationships/tags" Target="../tags/tag1068.xml"/><Relationship Id="rId2" Type="http://schemas.openxmlformats.org/officeDocument/2006/relationships/tags" Target="../tags/tag1067.xml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1075.xml"/><Relationship Id="rId11" Type="http://schemas.openxmlformats.org/officeDocument/2006/relationships/tags" Target="../tags/tag1074.xml"/><Relationship Id="rId10" Type="http://schemas.openxmlformats.org/officeDocument/2006/relationships/tags" Target="../tags/tag1073.xml"/><Relationship Id="rId1" Type="http://schemas.openxmlformats.org/officeDocument/2006/relationships/tags" Target="../tags/tag106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1079.xml"/><Relationship Id="rId3" Type="http://schemas.openxmlformats.org/officeDocument/2006/relationships/tags" Target="../tags/tag1078.xml"/><Relationship Id="rId2" Type="http://schemas.openxmlformats.org/officeDocument/2006/relationships/tags" Target="../tags/tag1077.xml"/><Relationship Id="rId1" Type="http://schemas.openxmlformats.org/officeDocument/2006/relationships/tags" Target="../tags/tag107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86.xml"/><Relationship Id="rId8" Type="http://schemas.openxmlformats.org/officeDocument/2006/relationships/image" Target="../media/image6.png"/><Relationship Id="rId7" Type="http://schemas.openxmlformats.org/officeDocument/2006/relationships/image" Target="../media/image5.jpeg"/><Relationship Id="rId6" Type="http://schemas.openxmlformats.org/officeDocument/2006/relationships/tags" Target="../tags/tag1085.xml"/><Relationship Id="rId5" Type="http://schemas.openxmlformats.org/officeDocument/2006/relationships/tags" Target="../tags/tag1084.xml"/><Relationship Id="rId4" Type="http://schemas.openxmlformats.org/officeDocument/2006/relationships/tags" Target="../tags/tag1083.xml"/><Relationship Id="rId3" Type="http://schemas.openxmlformats.org/officeDocument/2006/relationships/tags" Target="../tags/tag1082.xml"/><Relationship Id="rId2" Type="http://schemas.openxmlformats.org/officeDocument/2006/relationships/tags" Target="../tags/tag1081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108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95.xml"/><Relationship Id="rId8" Type="http://schemas.openxmlformats.org/officeDocument/2006/relationships/tags" Target="../tags/tag1094.xml"/><Relationship Id="rId7" Type="http://schemas.openxmlformats.org/officeDocument/2006/relationships/tags" Target="../tags/tag1093.xml"/><Relationship Id="rId6" Type="http://schemas.openxmlformats.org/officeDocument/2006/relationships/tags" Target="../tags/tag1092.xml"/><Relationship Id="rId5" Type="http://schemas.openxmlformats.org/officeDocument/2006/relationships/tags" Target="../tags/tag1091.xml"/><Relationship Id="rId4" Type="http://schemas.openxmlformats.org/officeDocument/2006/relationships/tags" Target="../tags/tag1090.xml"/><Relationship Id="rId3" Type="http://schemas.openxmlformats.org/officeDocument/2006/relationships/tags" Target="../tags/tag1089.xml"/><Relationship Id="rId2" Type="http://schemas.openxmlformats.org/officeDocument/2006/relationships/tags" Target="../tags/tag1088.xml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36.xml"/><Relationship Id="rId15" Type="http://schemas.openxmlformats.org/officeDocument/2006/relationships/tags" Target="../tags/tag1101.xml"/><Relationship Id="rId14" Type="http://schemas.openxmlformats.org/officeDocument/2006/relationships/tags" Target="../tags/tag1100.xml"/><Relationship Id="rId13" Type="http://schemas.openxmlformats.org/officeDocument/2006/relationships/tags" Target="../tags/tag1099.xml"/><Relationship Id="rId12" Type="http://schemas.openxmlformats.org/officeDocument/2006/relationships/tags" Target="../tags/tag1098.xml"/><Relationship Id="rId11" Type="http://schemas.openxmlformats.org/officeDocument/2006/relationships/tags" Target="../tags/tag1097.xml"/><Relationship Id="rId10" Type="http://schemas.openxmlformats.org/officeDocument/2006/relationships/tags" Target="../tags/tag1096.xml"/><Relationship Id="rId1" Type="http://schemas.openxmlformats.org/officeDocument/2006/relationships/tags" Target="../tags/tag10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Halo everyone！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6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 stress this, let's look at some choices you may never have a chance to make in your middle-school life.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3.1</a:t>
            </a:r>
            <a:endParaRPr lang="en-US" altLang="zh-CN" sz="96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what to eat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4826656" y="2772127"/>
            <a:ext cx="5851465" cy="295483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zh-CN" altLang="en-US" b="0" i="0" u="none" strike="noStrike" kern="1200" cap="none" spc="150" normalizeH="0" noProof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19 independent dining hall with tasty meals throughout the country.</a:t>
            </a:r>
            <a:endParaRPr kumimoji="0" lang="zh-CN" altLang="en-US" b="0" i="0" u="none" strike="noStrike" kern="1200" cap="none" spc="150" normalizeH="0" noProof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zh-CN" altLang="en-US" b="0" i="0" u="none" strike="noStrike" kern="1200" cap="none" spc="150" normalizeH="0" noProof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Even all over the world.</a:t>
            </a:r>
            <a:endParaRPr kumimoji="0" lang="zh-CN" altLang="en-US" b="0" i="0" u="none" strike="noStrike" kern="1200" cap="none" spc="150" normalizeH="0" noProof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6"/>
            </p:custDataLst>
          </p:nvPr>
        </p:nvSpPr>
        <p:spPr>
          <a:xfrm>
            <a:off x="4826655" y="1587355"/>
            <a:ext cx="5851465" cy="699807"/>
          </a:xfrm>
          <a:prstGeom prst="rect">
            <a:avLst/>
          </a:prstGeom>
          <a:noFill/>
        </p:spPr>
        <p:txBody>
          <a:bodyPr wrap="square" rtlCol="0" anchor="b">
            <a:normAutofit lnSpcReduction="1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b="1" spc="3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What to eat</a:t>
            </a:r>
            <a:endParaRPr lang="zh-CN" altLang="en-US" sz="3600" b="1" spc="3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: 形状 70"/>
          <p:cNvSpPr/>
          <p:nvPr>
            <p:custDataLst>
              <p:tags r:id="rId7"/>
            </p:custDataLst>
          </p:nvPr>
        </p:nvSpPr>
        <p:spPr>
          <a:xfrm>
            <a:off x="1048381" y="0"/>
            <a:ext cx="2731139" cy="956825"/>
          </a:xfrm>
          <a:custGeom>
            <a:avLst/>
            <a:gdLst>
              <a:gd name="connsiteX0" fmla="*/ 3130719 w 3130719"/>
              <a:gd name="connsiteY0" fmla="*/ 0 h 956825"/>
              <a:gd name="connsiteX1" fmla="*/ 0 w 3130719"/>
              <a:gd name="connsiteY1" fmla="*/ 0 h 956825"/>
              <a:gd name="connsiteX2" fmla="*/ 1246 w 3130719"/>
              <a:gd name="connsiteY2" fmla="*/ 956826 h 956825"/>
              <a:gd name="connsiteX3" fmla="*/ 2786876 w 3130719"/>
              <a:gd name="connsiteY3" fmla="*/ 956826 h 95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0719" h="956825">
                <a:moveTo>
                  <a:pt x="3130719" y="0"/>
                </a:moveTo>
                <a:lnTo>
                  <a:pt x="0" y="0"/>
                </a:lnTo>
                <a:lnTo>
                  <a:pt x="1246" y="956826"/>
                </a:lnTo>
                <a:lnTo>
                  <a:pt x="2786876" y="956826"/>
                </a:lnTo>
                <a:close/>
              </a:path>
            </a:pathLst>
          </a:custGeom>
          <a:solidFill>
            <a:schemeClr val="lt1">
              <a:lumMod val="95000"/>
            </a:schemeClr>
          </a:solidFill>
          <a:ln w="1245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8"/>
            </p:custDataLst>
          </p:nvPr>
        </p:nvSpPr>
        <p:spPr>
          <a:xfrm>
            <a:off x="1246" y="7488"/>
            <a:ext cx="3083263" cy="6841527"/>
          </a:xfrm>
          <a:custGeom>
            <a:avLst/>
            <a:gdLst>
              <a:gd name="connsiteX0" fmla="*/ 0 w 3534361"/>
              <a:gd name="connsiteY0" fmla="*/ 4492 h 6371351"/>
              <a:gd name="connsiteX1" fmla="*/ 0 w 3534361"/>
              <a:gd name="connsiteY1" fmla="*/ 6371352 h 6371351"/>
              <a:gd name="connsiteX2" fmla="*/ 1333016 w 3534361"/>
              <a:gd name="connsiteY2" fmla="*/ 6371352 h 6371351"/>
              <a:gd name="connsiteX3" fmla="*/ 3534362 w 3534361"/>
              <a:gd name="connsiteY3" fmla="*/ 0 h 637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4361" h="6371351">
                <a:moveTo>
                  <a:pt x="0" y="4492"/>
                </a:moveTo>
                <a:lnTo>
                  <a:pt x="0" y="6371352"/>
                </a:lnTo>
                <a:lnTo>
                  <a:pt x="1333016" y="6371352"/>
                </a:lnTo>
                <a:lnTo>
                  <a:pt x="3534362" y="0"/>
                </a:lnTo>
                <a:close/>
              </a:path>
            </a:pathLst>
          </a:custGeom>
          <a:solidFill>
            <a:schemeClr val="lt2">
              <a:lumMod val="85000"/>
            </a:schemeClr>
          </a:solidFill>
          <a:ln w="1245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9"/>
            </p:custDataLst>
          </p:nvPr>
        </p:nvSpPr>
        <p:spPr>
          <a:xfrm>
            <a:off x="1399963" y="1236835"/>
            <a:ext cx="2027976" cy="5613677"/>
          </a:xfrm>
          <a:custGeom>
            <a:avLst/>
            <a:gdLst>
              <a:gd name="connsiteX0" fmla="*/ 1940971 w 2324680"/>
              <a:gd name="connsiteY0" fmla="*/ 0 h 5613677"/>
              <a:gd name="connsiteX1" fmla="*/ 0 w 2324680"/>
              <a:gd name="connsiteY1" fmla="*/ 5613678 h 5613677"/>
              <a:gd name="connsiteX2" fmla="*/ 383709 w 2324680"/>
              <a:gd name="connsiteY2" fmla="*/ 5613678 h 5613677"/>
              <a:gd name="connsiteX3" fmla="*/ 2324681 w 2324680"/>
              <a:gd name="connsiteY3" fmla="*/ 0 h 561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680" h="5613677">
                <a:moveTo>
                  <a:pt x="1940971" y="0"/>
                </a:moveTo>
                <a:lnTo>
                  <a:pt x="0" y="5613678"/>
                </a:lnTo>
                <a:lnTo>
                  <a:pt x="383709" y="5613678"/>
                </a:lnTo>
                <a:lnTo>
                  <a:pt x="2324681" y="0"/>
                </a:lnTo>
                <a:close/>
              </a:path>
            </a:pathLst>
          </a:custGeom>
          <a:solidFill>
            <a:schemeClr val="lt2">
              <a:lumMod val="95000"/>
            </a:schemeClr>
          </a:solidFill>
          <a:ln w="1245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2" name="六边形 1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D:\aiwppcache\download\20201022\fa14b22bbb5a207fc9a91479e2b56618.jpgfa14b22bbb5a207fc9a91479e2b56618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38889" r="-38889"/>
          <a:stretch>
            <a:fillRect/>
          </a:stretch>
        </p:blipFill>
        <p:spPr>
          <a:xfrm>
            <a:off x="692785" y="660082"/>
            <a:ext cx="7383780" cy="553783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  <p:pic>
        <p:nvPicPr>
          <p:cNvPr id="9" name="图形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 rot="10800000">
            <a:off x="9526270" y="560705"/>
            <a:ext cx="1763620" cy="1513837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11037341" y="6041400"/>
            <a:ext cx="252549" cy="51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827657" y="6152516"/>
            <a:ext cx="462234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8459470" y="1325245"/>
            <a:ext cx="2851150" cy="2155952"/>
          </a:xfrm>
          <a:prstGeom prst="rect">
            <a:avLst/>
          </a:prstGeom>
          <a:noFill/>
        </p:spPr>
        <p:txBody>
          <a:bodyPr wrap="square" lIns="101600" tIns="0" rIns="82550" bIns="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 sz="2200" dirty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example</a:t>
            </a:r>
            <a:endParaRPr lang="zh-CN" altLang="en-US" sz="2200" dirty="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long queuing line in front of Taoli</a:t>
            </a:r>
            <a:endParaRPr lang="zh-CN" altLang="en-US" sz="2200" dirty="0">
              <a:solidFill>
                <a:schemeClr val="dk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D:\aiwppcache\download\20201022\d4f2edd1b038b2837684761a1f8d3e1d.jpgd4f2edd1b038b2837684761a1f8d3e1d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68223" r="-68223"/>
          <a:stretch>
            <a:fillRect/>
          </a:stretch>
        </p:blipFill>
        <p:spPr>
          <a:xfrm>
            <a:off x="0" y="0"/>
            <a:ext cx="12212320" cy="688657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0" y="3565525"/>
            <a:ext cx="12179300" cy="2472055"/>
          </a:xfrm>
          <a:prstGeom prst="rect">
            <a:avLst/>
          </a:prstGeom>
          <a:solidFill>
            <a:schemeClr val="l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668655" y="3973830"/>
            <a:ext cx="5518785" cy="1492250"/>
          </a:xfrm>
          <a:prstGeom prst="rect">
            <a:avLst/>
          </a:prstGeom>
        </p:spPr>
        <p:txBody>
          <a:bodyPr wrap="square" lIns="90000" tIns="46800" rIns="90000" bIns="46800" anchor="ctr">
            <a:normAutofit/>
          </a:bodyPr>
          <a:lstStyle>
            <a:defPPr>
              <a:defRPr lang="en-US"/>
            </a:defPPr>
            <a:lvl1pPr marL="171450" indent="-171450" defTabSz="913765">
              <a:lnSpc>
                <a:spcPct val="2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marL="0" indent="0" algn="l">
              <a:lnSpc>
                <a:spcPct val="160000"/>
              </a:lnSpc>
              <a:buNone/>
            </a:pPr>
            <a:r>
              <a:rPr lang="en-US" altLang="zh-CN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the fourth floor of ZIjing</a:t>
            </a:r>
            <a:endParaRPr lang="en-US" altLang="zh-CN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zh-CN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YYDS !</a:t>
            </a:r>
            <a:endParaRPr lang="en-US" altLang="zh-CN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0" y="3162300"/>
            <a:ext cx="12191999" cy="3695700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1352550" y="114300"/>
            <a:ext cx="3492500" cy="3482340"/>
          </a:xfrm>
          <a:prstGeom prst="rect">
            <a:avLst/>
          </a:prstGeom>
          <a:pattFill prst="ltDnDiag">
            <a:fgClr>
              <a:schemeClr val="lt1">
                <a:lumMod val="85000"/>
              </a:schemeClr>
            </a:fgClr>
            <a:bgClr>
              <a:schemeClr val="lt1"/>
            </a:bgClr>
          </a:patt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10393889" y="5898283"/>
            <a:ext cx="680512" cy="393013"/>
            <a:chOff x="10216088" y="5419055"/>
            <a:chExt cx="1092491" cy="63094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9" name="任意多边形: 形状 48"/>
            <p:cNvSpPr/>
            <p:nvPr>
              <p:custDataLst>
                <p:tags r:id="rId8"/>
              </p:custDataLst>
            </p:nvPr>
          </p:nvSpPr>
          <p:spPr>
            <a:xfrm>
              <a:off x="10216088" y="5419055"/>
              <a:ext cx="516258" cy="630942"/>
            </a:xfrm>
            <a:custGeom>
              <a:avLst/>
              <a:gdLst>
                <a:gd name="connsiteX0" fmla="*/ 58302 w 200540"/>
                <a:gd name="connsiteY0" fmla="*/ 0 h 245089"/>
                <a:gd name="connsiteX1" fmla="*/ 200540 w 200540"/>
                <a:gd name="connsiteY1" fmla="*/ 0 h 245089"/>
                <a:gd name="connsiteX2" fmla="*/ 97518 w 200540"/>
                <a:gd name="connsiteY2" fmla="*/ 245089 h 245089"/>
                <a:gd name="connsiteX3" fmla="*/ 0 w 200540"/>
                <a:gd name="connsiteY3" fmla="*/ 245089 h 2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40" h="245089">
                  <a:moveTo>
                    <a:pt x="58302" y="0"/>
                  </a:moveTo>
                  <a:lnTo>
                    <a:pt x="200540" y="0"/>
                  </a:lnTo>
                  <a:lnTo>
                    <a:pt x="97518" y="245089"/>
                  </a:lnTo>
                  <a:lnTo>
                    <a:pt x="0" y="245089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9"/>
              </p:custDataLst>
            </p:nvPr>
          </p:nvSpPr>
          <p:spPr>
            <a:xfrm>
              <a:off x="10792321" y="5419055"/>
              <a:ext cx="516258" cy="630942"/>
            </a:xfrm>
            <a:custGeom>
              <a:avLst/>
              <a:gdLst>
                <a:gd name="connsiteX0" fmla="*/ 58302 w 200540"/>
                <a:gd name="connsiteY0" fmla="*/ 0 h 245089"/>
                <a:gd name="connsiteX1" fmla="*/ 200540 w 200540"/>
                <a:gd name="connsiteY1" fmla="*/ 0 h 245089"/>
                <a:gd name="connsiteX2" fmla="*/ 97518 w 200540"/>
                <a:gd name="connsiteY2" fmla="*/ 245089 h 245089"/>
                <a:gd name="connsiteX3" fmla="*/ 0 w 200540"/>
                <a:gd name="connsiteY3" fmla="*/ 245089 h 2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40" h="245089">
                  <a:moveTo>
                    <a:pt x="58302" y="0"/>
                  </a:moveTo>
                  <a:lnTo>
                    <a:pt x="200540" y="0"/>
                  </a:lnTo>
                  <a:lnTo>
                    <a:pt x="97518" y="245089"/>
                  </a:lnTo>
                  <a:lnTo>
                    <a:pt x="0" y="245089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5752875" y="1094801"/>
            <a:ext cx="5118100" cy="1173480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rmAutofit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3600" b="1" spc="3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Actually I am suffering.</a:t>
            </a:r>
            <a:endParaRPr lang="zh-CN" altLang="en-US" sz="3600" b="1" spc="3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1276350" y="3959796"/>
            <a:ext cx="8185150" cy="2155952"/>
          </a:xfrm>
          <a:prstGeom prst="rect">
            <a:avLst/>
          </a:prstGeom>
          <a:noFill/>
        </p:spPr>
        <p:txBody>
          <a:bodyPr wrap="square" lIns="101600" tIns="0" rIns="82550" bIns="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 sz="2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and what to eat?</a:t>
            </a:r>
            <a:endParaRPr lang="zh-CN" altLang="en-US" sz="22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D:\aiwppcache\download\20201022\54d9e47172d851c7d661b381fa7bd9b9.jpg54d9e47172d851c7d661b381fa7bd9b9"/>
          <p:cNvPicPr preferRelativeResize="0"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 t="-16667" b="-16667"/>
          <a:stretch>
            <a:fillRect/>
          </a:stretch>
        </p:blipFill>
        <p:spPr>
          <a:xfrm>
            <a:off x="1453198" y="209868"/>
            <a:ext cx="3291204" cy="3291204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</p:pic>
      <p:sp>
        <p:nvSpPr>
          <p:cNvPr id="7" name="矩形 6"/>
          <p:cNvSpPr/>
          <p:nvPr>
            <p:custDataLst>
              <p:tags r:id="rId15"/>
            </p:custDataLst>
          </p:nvPr>
        </p:nvSpPr>
        <p:spPr>
          <a:xfrm>
            <a:off x="5577839" y="1214816"/>
            <a:ext cx="74387" cy="933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: 空心 20"/>
          <p:cNvSpPr/>
          <p:nvPr>
            <p:custDataLst>
              <p:tags r:id="rId16"/>
            </p:custDataLst>
          </p:nvPr>
        </p:nvSpPr>
        <p:spPr>
          <a:xfrm>
            <a:off x="1053148" y="4074952"/>
            <a:ext cx="147596" cy="147596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3.2</a:t>
            </a:r>
            <a:endParaRPr lang="en-US" altLang="zh-CN" sz="96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45">
                <a:solidFill>
                  <a:schemeClr val="accent1"/>
                </a:solidFill>
              </a:rPr>
              <a:t>Which to choose</a:t>
            </a:r>
            <a:endParaRPr lang="zh-CN" altLang="en-US" sz="4445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12775" y="3403600"/>
            <a:ext cx="4606925" cy="2581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You may be thinking of this in middle school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12775" y="776605"/>
            <a:ext cx="3967480" cy="194500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Let's look back.</a:t>
            </a:r>
            <a:endParaRPr lang="zh-CN" altLang="en-US" sz="3600" b="1" spc="30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D:\aiwppcache\download\20201022\0d6e8207ada2ec99bb46df51215029e0.png0d6e8207ada2ec99bb46df51215029e0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-34892" r="-34892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</p:pic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12775" y="3403600"/>
            <a:ext cx="4606925" cy="2581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This is my class table.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PE 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PE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PE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12775" y="776605"/>
            <a:ext cx="3967480" cy="194500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But actually</a:t>
            </a:r>
            <a:endParaRPr lang="zh-CN" altLang="en-US" sz="3600" b="1" spc="30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D:\aiwppcache\download\20201022\cffd62f8e516cd9449fe06367267cf24.pngcffd62f8e516cd9449fe06367267cf24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-16667" b="-16667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</p:pic>
    </p:spTree>
    <p:custDataLst>
      <p:tags r:id="rId10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60107" y="1914090"/>
            <a:ext cx="4604385" cy="408495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have thousands of courses that we can choose and enjoy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095362" y="1914089"/>
            <a:ext cx="0" cy="408495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6727508" y="1914090"/>
            <a:ext cx="4604385" cy="408495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course you choose now have direct influence on your life equality and happiness degree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10870" y="379169"/>
            <a:ext cx="10970895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But now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>
            <a:normAutofit fontScale="50000"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Chenyang Zhao (from the school of software)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2020/10/22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 fontScale="50000"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How Do Schools Kill Student's Creativity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2" name="六边形 1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1251901" y="1438275"/>
            <a:ext cx="9688830" cy="3981450"/>
            <a:chOff x="1971" y="2065"/>
            <a:chExt cx="15258" cy="6270"/>
          </a:xfrm>
        </p:grpSpPr>
        <p:cxnSp>
          <p:nvCxnSpPr>
            <p:cNvPr id="10" name="直接连接符 9"/>
            <p:cNvCxnSpPr/>
            <p:nvPr>
              <p:custDataLst>
                <p:tags r:id="rId6"/>
              </p:custDataLst>
            </p:nvPr>
          </p:nvCxnSpPr>
          <p:spPr>
            <a:xfrm>
              <a:off x="1971" y="8335"/>
              <a:ext cx="15259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1971" y="2065"/>
              <a:ext cx="15259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3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251584" y="1763491"/>
            <a:ext cx="9689465" cy="3331018"/>
          </a:xfrm>
          <a:prstGeom prst="rect">
            <a:avLst/>
          </a:prstGeom>
        </p:spPr>
        <p:txBody>
          <a:bodyPr vert="horz" lIns="101600" tIns="0" rIns="82550" bIns="0" rtlCol="0" anchor="ctr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sym typeface="+mn-ea"/>
              </a:rPr>
              <a:t>For example 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sym typeface="+mn-ea"/>
              </a:rPr>
              <a:t>If you choose a course like this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4" name="六边形 3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D:\aiwppcache\download\20201022\3f34ac71e0eb1baf6d183fccdce889d2.jpg3f34ac71e0eb1baf6d183fccdce889d2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-17656" r="-17656"/>
          <a:stretch>
            <a:fillRect/>
          </a:stretch>
        </p:blipFill>
        <p:spPr>
          <a:xfrm>
            <a:off x="609561" y="1219200"/>
            <a:ext cx="4114825" cy="44196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40" h="6960">
                <a:moveTo>
                  <a:pt x="0" y="0"/>
                </a:moveTo>
                <a:lnTo>
                  <a:pt x="5040" y="0"/>
                </a:lnTo>
                <a:lnTo>
                  <a:pt x="504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</p:pic>
      <p:sp>
        <p:nvSpPr>
          <p:cNvPr id="3" name="矩形: 剪去单角 4"/>
          <p:cNvSpPr/>
          <p:nvPr>
            <p:custDataLst>
              <p:tags r:id="rId8"/>
            </p:custDataLst>
          </p:nvPr>
        </p:nvSpPr>
        <p:spPr>
          <a:xfrm>
            <a:off x="5029200" y="1729740"/>
            <a:ext cx="2556510" cy="3398520"/>
          </a:xfrm>
          <a:prstGeom prst="snip1Rect">
            <a:avLst>
              <a:gd name="adj" fmla="val 30337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>
            <p:custDataLst>
              <p:tags r:id="rId9"/>
            </p:custDataLst>
          </p:nvPr>
        </p:nvSpPr>
        <p:spPr>
          <a:xfrm rot="10800000">
            <a:off x="7023735" y="1729740"/>
            <a:ext cx="561975" cy="56197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1"/>
          <p:cNvSpPr txBox="1"/>
          <p:nvPr>
            <p:custDataLst>
              <p:tags r:id="rId10"/>
            </p:custDataLst>
          </p:nvPr>
        </p:nvSpPr>
        <p:spPr>
          <a:xfrm>
            <a:off x="5029200" y="2481580"/>
            <a:ext cx="2556510" cy="201612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90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</a:pPr>
            <a:r>
              <a:rPr lang="zh-CN" altLang="en-US" sz="38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 good morning 8</a:t>
            </a:r>
            <a:endParaRPr lang="zh-CN" altLang="en-US" sz="38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: 剪去单角 7"/>
          <p:cNvSpPr/>
          <p:nvPr>
            <p:custDataLst>
              <p:tags r:id="rId11"/>
            </p:custDataLst>
          </p:nvPr>
        </p:nvSpPr>
        <p:spPr>
          <a:xfrm>
            <a:off x="9026525" y="1729740"/>
            <a:ext cx="2556510" cy="3398520"/>
          </a:xfrm>
          <a:prstGeom prst="snip1Rect">
            <a:avLst>
              <a:gd name="adj" fmla="val 30337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直角三角形 8"/>
          <p:cNvSpPr/>
          <p:nvPr>
            <p:custDataLst>
              <p:tags r:id="rId12"/>
            </p:custDataLst>
          </p:nvPr>
        </p:nvSpPr>
        <p:spPr>
          <a:xfrm rot="10800000">
            <a:off x="11021060" y="1729740"/>
            <a:ext cx="561975" cy="56197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1"/>
          <p:cNvSpPr txBox="1"/>
          <p:nvPr>
            <p:custDataLst>
              <p:tags r:id="rId13"/>
            </p:custDataLst>
          </p:nvPr>
        </p:nvSpPr>
        <p:spPr>
          <a:xfrm>
            <a:off x="9026525" y="2481580"/>
            <a:ext cx="2556510" cy="201612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</a:pPr>
            <a:r>
              <a:rPr lang="zh-CN" altLang="en-US" sz="38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day day death</a:t>
            </a:r>
            <a:endParaRPr lang="zh-CN" altLang="en-US" sz="38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4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D:\aiwppcache\download\20201021\996ff5b8cad55ad6a4772fb60280abce.png996ff5b8cad55ad6a4772fb60280abce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-131303" b="-131303"/>
          <a:stretch>
            <a:fillRect/>
          </a:stretch>
        </p:blipFill>
        <p:spPr>
          <a:xfrm>
            <a:off x="2171700" y="481012"/>
            <a:ext cx="7715250" cy="51435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2171700" y="5698331"/>
            <a:ext cx="7715250" cy="877960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>
            <a:defPPr>
              <a:defRPr lang="en-US"/>
            </a:defPPr>
            <a:lvl1pPr marL="171450" indent="-171450" defTabSz="913765">
              <a:lnSpc>
                <a:spcPct val="2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17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this</a:t>
            </a:r>
            <a:endParaRPr lang="en-US" altLang="zh-CN" sz="17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17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courses a week</a:t>
            </a:r>
            <a:endParaRPr lang="en-US" altLang="zh-CN" sz="17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60831" y="944564"/>
            <a:ext cx="3966845" cy="466514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 even this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fatal Tuesday 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 killing-life Thursday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 descr="D:\aiwppcache\download\20201021\7b4801209276ac31f90174320736a169.jpg7b4801209276ac31f90174320736a169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12975" r="-12975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3.3</a:t>
            </a:r>
            <a:endParaRPr lang="en-US" altLang="zh-CN" sz="96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What to do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12775" y="3403600"/>
            <a:ext cx="4606925" cy="2581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courses，exams，homework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Then courses，exams，homework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12775" y="776605"/>
            <a:ext cx="3967480" cy="194500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At middle school</a:t>
            </a:r>
            <a:endParaRPr lang="zh-CN" altLang="en-US" sz="3600" b="1" spc="30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D:\aiwppcache\download\20201020\fc9bacc27e884861cf0c14894d0ddbb2.pngfc9bacc27e884861cf0c14894d0ddbb2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-30090" b="-30090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</p:pic>
    </p:spTree>
    <p:custDataLst>
      <p:tags r:id="rId10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2" name="六边形 1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751965" y="2546350"/>
            <a:ext cx="8688705" cy="15227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7200" b="1" spc="60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 Now</a:t>
            </a:r>
            <a:endParaRPr lang="zh-CN" altLang="en-US" sz="7200" b="1" spc="60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751330" y="1301750"/>
            <a:ext cx="8688706" cy="4254500"/>
            <a:chOff x="2330450" y="1301750"/>
            <a:chExt cx="7530465" cy="4254500"/>
          </a:xfrm>
        </p:grpSpPr>
        <p:cxnSp>
          <p:nvCxnSpPr>
            <p:cNvPr id="8" name="直接连接符 7"/>
            <p:cNvCxnSpPr/>
            <p:nvPr>
              <p:custDataLst>
                <p:tags r:id="rId7"/>
              </p:custDataLst>
            </p:nvPr>
          </p:nvCxnSpPr>
          <p:spPr>
            <a:xfrm>
              <a:off x="2330450" y="5556250"/>
              <a:ext cx="7530465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8"/>
              </p:custDataLst>
            </p:nvPr>
          </p:nvCxnSpPr>
          <p:spPr>
            <a:xfrm>
              <a:off x="2330450" y="1301750"/>
              <a:ext cx="7530465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9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2" name="六边形 1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D:\aiwppcache\download\20201022\858a06cfc723455b74c0691b9be3b276.jpg858a06cfc723455b74c0691b9be3b276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-8764" b="-8764"/>
          <a:stretch>
            <a:fillRect/>
          </a:stretch>
        </p:blipFill>
        <p:spPr>
          <a:xfrm>
            <a:off x="-10160" y="-1"/>
            <a:ext cx="12213219" cy="6858001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>
            <a:off x="6744970" y="1106805"/>
            <a:ext cx="5086350" cy="2538730"/>
            <a:chOff x="10622" y="1743"/>
            <a:chExt cx="8010" cy="3998"/>
          </a:xfrm>
        </p:grpSpPr>
        <p:sp>
          <p:nvSpPr>
            <p:cNvPr id="5" name="矩形 4"/>
            <p:cNvSpPr/>
            <p:nvPr>
              <p:custDataLst>
                <p:tags r:id="rId9"/>
              </p:custDataLst>
            </p:nvPr>
          </p:nvSpPr>
          <p:spPr>
            <a:xfrm>
              <a:off x="11499" y="2632"/>
              <a:ext cx="6257" cy="222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lvl="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 kern="0" spc="300" dirty="0">
                  <a:solidFill>
                    <a:schemeClr val="dk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Association community</a:t>
              </a:r>
              <a:endParaRPr lang="zh-CN" altLang="en-US" sz="3600" b="1" kern="0" spc="30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622" y="1743"/>
              <a:ext cx="8011" cy="3999"/>
              <a:chOff x="10622" y="1743"/>
              <a:chExt cx="8011" cy="3999"/>
            </a:xfrm>
          </p:grpSpPr>
          <p:cxnSp>
            <p:nvCxnSpPr>
              <p:cNvPr id="3" name="直线连接符 2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10622" y="2306"/>
                <a:ext cx="7991" cy="0"/>
              </a:xfrm>
              <a:prstGeom prst="line">
                <a:avLst/>
              </a:prstGeom>
              <a:ln w="12700">
                <a:solidFill>
                  <a:schemeClr val="l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7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10622" y="5156"/>
                <a:ext cx="7991" cy="0"/>
              </a:xfrm>
              <a:prstGeom prst="line">
                <a:avLst/>
              </a:prstGeom>
              <a:ln w="12700">
                <a:solidFill>
                  <a:schemeClr val="l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 5"/>
              <p:cNvSpPr>
                <a:spLocks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0622" y="1743"/>
                <a:ext cx="877" cy="869"/>
              </a:xfrm>
              <a:custGeom>
                <a:avLst/>
                <a:gdLst>
                  <a:gd name="T0" fmla="*/ 54 w 135"/>
                  <a:gd name="T1" fmla="*/ 130 h 130"/>
                  <a:gd name="T2" fmla="*/ 0 w 135"/>
                  <a:gd name="T3" fmla="*/ 130 h 130"/>
                  <a:gd name="T4" fmla="*/ 0 w 135"/>
                  <a:gd name="T5" fmla="*/ 76 h 130"/>
                  <a:gd name="T6" fmla="*/ 14 w 135"/>
                  <a:gd name="T7" fmla="*/ 21 h 130"/>
                  <a:gd name="T8" fmla="*/ 54 w 135"/>
                  <a:gd name="T9" fmla="*/ 0 h 130"/>
                  <a:gd name="T10" fmla="*/ 54 w 135"/>
                  <a:gd name="T11" fmla="*/ 26 h 130"/>
                  <a:gd name="T12" fmla="*/ 27 w 135"/>
                  <a:gd name="T13" fmla="*/ 76 h 130"/>
                  <a:gd name="T14" fmla="*/ 54 w 135"/>
                  <a:gd name="T15" fmla="*/ 76 h 130"/>
                  <a:gd name="T16" fmla="*/ 54 w 135"/>
                  <a:gd name="T17" fmla="*/ 130 h 130"/>
                  <a:gd name="T18" fmla="*/ 135 w 135"/>
                  <a:gd name="T19" fmla="*/ 130 h 130"/>
                  <a:gd name="T20" fmla="*/ 81 w 135"/>
                  <a:gd name="T21" fmla="*/ 130 h 130"/>
                  <a:gd name="T22" fmla="*/ 81 w 135"/>
                  <a:gd name="T23" fmla="*/ 76 h 130"/>
                  <a:gd name="T24" fmla="*/ 95 w 135"/>
                  <a:gd name="T25" fmla="*/ 21 h 130"/>
                  <a:gd name="T26" fmla="*/ 135 w 135"/>
                  <a:gd name="T27" fmla="*/ 0 h 130"/>
                  <a:gd name="T28" fmla="*/ 135 w 135"/>
                  <a:gd name="T29" fmla="*/ 26 h 130"/>
                  <a:gd name="T30" fmla="*/ 109 w 135"/>
                  <a:gd name="T31" fmla="*/ 76 h 130"/>
                  <a:gd name="T32" fmla="*/ 135 w 135"/>
                  <a:gd name="T33" fmla="*/ 76 h 130"/>
                  <a:gd name="T34" fmla="*/ 135 w 135"/>
                  <a:gd name="T35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5" h="130">
                    <a:moveTo>
                      <a:pt x="54" y="130"/>
                    </a:moveTo>
                    <a:cubicBezTo>
                      <a:pt x="0" y="130"/>
                      <a:pt x="0" y="130"/>
                      <a:pt x="0" y="13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53"/>
                      <a:pt x="5" y="35"/>
                      <a:pt x="14" y="21"/>
                    </a:cubicBezTo>
                    <a:cubicBezTo>
                      <a:pt x="23" y="7"/>
                      <a:pt x="36" y="0"/>
                      <a:pt x="54" y="0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36" y="26"/>
                      <a:pt x="27" y="43"/>
                      <a:pt x="27" y="76"/>
                    </a:cubicBezTo>
                    <a:cubicBezTo>
                      <a:pt x="54" y="76"/>
                      <a:pt x="54" y="76"/>
                      <a:pt x="54" y="76"/>
                    </a:cubicBezTo>
                    <a:lnTo>
                      <a:pt x="54" y="130"/>
                    </a:lnTo>
                    <a:close/>
                    <a:moveTo>
                      <a:pt x="135" y="130"/>
                    </a:moveTo>
                    <a:cubicBezTo>
                      <a:pt x="81" y="130"/>
                      <a:pt x="81" y="130"/>
                      <a:pt x="81" y="130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53"/>
                      <a:pt x="86" y="35"/>
                      <a:pt x="95" y="21"/>
                    </a:cubicBezTo>
                    <a:cubicBezTo>
                      <a:pt x="104" y="7"/>
                      <a:pt x="117" y="0"/>
                      <a:pt x="135" y="0"/>
                    </a:cubicBezTo>
                    <a:cubicBezTo>
                      <a:pt x="135" y="26"/>
                      <a:pt x="135" y="26"/>
                      <a:pt x="135" y="26"/>
                    </a:cubicBezTo>
                    <a:cubicBezTo>
                      <a:pt x="118" y="26"/>
                      <a:pt x="109" y="43"/>
                      <a:pt x="109" y="76"/>
                    </a:cubicBezTo>
                    <a:cubicBezTo>
                      <a:pt x="135" y="76"/>
                      <a:pt x="135" y="76"/>
                      <a:pt x="135" y="76"/>
                    </a:cubicBezTo>
                    <a:lnTo>
                      <a:pt x="135" y="13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7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buClrTx/>
                  <a:buSzTx/>
                  <a:buFontTx/>
                  <a:buNone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5"/>
              <p:cNvSpPr>
                <a:spLocks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 rot="10800000">
                <a:off x="17757" y="4874"/>
                <a:ext cx="877" cy="869"/>
              </a:xfrm>
              <a:custGeom>
                <a:avLst/>
                <a:gdLst>
                  <a:gd name="T0" fmla="*/ 54 w 135"/>
                  <a:gd name="T1" fmla="*/ 130 h 130"/>
                  <a:gd name="T2" fmla="*/ 0 w 135"/>
                  <a:gd name="T3" fmla="*/ 130 h 130"/>
                  <a:gd name="T4" fmla="*/ 0 w 135"/>
                  <a:gd name="T5" fmla="*/ 76 h 130"/>
                  <a:gd name="T6" fmla="*/ 14 w 135"/>
                  <a:gd name="T7" fmla="*/ 21 h 130"/>
                  <a:gd name="T8" fmla="*/ 54 w 135"/>
                  <a:gd name="T9" fmla="*/ 0 h 130"/>
                  <a:gd name="T10" fmla="*/ 54 w 135"/>
                  <a:gd name="T11" fmla="*/ 26 h 130"/>
                  <a:gd name="T12" fmla="*/ 27 w 135"/>
                  <a:gd name="T13" fmla="*/ 76 h 130"/>
                  <a:gd name="T14" fmla="*/ 54 w 135"/>
                  <a:gd name="T15" fmla="*/ 76 h 130"/>
                  <a:gd name="T16" fmla="*/ 54 w 135"/>
                  <a:gd name="T17" fmla="*/ 130 h 130"/>
                  <a:gd name="T18" fmla="*/ 135 w 135"/>
                  <a:gd name="T19" fmla="*/ 130 h 130"/>
                  <a:gd name="T20" fmla="*/ 81 w 135"/>
                  <a:gd name="T21" fmla="*/ 130 h 130"/>
                  <a:gd name="T22" fmla="*/ 81 w 135"/>
                  <a:gd name="T23" fmla="*/ 76 h 130"/>
                  <a:gd name="T24" fmla="*/ 95 w 135"/>
                  <a:gd name="T25" fmla="*/ 21 h 130"/>
                  <a:gd name="T26" fmla="*/ 135 w 135"/>
                  <a:gd name="T27" fmla="*/ 0 h 130"/>
                  <a:gd name="T28" fmla="*/ 135 w 135"/>
                  <a:gd name="T29" fmla="*/ 26 h 130"/>
                  <a:gd name="T30" fmla="*/ 109 w 135"/>
                  <a:gd name="T31" fmla="*/ 76 h 130"/>
                  <a:gd name="T32" fmla="*/ 135 w 135"/>
                  <a:gd name="T33" fmla="*/ 76 h 130"/>
                  <a:gd name="T34" fmla="*/ 135 w 135"/>
                  <a:gd name="T35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5" h="130">
                    <a:moveTo>
                      <a:pt x="54" y="130"/>
                    </a:moveTo>
                    <a:cubicBezTo>
                      <a:pt x="0" y="130"/>
                      <a:pt x="0" y="130"/>
                      <a:pt x="0" y="13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53"/>
                      <a:pt x="5" y="35"/>
                      <a:pt x="14" y="21"/>
                    </a:cubicBezTo>
                    <a:cubicBezTo>
                      <a:pt x="23" y="7"/>
                      <a:pt x="36" y="0"/>
                      <a:pt x="54" y="0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36" y="26"/>
                      <a:pt x="27" y="43"/>
                      <a:pt x="27" y="76"/>
                    </a:cubicBezTo>
                    <a:cubicBezTo>
                      <a:pt x="54" y="76"/>
                      <a:pt x="54" y="76"/>
                      <a:pt x="54" y="76"/>
                    </a:cubicBezTo>
                    <a:lnTo>
                      <a:pt x="54" y="130"/>
                    </a:lnTo>
                    <a:close/>
                    <a:moveTo>
                      <a:pt x="135" y="130"/>
                    </a:moveTo>
                    <a:cubicBezTo>
                      <a:pt x="81" y="130"/>
                      <a:pt x="81" y="130"/>
                      <a:pt x="81" y="130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53"/>
                      <a:pt x="86" y="35"/>
                      <a:pt x="95" y="21"/>
                    </a:cubicBezTo>
                    <a:cubicBezTo>
                      <a:pt x="104" y="7"/>
                      <a:pt x="117" y="0"/>
                      <a:pt x="135" y="0"/>
                    </a:cubicBezTo>
                    <a:cubicBezTo>
                      <a:pt x="135" y="26"/>
                      <a:pt x="135" y="26"/>
                      <a:pt x="135" y="26"/>
                    </a:cubicBezTo>
                    <a:cubicBezTo>
                      <a:pt x="118" y="26"/>
                      <a:pt x="109" y="43"/>
                      <a:pt x="109" y="76"/>
                    </a:cubicBezTo>
                    <a:cubicBezTo>
                      <a:pt x="135" y="76"/>
                      <a:pt x="135" y="76"/>
                      <a:pt x="135" y="76"/>
                    </a:cubicBezTo>
                    <a:lnTo>
                      <a:pt x="135" y="13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buClrTx/>
                  <a:buSzTx/>
                  <a:buFontTx/>
                  <a:buNone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4" name="六边形 3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D:\aiwppcache\download\20201022\f42dc2c9db8cc7b19febc3653767575e.jpgf42dc2c9db8cc7b19febc3653767575e"/>
          <p:cNvPicPr preferRelativeResize="0"/>
          <p:nvPr>
            <p:custDataLst>
              <p:tags r:id="rId5"/>
            </p:custDataLst>
          </p:nvPr>
        </p:nvPicPr>
        <p:blipFill rotWithShape="1">
          <a:blip r:embed="rId6"/>
          <a:srcRect l="-24074" r="-24074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0" y="4301490"/>
            <a:ext cx="12192000" cy="1397000"/>
          </a:xfrm>
          <a:prstGeom prst="rect">
            <a:avLst/>
          </a:prstGeom>
          <a:solidFill>
            <a:schemeClr val="dk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422284" y="3980180"/>
            <a:ext cx="584052" cy="509646"/>
            <a:chOff x="1168400" y="1347856"/>
            <a:chExt cx="723913" cy="631688"/>
          </a:xfrm>
          <a:solidFill>
            <a:schemeClr val="bg1">
              <a:alpha val="70000"/>
            </a:schemeClr>
          </a:solidFill>
        </p:grpSpPr>
        <p:sp>
          <p:nvSpPr>
            <p:cNvPr id="8" name="任意多边形: 形状 7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lt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lt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11185665" y="5510154"/>
            <a:ext cx="584052" cy="509646"/>
            <a:chOff x="3213087" y="1347855"/>
            <a:chExt cx="723913" cy="631688"/>
          </a:xfrm>
          <a:solidFill>
            <a:schemeClr val="bg1">
              <a:alpha val="70000"/>
            </a:schemeClr>
          </a:solidFill>
        </p:grpSpPr>
        <p:sp>
          <p:nvSpPr>
            <p:cNvPr id="11" name="任意多边形: 形状 10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5"/>
            </p:custDataLst>
          </p:nvPr>
        </p:nvSpPr>
        <p:spPr>
          <a:xfrm>
            <a:off x="673435" y="4594573"/>
            <a:ext cx="10845130" cy="81083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b="1" spc="3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Sports</a:t>
            </a:r>
            <a:endParaRPr lang="zh-CN" altLang="en-US" sz="3600" b="1" spc="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10553" y="2570163"/>
            <a:ext cx="5755958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And this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18" name="图片 17" descr="D:\aiwppcache\download\20201020\dc3c786e682e96c58f06f54ffe8f7ee6.jpgdc3c786e682e96c58f06f54ffe8f7ee6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-25000" b="-25000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" y="3669174"/>
            <a:ext cx="3144416" cy="342991"/>
          </a:xfrm>
          <a:prstGeom prst="rect">
            <a:avLst/>
          </a:prstGeom>
          <a:gradFill flip="none" rotWithShape="1">
            <a:gsLst>
              <a:gs pos="0">
                <a:srgbClr val="E65966"/>
              </a:gs>
              <a:gs pos="100000">
                <a:srgbClr val="F7B7CA">
                  <a:lumMod val="40000"/>
                  <a:lumOff val="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>
            <p:custDataLst>
              <p:tags r:id="rId6"/>
            </p:custDataLst>
          </p:nvPr>
        </p:nvSpPr>
        <p:spPr bwMode="auto">
          <a:xfrm>
            <a:off x="5921474" y="3829864"/>
            <a:ext cx="437515" cy="43815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bIns="46800" anchor="ctr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600" b="1" spc="2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600" b="1" spc="2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>
            <p:custDataLst>
              <p:tags r:id="rId7"/>
            </p:custDataLst>
          </p:nvPr>
        </p:nvSpPr>
        <p:spPr bwMode="auto">
          <a:xfrm>
            <a:off x="5921474" y="4486602"/>
            <a:ext cx="437515" cy="438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bIns="46800" anchor="ctr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600" b="1" spc="2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600" b="1" spc="2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8"/>
            </p:custDataLst>
          </p:nvPr>
        </p:nvSpPr>
        <p:spPr bwMode="auto">
          <a:xfrm>
            <a:off x="5921474" y="2509968"/>
            <a:ext cx="437515" cy="43815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bIns="46800" anchor="ctr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600" b="1" spc="2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b="1" spc="2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>
            <p:custDataLst>
              <p:tags r:id="rId9"/>
            </p:custDataLst>
          </p:nvPr>
        </p:nvSpPr>
        <p:spPr bwMode="auto">
          <a:xfrm>
            <a:off x="5921474" y="3163566"/>
            <a:ext cx="437515" cy="450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bIns="46800" anchor="ctr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600" b="1" spc="2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600" b="1" spc="2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>
            <p:custDataLst>
              <p:tags r:id="rId10"/>
            </p:custDataLst>
          </p:nvPr>
        </p:nvSpPr>
        <p:spPr bwMode="auto">
          <a:xfrm>
            <a:off x="5921474" y="1840436"/>
            <a:ext cx="437515" cy="438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bIns="46800" anchor="ctr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600" b="1" spc="2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b="1" spc="2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562727" y="2160816"/>
            <a:ext cx="2194896" cy="1351538"/>
          </a:xfrm>
          <a:prstGeom prst="rect">
            <a:avLst/>
          </a:prstGeom>
          <a:noFill/>
        </p:spPr>
        <p:txBody>
          <a:bodyPr wrap="square" tIns="46800" bIns="46800" rtlCol="0" anchor="ctr">
            <a:normAutofit fontScale="5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000" b="1" spc="200" dirty="0">
                <a:solidFill>
                  <a:srgbClr val="D10F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Contents</a:t>
            </a:r>
            <a:endParaRPr lang="zh-CN" altLang="en-US" sz="6000" b="1" spc="200" dirty="0">
              <a:solidFill>
                <a:srgbClr val="D10F2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7210126" y="1853714"/>
            <a:ext cx="3230880" cy="612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pc="20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The famous TED talk</a:t>
            </a:r>
            <a:endParaRPr lang="zh-CN" altLang="en-US" spc="200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7210126" y="2488837"/>
            <a:ext cx="3230880" cy="61200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r>
              <a:rPr lang="zh-CN" altLang="en-US" spc="20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Immense  diversity with profound impact</a:t>
            </a:r>
            <a:endParaRPr lang="zh-CN" altLang="en-US" spc="200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4"/>
            </p:custDataLst>
          </p:nvPr>
        </p:nvSpPr>
        <p:spPr>
          <a:xfrm>
            <a:off x="7210126" y="3150956"/>
            <a:ext cx="3230880" cy="612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pc="20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What or Which</a:t>
            </a:r>
            <a:endParaRPr lang="zh-CN" altLang="en-US" spc="200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7210126" y="3830234"/>
            <a:ext cx="3230880" cy="61200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r>
              <a:rPr lang="zh-CN" altLang="en-US" spc="20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What have Middle schools done?</a:t>
            </a:r>
            <a:endParaRPr lang="zh-CN" altLang="en-US" spc="200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16"/>
            </p:custDataLst>
          </p:nvPr>
        </p:nvSpPr>
        <p:spPr>
          <a:xfrm>
            <a:off x="7210126" y="4483832"/>
            <a:ext cx="3230880" cy="61200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r>
              <a:rPr lang="zh-CN" altLang="en-US" spc="20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Crucial problems come！</a:t>
            </a:r>
            <a:endParaRPr lang="zh-CN" altLang="en-US" spc="200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5361398" y="2786564"/>
            <a:ext cx="4738370" cy="2656840"/>
          </a:xfrm>
          <a:prstGeom prst="rect">
            <a:avLst/>
          </a:prstGeom>
          <a:solidFill>
            <a:schemeClr val="lt2">
              <a:lumMod val="8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D:\aiwppcache\download\20201022\d189266785ca8be4c5dc7d6cc5234d51.jpgd189266785ca8be4c5dc7d6cc5234d51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6208" r="-6208"/>
          <a:stretch>
            <a:fillRect/>
          </a:stretch>
        </p:blipFill>
        <p:spPr>
          <a:xfrm>
            <a:off x="759040" y="999510"/>
            <a:ext cx="7680960" cy="512445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  <p:pic>
        <p:nvPicPr>
          <p:cNvPr id="4" name="图片 3" descr="D:\aiwppcache\download\20201022\8ba53a024877db702b5ee6c801e1a63a.jpg8ba53a024877db702b5ee6c801e1a63a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-13307" b="-13307"/>
          <a:stretch>
            <a:fillRect/>
          </a:stretch>
        </p:blipFill>
        <p:spPr>
          <a:xfrm>
            <a:off x="7431231" y="3637300"/>
            <a:ext cx="3733800" cy="248666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</p:pic>
      <p:sp>
        <p:nvSpPr>
          <p:cNvPr id="5" name="副标题 6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8439999" y="1280897"/>
            <a:ext cx="2826975" cy="122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zh-CN" altLang="en-US" sz="32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lt"/>
              </a:rPr>
              <a:t>Or even</a:t>
            </a:r>
            <a:endParaRPr lang="zh-CN" altLang="en-US" sz="3200" b="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 flipV="1">
            <a:off x="10874545" y="999510"/>
            <a:ext cx="392430" cy="76200"/>
          </a:xfrm>
          <a:prstGeom prst="rect">
            <a:avLst/>
          </a:prstGeom>
          <a:solidFill>
            <a:schemeClr val="dk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 txBox="1"/>
          <p:nvPr>
            <p:custDataLst>
              <p:tags r:id="rId5"/>
            </p:custDataLst>
          </p:nvPr>
        </p:nvSpPr>
        <p:spPr>
          <a:xfrm>
            <a:off x="608012" y="3465513"/>
            <a:ext cx="10970895" cy="25193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But if you do not choose it right.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DDL leads to death.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Lord， I am pondering about what to do and where to go every day.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10870" y="1771650"/>
            <a:ext cx="10970895" cy="1017270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 fontScale="9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6000" b="1" i="0" u="none" strike="noStrike" kern="1200" cap="none" spc="800" normalizeH="0" baseline="0" noProof="1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l"/>
            <a:r>
              <a:rPr lang="zh-CN" altLang="en-US" spc="300">
                <a:solidFill>
                  <a:schemeClr val="dk1"/>
                </a:solidFill>
                <a:uFillTx/>
                <a:sym typeface="+mn-ea"/>
              </a:rPr>
              <a:t>Choices are charming</a:t>
            </a:r>
            <a:endParaRPr lang="zh-CN" altLang="en-US" spc="300">
              <a:solidFill>
                <a:schemeClr val="dk1"/>
              </a:solidFill>
              <a:uFillTx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8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127639" y="1525760"/>
            <a:ext cx="4461440" cy="113231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800" b="1" spc="3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Conlusion</a:t>
            </a:r>
            <a:endParaRPr lang="zh-CN" altLang="en-US" sz="3800" b="1" spc="3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127639" y="2809760"/>
            <a:ext cx="4479073" cy="24786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Massive choice is fairly charming and important，but with unpredictable risk and unbearable price</a:t>
            </a:r>
            <a:endParaRPr lang="zh-CN" altLang="en-US" sz="22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11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2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3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4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5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6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7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2" name="六边形 1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1251901" y="1438275"/>
            <a:ext cx="9688830" cy="3981450"/>
            <a:chOff x="1971" y="2065"/>
            <a:chExt cx="15258" cy="6270"/>
          </a:xfrm>
        </p:grpSpPr>
        <p:cxnSp>
          <p:nvCxnSpPr>
            <p:cNvPr id="10" name="直接连接符 9"/>
            <p:cNvCxnSpPr/>
            <p:nvPr>
              <p:custDataLst>
                <p:tags r:id="rId6"/>
              </p:custDataLst>
            </p:nvPr>
          </p:nvCxnSpPr>
          <p:spPr>
            <a:xfrm>
              <a:off x="1971" y="8335"/>
              <a:ext cx="15259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1971" y="2065"/>
              <a:ext cx="15259" cy="0"/>
            </a:xfrm>
            <a:prstGeom prst="line">
              <a:avLst/>
            </a:prstGeom>
            <a:ln w="6350">
              <a:solidFill>
                <a:schemeClr val="lt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3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251584" y="1763491"/>
            <a:ext cx="9689465" cy="3331018"/>
          </a:xfrm>
          <a:prstGeom prst="rect">
            <a:avLst/>
          </a:prstGeom>
        </p:spPr>
        <p:txBody>
          <a:bodyPr vert="horz" lIns="101600" tIns="0" rIns="82550" bIns="0" rtlCol="0" anchor="ctr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20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sym typeface="+mn-ea"/>
              </a:rPr>
              <a:t>Now we all have come to realize that university is full of diversity and the capacity for making proper choices is of vital significance.</a:t>
            </a:r>
            <a:endParaRPr lang="zh-CN" altLang="en-US" sz="220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4335">
                <a:solidFill>
                  <a:schemeClr val="accent1"/>
                </a:solidFill>
              </a:rPr>
              <a:t>What have middle schools done?</a:t>
            </a:r>
            <a:endParaRPr lang="zh-CN" altLang="en-US" sz="4335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10" name="六边形 9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897348" y="812460"/>
            <a:ext cx="10397305" cy="5233081"/>
            <a:chOff x="786737" y="824499"/>
            <a:chExt cx="10397305" cy="5233081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1059543" y="1088571"/>
              <a:ext cx="10124499" cy="496900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786737" y="824499"/>
              <a:ext cx="10205113" cy="50425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2030" y="1020526"/>
              <a:ext cx="9814526" cy="4650527"/>
              <a:chOff x="986413" y="1020733"/>
              <a:chExt cx="9814526" cy="4650527"/>
            </a:xfrm>
          </p:grpSpPr>
          <p:sp>
            <p:nvSpPr>
              <p:cNvPr id="7" name="任意多边形: 形状 6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0665264" y="1020733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986413" y="5535585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800350" y="1200150"/>
            <a:ext cx="6591300" cy="44577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50000"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Sir Robinson stressed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 our national education system, mistakes are the worst thing to make.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But if you don't prepare to be wrong, you can hardly come up with something really creative.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10" name="六边形 9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897348" y="812460"/>
            <a:ext cx="10397305" cy="5233081"/>
            <a:chOff x="786737" y="824499"/>
            <a:chExt cx="10397305" cy="5233081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1059543" y="1088571"/>
              <a:ext cx="10124499" cy="496900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786737" y="824499"/>
              <a:ext cx="10205113" cy="50425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2030" y="1020526"/>
              <a:ext cx="9814526" cy="4650527"/>
              <a:chOff x="986413" y="1020733"/>
              <a:chExt cx="9814526" cy="4650527"/>
            </a:xfrm>
          </p:grpSpPr>
          <p:sp>
            <p:nvSpPr>
              <p:cNvPr id="7" name="任意多边形: 形状 6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0665264" y="1020733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986413" y="5535585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800350" y="1200150"/>
            <a:ext cx="6591300" cy="44577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40000"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Because of the unbearable consequence of making wrong choices 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our schools deprive us of nearly all our options which should be carefully chosen and cautiously decided by ourselves.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It made a coercive but vital decision for us.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3901712" cy="6858000"/>
          </a:xfrm>
          <a:custGeom>
            <a:avLst/>
            <a:gdLst>
              <a:gd name="connsiteX0" fmla="*/ 3901712 w 3901712"/>
              <a:gd name="connsiteY0" fmla="*/ 0 h 6858000"/>
              <a:gd name="connsiteX1" fmla="*/ 2145499 w 3901712"/>
              <a:gd name="connsiteY1" fmla="*/ 0 h 6858000"/>
              <a:gd name="connsiteX2" fmla="*/ 2035468 w 3901712"/>
              <a:gd name="connsiteY2" fmla="*/ 53005 h 6858000"/>
              <a:gd name="connsiteX3" fmla="*/ 0 w 3901712"/>
              <a:gd name="connsiteY3" fmla="*/ 3472953 h 6858000"/>
              <a:gd name="connsiteX4" fmla="*/ 1714789 w 3901712"/>
              <a:gd name="connsiteY4" fmla="*/ 6698084 h 6858000"/>
              <a:gd name="connsiteX5" fmla="*/ 1978018 w 3901712"/>
              <a:gd name="connsiteY5" fmla="*/ 6858000 h 6858000"/>
              <a:gd name="connsiteX6" fmla="*/ 3901712 w 3901712"/>
              <a:gd name="connsiteY6" fmla="*/ 6858000 h 6858000"/>
              <a:gd name="connsiteX7" fmla="*/ 3901712 w 3901712"/>
              <a:gd name="connsiteY7" fmla="*/ 6012238 h 6858000"/>
              <a:gd name="connsiteX8" fmla="*/ 3889376 w 3901712"/>
              <a:gd name="connsiteY8" fmla="*/ 6012861 h 6858000"/>
              <a:gd name="connsiteX9" fmla="*/ 1349470 w 3901712"/>
              <a:gd name="connsiteY9" fmla="*/ 3472955 h 6858000"/>
              <a:gd name="connsiteX10" fmla="*/ 3889376 w 3901712"/>
              <a:gd name="connsiteY10" fmla="*/ 933048 h 6858000"/>
              <a:gd name="connsiteX11" fmla="*/ 3901712 w 3901712"/>
              <a:gd name="connsiteY11" fmla="*/ 9336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1712" h="6858000">
                <a:moveTo>
                  <a:pt x="3901712" y="0"/>
                </a:moveTo>
                <a:lnTo>
                  <a:pt x="2145499" y="0"/>
                </a:lnTo>
                <a:lnTo>
                  <a:pt x="2035468" y="53005"/>
                </a:lnTo>
                <a:cubicBezTo>
                  <a:pt x="823052" y="711629"/>
                  <a:pt x="0" y="1996174"/>
                  <a:pt x="0" y="3472953"/>
                </a:cubicBezTo>
                <a:cubicBezTo>
                  <a:pt x="0" y="4815480"/>
                  <a:pt x="680209" y="5999136"/>
                  <a:pt x="1714789" y="6698084"/>
                </a:cubicBezTo>
                <a:lnTo>
                  <a:pt x="1978018" y="6858000"/>
                </a:lnTo>
                <a:lnTo>
                  <a:pt x="3901712" y="6858000"/>
                </a:lnTo>
                <a:lnTo>
                  <a:pt x="3901712" y="6012238"/>
                </a:lnTo>
                <a:lnTo>
                  <a:pt x="3889376" y="6012861"/>
                </a:lnTo>
                <a:cubicBezTo>
                  <a:pt x="2486625" y="6012861"/>
                  <a:pt x="1349470" y="4875706"/>
                  <a:pt x="1349470" y="3472955"/>
                </a:cubicBezTo>
                <a:cubicBezTo>
                  <a:pt x="1349470" y="2070203"/>
                  <a:pt x="2486625" y="933048"/>
                  <a:pt x="3889376" y="933048"/>
                </a:cubicBezTo>
                <a:lnTo>
                  <a:pt x="3901712" y="93367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>
            <p:custDataLst>
              <p:tags r:id="rId6"/>
            </p:custDataLst>
          </p:nvPr>
        </p:nvSpPr>
        <p:spPr>
          <a:xfrm rot="5400000">
            <a:off x="9377032" y="5212521"/>
            <a:ext cx="1864214" cy="1264917"/>
          </a:xfrm>
          <a:prstGeom prst="triangle">
            <a:avLst/>
          </a:prstGeom>
          <a:pattFill prst="dashDnDiag">
            <a:fgClr>
              <a:schemeClr val="lt1">
                <a:lumMod val="85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251212" y="1013021"/>
            <a:ext cx="11940788" cy="483195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8"/>
            </p:custDataLst>
          </p:nvPr>
        </p:nvSpPr>
        <p:spPr>
          <a:xfrm rot="10800000">
            <a:off x="10927083" y="5593707"/>
            <a:ext cx="1264917" cy="1264293"/>
          </a:xfrm>
          <a:custGeom>
            <a:avLst/>
            <a:gdLst>
              <a:gd name="connsiteX0" fmla="*/ 518887 w 1037771"/>
              <a:gd name="connsiteY0" fmla="*/ 0 h 1037770"/>
              <a:gd name="connsiteX1" fmla="*/ 1037771 w 1037771"/>
              <a:gd name="connsiteY1" fmla="*/ 0 h 1037770"/>
              <a:gd name="connsiteX2" fmla="*/ 1016687 w 1037771"/>
              <a:gd name="connsiteY2" fmla="*/ 209146 h 1037770"/>
              <a:gd name="connsiteX3" fmla="*/ 0 w 1037771"/>
              <a:gd name="connsiteY3" fmla="*/ 1037770 h 1037770"/>
              <a:gd name="connsiteX4" fmla="*/ 0 w 1037771"/>
              <a:gd name="connsiteY4" fmla="*/ 518885 h 1037770"/>
              <a:gd name="connsiteX5" fmla="*/ 1 w 1037771"/>
              <a:gd name="connsiteY5" fmla="*/ 518885 h 1037770"/>
              <a:gd name="connsiteX6" fmla="*/ 508345 w 1037771"/>
              <a:gd name="connsiteY6" fmla="*/ 104573 h 103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7771" h="1037770">
                <a:moveTo>
                  <a:pt x="518887" y="0"/>
                </a:moveTo>
                <a:lnTo>
                  <a:pt x="1037771" y="0"/>
                </a:lnTo>
                <a:lnTo>
                  <a:pt x="1016687" y="209146"/>
                </a:lnTo>
                <a:cubicBezTo>
                  <a:pt x="919919" y="682041"/>
                  <a:pt x="501502" y="1037770"/>
                  <a:pt x="0" y="1037770"/>
                </a:cubicBezTo>
                <a:lnTo>
                  <a:pt x="0" y="518885"/>
                </a:lnTo>
                <a:lnTo>
                  <a:pt x="1" y="518885"/>
                </a:lnTo>
                <a:cubicBezTo>
                  <a:pt x="250753" y="518885"/>
                  <a:pt x="459961" y="341020"/>
                  <a:pt x="508345" y="104573"/>
                </a:cubicBezTo>
                <a:close/>
              </a:path>
            </a:pathLst>
          </a:custGeom>
          <a:solidFill>
            <a:schemeClr val="dk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9"/>
            </p:custDataLst>
          </p:nvPr>
        </p:nvSpPr>
        <p:spPr>
          <a:xfrm rot="17100000">
            <a:off x="3572145" y="-140386"/>
            <a:ext cx="601846" cy="684857"/>
          </a:xfrm>
          <a:custGeom>
            <a:avLst/>
            <a:gdLst>
              <a:gd name="connsiteX0" fmla="*/ 418339 w 601846"/>
              <a:gd name="connsiteY0" fmla="*/ 0 h 684857"/>
              <a:gd name="connsiteX1" fmla="*/ 601846 w 601846"/>
              <a:gd name="connsiteY1" fmla="*/ 684857 h 684857"/>
              <a:gd name="connsiteX2" fmla="*/ 0 w 601846"/>
              <a:gd name="connsiteY2" fmla="*/ 684857 h 68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846" h="684857">
                <a:moveTo>
                  <a:pt x="418339" y="0"/>
                </a:moveTo>
                <a:lnTo>
                  <a:pt x="601846" y="684857"/>
                </a:lnTo>
                <a:lnTo>
                  <a:pt x="0" y="684857"/>
                </a:lnTo>
                <a:close/>
              </a:path>
            </a:pathLst>
          </a:custGeom>
          <a:pattFill prst="dashDnDiag">
            <a:fgClr>
              <a:schemeClr val="lt1">
                <a:lumMod val="85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 flipH="1">
            <a:off x="649066" y="1013020"/>
            <a:ext cx="3267161" cy="4831960"/>
          </a:xfrm>
          <a:custGeom>
            <a:avLst/>
            <a:gdLst>
              <a:gd name="connsiteX0" fmla="*/ 3267161 w 3267161"/>
              <a:gd name="connsiteY0" fmla="*/ 0 h 4831960"/>
              <a:gd name="connsiteX1" fmla="*/ 877685 w 3267161"/>
              <a:gd name="connsiteY1" fmla="*/ 0 h 4831960"/>
              <a:gd name="connsiteX2" fmla="*/ 858633 w 3267161"/>
              <a:gd name="connsiteY2" fmla="*/ 22127 h 4831960"/>
              <a:gd name="connsiteX3" fmla="*/ 0 w 3267161"/>
              <a:gd name="connsiteY3" fmla="*/ 2459933 h 4831960"/>
              <a:gd name="connsiteX4" fmla="*/ 717570 w 3267161"/>
              <a:gd name="connsiteY4" fmla="*/ 4711444 h 4831960"/>
              <a:gd name="connsiteX5" fmla="*/ 808825 w 3267161"/>
              <a:gd name="connsiteY5" fmla="*/ 4831960 h 4831960"/>
              <a:gd name="connsiteX6" fmla="*/ 2987389 w 3267161"/>
              <a:gd name="connsiteY6" fmla="*/ 4831960 h 4831960"/>
              <a:gd name="connsiteX7" fmla="*/ 2900730 w 3267161"/>
              <a:gd name="connsiteY7" fmla="*/ 4800243 h 4831960"/>
              <a:gd name="connsiteX8" fmla="*/ 1349470 w 3267161"/>
              <a:gd name="connsiteY8" fmla="*/ 2459935 h 4831960"/>
              <a:gd name="connsiteX9" fmla="*/ 3134086 w 3267161"/>
              <a:gd name="connsiteY9" fmla="*/ 34217 h 48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7161" h="4831960">
                <a:moveTo>
                  <a:pt x="3267161" y="0"/>
                </a:moveTo>
                <a:lnTo>
                  <a:pt x="877685" y="0"/>
                </a:lnTo>
                <a:lnTo>
                  <a:pt x="858633" y="22127"/>
                </a:lnTo>
                <a:cubicBezTo>
                  <a:pt x="321505" y="689051"/>
                  <a:pt x="0" y="1536946"/>
                  <a:pt x="0" y="2459933"/>
                </a:cubicBezTo>
                <a:cubicBezTo>
                  <a:pt x="0" y="3299013"/>
                  <a:pt x="265707" y="4076033"/>
                  <a:pt x="717570" y="4711444"/>
                </a:cubicBezTo>
                <a:lnTo>
                  <a:pt x="808825" y="4831960"/>
                </a:lnTo>
                <a:lnTo>
                  <a:pt x="2987389" y="4831960"/>
                </a:lnTo>
                <a:lnTo>
                  <a:pt x="2900730" y="4800243"/>
                </a:lnTo>
                <a:cubicBezTo>
                  <a:pt x="1989120" y="4414664"/>
                  <a:pt x="1349470" y="3511999"/>
                  <a:pt x="1349470" y="2459935"/>
                </a:cubicBezTo>
                <a:cubicBezTo>
                  <a:pt x="1349470" y="1320199"/>
                  <a:pt x="2100170" y="355799"/>
                  <a:pt x="3134086" y="34217"/>
                </a:cubicBezTo>
                <a:close/>
              </a:path>
            </a:pathLst>
          </a:custGeom>
          <a:solidFill>
            <a:schemeClr val="dk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920319" y="1433370"/>
            <a:ext cx="2851150" cy="4311904"/>
          </a:xfrm>
          <a:prstGeom prst="rect">
            <a:avLst/>
          </a:prstGeom>
          <a:noFill/>
        </p:spPr>
        <p:txBody>
          <a:bodyPr wrap="square" lIns="101600" tIns="0" rIns="82550" bIns="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 sz="22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Enroll in a famous middle school</a:t>
            </a:r>
            <a:endParaRPr lang="zh-CN" altLang="en-US" sz="22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Exert all our time and efforts </a:t>
            </a:r>
            <a:endParaRPr lang="zh-CN" altLang="en-US" sz="22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 the college entrance exam</a:t>
            </a:r>
            <a:endParaRPr lang="zh-CN" altLang="en-US" sz="22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D:\aiwppcache\download\20201022\694ca78a7abfa22fde843236cc26a353.jpg694ca78a7abfa22fde843236cc26a353"/>
          <p:cNvPicPr preferRelativeResize="0"/>
          <p:nvPr>
            <p:custDataLst>
              <p:tags r:id="rId12"/>
            </p:custDataLst>
          </p:nvPr>
        </p:nvPicPr>
        <p:blipFill rotWithShape="1">
          <a:blip r:embed="rId13"/>
          <a:srcRect l="-33042" r="-33042"/>
          <a:stretch>
            <a:fillRect/>
          </a:stretch>
        </p:blipFill>
        <p:spPr>
          <a:xfrm>
            <a:off x="4281714" y="1451429"/>
            <a:ext cx="7910286" cy="3955143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</p:pic>
    </p:spTree>
    <p:custDataLst>
      <p:tags r:id="rId15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10" name="六边形 9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897348" y="812460"/>
            <a:ext cx="10397305" cy="5233081"/>
            <a:chOff x="786737" y="824499"/>
            <a:chExt cx="10397305" cy="5233081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1059543" y="1088571"/>
              <a:ext cx="10124499" cy="496900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786737" y="824499"/>
              <a:ext cx="10205113" cy="50425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2030" y="1020526"/>
              <a:ext cx="9814526" cy="4650527"/>
              <a:chOff x="986413" y="1020733"/>
              <a:chExt cx="9814526" cy="4650527"/>
            </a:xfrm>
          </p:grpSpPr>
          <p:sp>
            <p:nvSpPr>
              <p:cNvPr id="7" name="任意多边形: 形状 6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0665264" y="1020733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986413" y="5535585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800350" y="1200150"/>
            <a:ext cx="6591300" cy="44577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 in the end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3cdb3b56432185bc27f8684eb564b9f3.jpg3cdb3b56432185bc27f8684eb564b9f3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0823" r="-10823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4430">
                <a:solidFill>
                  <a:schemeClr val="accent1"/>
                </a:solidFill>
              </a:rPr>
              <a:t>The top-watched TED</a:t>
            </a:r>
            <a:endParaRPr lang="zh-CN" altLang="en-US" sz="443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10" name="六边形 9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897348" y="812460"/>
            <a:ext cx="10397305" cy="5233081"/>
            <a:chOff x="786737" y="824499"/>
            <a:chExt cx="10397305" cy="5233081"/>
          </a:xfrm>
        </p:grpSpPr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1059543" y="1088571"/>
              <a:ext cx="10124499" cy="496900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786737" y="824499"/>
              <a:ext cx="10205113" cy="50425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82030" y="1020526"/>
              <a:ext cx="9814526" cy="4650527"/>
              <a:chOff x="986413" y="1020733"/>
              <a:chExt cx="9814526" cy="4650527"/>
            </a:xfrm>
          </p:grpSpPr>
          <p:sp>
            <p:nvSpPr>
              <p:cNvPr id="7" name="任意多边形: 形状 6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0665264" y="1020733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任意多边形: 形状 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986413" y="5535585"/>
                <a:ext cx="135675" cy="135675"/>
              </a:xfrm>
              <a:custGeom>
                <a:avLst/>
                <a:gdLst>
                  <a:gd name="connsiteX0" fmla="*/ 60236 w 688240"/>
                  <a:gd name="connsiteY0" fmla="*/ 149944 h 688240"/>
                  <a:gd name="connsiteX1" fmla="*/ 538297 w 688240"/>
                  <a:gd name="connsiteY1" fmla="*/ 628005 h 688240"/>
                  <a:gd name="connsiteX2" fmla="*/ 536521 w 688240"/>
                  <a:gd name="connsiteY2" fmla="*/ 629470 h 688240"/>
                  <a:gd name="connsiteX3" fmla="*/ 344120 w 688240"/>
                  <a:gd name="connsiteY3" fmla="*/ 688240 h 688240"/>
                  <a:gd name="connsiteX4" fmla="*/ 0 w 688240"/>
                  <a:gd name="connsiteY4" fmla="*/ 344120 h 688240"/>
                  <a:gd name="connsiteX5" fmla="*/ 58770 w 688240"/>
                  <a:gd name="connsiteY5" fmla="*/ 151719 h 688240"/>
                  <a:gd name="connsiteX6" fmla="*/ 344120 w 688240"/>
                  <a:gd name="connsiteY6" fmla="*/ 0 h 688240"/>
                  <a:gd name="connsiteX7" fmla="*/ 688240 w 688240"/>
                  <a:gd name="connsiteY7" fmla="*/ 344120 h 688240"/>
                  <a:gd name="connsiteX8" fmla="*/ 629470 w 688240"/>
                  <a:gd name="connsiteY8" fmla="*/ 536521 h 688240"/>
                  <a:gd name="connsiteX9" fmla="*/ 628004 w 688240"/>
                  <a:gd name="connsiteY9" fmla="*/ 538297 h 688240"/>
                  <a:gd name="connsiteX10" fmla="*/ 149944 w 688240"/>
                  <a:gd name="connsiteY10" fmla="*/ 60236 h 688240"/>
                  <a:gd name="connsiteX11" fmla="*/ 151719 w 688240"/>
                  <a:gd name="connsiteY11" fmla="*/ 58770 h 688240"/>
                  <a:gd name="connsiteX12" fmla="*/ 344120 w 688240"/>
                  <a:gd name="connsiteY12" fmla="*/ 0 h 68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240" h="688240">
                    <a:moveTo>
                      <a:pt x="60236" y="149944"/>
                    </a:moveTo>
                    <a:lnTo>
                      <a:pt x="538297" y="628005"/>
                    </a:lnTo>
                    <a:lnTo>
                      <a:pt x="536521" y="629470"/>
                    </a:lnTo>
                    <a:cubicBezTo>
                      <a:pt x="481599" y="666574"/>
                      <a:pt x="415390" y="688240"/>
                      <a:pt x="344120" y="688240"/>
                    </a:cubicBezTo>
                    <a:cubicBezTo>
                      <a:pt x="154068" y="688240"/>
                      <a:pt x="0" y="534172"/>
                      <a:pt x="0" y="344120"/>
                    </a:cubicBezTo>
                    <a:cubicBezTo>
                      <a:pt x="0" y="272851"/>
                      <a:pt x="21666" y="206641"/>
                      <a:pt x="58770" y="151719"/>
                    </a:cubicBezTo>
                    <a:close/>
                    <a:moveTo>
                      <a:pt x="344120" y="0"/>
                    </a:moveTo>
                    <a:cubicBezTo>
                      <a:pt x="534172" y="0"/>
                      <a:pt x="688240" y="154068"/>
                      <a:pt x="688240" y="344120"/>
                    </a:cubicBezTo>
                    <a:cubicBezTo>
                      <a:pt x="688240" y="415390"/>
                      <a:pt x="666574" y="481599"/>
                      <a:pt x="629470" y="536521"/>
                    </a:cubicBezTo>
                    <a:lnTo>
                      <a:pt x="628004" y="538297"/>
                    </a:lnTo>
                    <a:lnTo>
                      <a:pt x="149944" y="60236"/>
                    </a:lnTo>
                    <a:lnTo>
                      <a:pt x="151719" y="58770"/>
                    </a:lnTo>
                    <a:cubicBezTo>
                      <a:pt x="206641" y="21666"/>
                      <a:pt x="272851" y="0"/>
                      <a:pt x="34412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800350" y="1200150"/>
            <a:ext cx="6591300" cy="44577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60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 in the end</a:t>
            </a:r>
            <a:endParaRPr lang="zh-CN" altLang="en-US" sz="60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aiwppcache\download\20201020\52c654c06f5550c7b91293f0d7134d5c.jpg52c654c06f5550c7b91293f0d7134d5c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3056" r="-13056"/>
          <a:stretch>
            <a:fillRect/>
          </a:stretch>
        </p:blipFill>
        <p:spPr>
          <a:xfrm>
            <a:off x="1538296" y="944563"/>
            <a:ext cx="9115409" cy="512741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6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That's fairly a so-called proper choice for nearly all of us.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But every coin have two sides.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6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Our capacity for making  proper choices which are suitable for ourselves most is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JUST DEPRIVED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6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Sir Robinson said in his TED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Our education is to cater for the most useful subjects for work.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2374265" y="661352"/>
            <a:ext cx="9817735" cy="553529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0" y="2540"/>
            <a:ext cx="2374265" cy="6858000"/>
          </a:xfrm>
          <a:prstGeom prst="rect">
            <a:avLst/>
          </a:prstGeom>
          <a:pattFill prst="ltUpDiag">
            <a:fgClr>
              <a:schemeClr val="lt1">
                <a:lumMod val="65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46807" y="2256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chemeClr val="dk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46807" y="64967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chemeClr val="dk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52974" y="225625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chemeClr val="dk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52974" y="6496700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chemeClr val="dk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11"/>
            </p:custDataLst>
          </p:nvPr>
        </p:nvGrpSpPr>
        <p:grpSpPr>
          <a:xfrm>
            <a:off x="11181744" y="909510"/>
            <a:ext cx="686077" cy="598672"/>
            <a:chOff x="10997202" y="547506"/>
            <a:chExt cx="686077" cy="598672"/>
          </a:xfrm>
          <a:solidFill>
            <a:schemeClr val="bg1">
              <a:lumMod val="85000"/>
            </a:schemeClr>
          </a:solidFill>
        </p:grpSpPr>
        <p:sp>
          <p:nvSpPr>
            <p:cNvPr id="17" name="任意多边形: 形状 16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97202" y="547506"/>
              <a:ext cx="295024" cy="598671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任意多边形: 形状 17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1388255" y="547507"/>
              <a:ext cx="295024" cy="598671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14"/>
            </p:custDataLst>
          </p:nvPr>
        </p:nvSpPr>
        <p:spPr>
          <a:xfrm>
            <a:off x="3210824" y="967033"/>
            <a:ext cx="7779414" cy="49239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middle school, we don't have to choose.</a:t>
            </a:r>
            <a:endParaRPr lang="zh-CN" altLang="en-US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are chosen.</a:t>
            </a:r>
            <a:endParaRPr lang="zh-CN" altLang="en-US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Schools choose these so-called proper choices.</a:t>
            </a:r>
            <a:endParaRPr lang="zh-CN" altLang="en-US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just fake it as if it is decided by ourselves</a:t>
            </a:r>
            <a:endParaRPr lang="zh-CN" altLang="en-US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4335">
                <a:solidFill>
                  <a:schemeClr val="accent1"/>
                </a:solidFill>
              </a:rPr>
              <a:t>Crucial problems come!</a:t>
            </a:r>
            <a:endParaRPr lang="zh-CN" altLang="en-US" sz="4335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6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 are college students right now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Who will make the decisions for ourselves instead of ourselves???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1"/>
          <p:cNvSpPr/>
          <p:nvPr>
            <p:custDataLst>
              <p:tags r:id="rId5"/>
            </p:custDataLst>
          </p:nvPr>
        </p:nvSpPr>
        <p:spPr>
          <a:xfrm>
            <a:off x="335756" y="0"/>
            <a:ext cx="7140146" cy="6858000"/>
          </a:xfrm>
          <a:custGeom>
            <a:avLst/>
            <a:gdLst>
              <a:gd name="connsiteX0" fmla="*/ 2888487 w 7140146"/>
              <a:gd name="connsiteY0" fmla="*/ 4462028 h 6858000"/>
              <a:gd name="connsiteX1" fmla="*/ 4969982 w 7140146"/>
              <a:gd name="connsiteY1" fmla="*/ 6543523 h 6858000"/>
              <a:gd name="connsiteX2" fmla="*/ 4655505 w 7140146"/>
              <a:gd name="connsiteY2" fmla="*/ 6858000 h 6858000"/>
              <a:gd name="connsiteX3" fmla="*/ 1121470 w 7140146"/>
              <a:gd name="connsiteY3" fmla="*/ 6858000 h 6858000"/>
              <a:gd name="connsiteX4" fmla="*/ 806992 w 7140146"/>
              <a:gd name="connsiteY4" fmla="*/ 6543523 h 6858000"/>
              <a:gd name="connsiteX5" fmla="*/ 3987800 w 7140146"/>
              <a:gd name="connsiteY5" fmla="*/ 3554018 h 6858000"/>
              <a:gd name="connsiteX6" fmla="*/ 4866048 w 7140146"/>
              <a:gd name="connsiteY6" fmla="*/ 4432266 h 6858000"/>
              <a:gd name="connsiteX7" fmla="*/ 3987800 w 7140146"/>
              <a:gd name="connsiteY7" fmla="*/ 5310514 h 6858000"/>
              <a:gd name="connsiteX8" fmla="*/ 3109553 w 7140146"/>
              <a:gd name="connsiteY8" fmla="*/ 4432266 h 6858000"/>
              <a:gd name="connsiteX9" fmla="*/ 4012446 w 7140146"/>
              <a:gd name="connsiteY9" fmla="*/ 3170015 h 6858000"/>
              <a:gd name="connsiteX10" fmla="*/ 3965575 w 7140146"/>
              <a:gd name="connsiteY10" fmla="*/ 3216887 h 6858000"/>
              <a:gd name="connsiteX11" fmla="*/ 3978279 w 7140146"/>
              <a:gd name="connsiteY11" fmla="*/ 3218244 h 6858000"/>
              <a:gd name="connsiteX12" fmla="*/ 3999225 w 7140146"/>
              <a:gd name="connsiteY12" fmla="*/ 3205628 h 6858000"/>
              <a:gd name="connsiteX13" fmla="*/ 4012658 w 7140146"/>
              <a:gd name="connsiteY13" fmla="*/ 3170607 h 6858000"/>
              <a:gd name="connsiteX14" fmla="*/ 3852389 w 7140146"/>
              <a:gd name="connsiteY14" fmla="*/ 3169901 h 6858000"/>
              <a:gd name="connsiteX15" fmla="*/ 3859817 w 7140146"/>
              <a:gd name="connsiteY15" fmla="*/ 3177329 h 6858000"/>
              <a:gd name="connsiteX16" fmla="*/ 3834826 w 7140146"/>
              <a:gd name="connsiteY16" fmla="*/ 3202319 h 6858000"/>
              <a:gd name="connsiteX17" fmla="*/ 3916112 w 7140146"/>
              <a:gd name="connsiteY17" fmla="*/ 3283604 h 6858000"/>
              <a:gd name="connsiteX18" fmla="*/ 3923609 w 7140146"/>
              <a:gd name="connsiteY18" fmla="*/ 3246398 h 6858000"/>
              <a:gd name="connsiteX19" fmla="*/ 3931592 w 7140146"/>
              <a:gd name="connsiteY19" fmla="*/ 3254381 h 6858000"/>
              <a:gd name="connsiteX20" fmla="*/ 3924233 w 7140146"/>
              <a:gd name="connsiteY20" fmla="*/ 3293669 h 6858000"/>
              <a:gd name="connsiteX21" fmla="*/ 3916528 w 7140146"/>
              <a:gd name="connsiteY21" fmla="*/ 3301374 h 6858000"/>
              <a:gd name="connsiteX22" fmla="*/ 3826150 w 7140146"/>
              <a:gd name="connsiteY22" fmla="*/ 3210996 h 6858000"/>
              <a:gd name="connsiteX23" fmla="*/ 3804840 w 7140146"/>
              <a:gd name="connsiteY23" fmla="*/ 3232306 h 6858000"/>
              <a:gd name="connsiteX24" fmla="*/ 3797412 w 7140146"/>
              <a:gd name="connsiteY24" fmla="*/ 3224878 h 6858000"/>
              <a:gd name="connsiteX25" fmla="*/ 4092869 w 7140146"/>
              <a:gd name="connsiteY25" fmla="*/ 3089592 h 6858000"/>
              <a:gd name="connsiteX26" fmla="*/ 4058645 w 7140146"/>
              <a:gd name="connsiteY26" fmla="*/ 3123816 h 6858000"/>
              <a:gd name="connsiteX27" fmla="*/ 4067657 w 7140146"/>
              <a:gd name="connsiteY27" fmla="*/ 3127061 h 6858000"/>
              <a:gd name="connsiteX28" fmla="*/ 4089973 w 7140146"/>
              <a:gd name="connsiteY28" fmla="*/ 3112935 h 6858000"/>
              <a:gd name="connsiteX29" fmla="*/ 4103092 w 7140146"/>
              <a:gd name="connsiteY29" fmla="*/ 3099816 h 6858000"/>
              <a:gd name="connsiteX30" fmla="*/ 2911503 w 7140146"/>
              <a:gd name="connsiteY30" fmla="*/ 2478410 h 6858000"/>
              <a:gd name="connsiteX31" fmla="*/ 3789751 w 7140146"/>
              <a:gd name="connsiteY31" fmla="*/ 3356658 h 6858000"/>
              <a:gd name="connsiteX32" fmla="*/ 2911503 w 7140146"/>
              <a:gd name="connsiteY32" fmla="*/ 4234906 h 6858000"/>
              <a:gd name="connsiteX33" fmla="*/ 2033256 w 7140146"/>
              <a:gd name="connsiteY33" fmla="*/ 3356659 h 6858000"/>
              <a:gd name="connsiteX34" fmla="*/ 854978 w 7140146"/>
              <a:gd name="connsiteY34" fmla="*/ 2428465 h 6858000"/>
              <a:gd name="connsiteX35" fmla="*/ 2786411 w 7140146"/>
              <a:gd name="connsiteY35" fmla="*/ 4359900 h 6858000"/>
              <a:gd name="connsiteX36" fmla="*/ 854978 w 7140146"/>
              <a:gd name="connsiteY36" fmla="*/ 6291335 h 6858000"/>
              <a:gd name="connsiteX37" fmla="*/ 0 w 7140146"/>
              <a:gd name="connsiteY37" fmla="*/ 5436357 h 6858000"/>
              <a:gd name="connsiteX38" fmla="*/ 0 w 7140146"/>
              <a:gd name="connsiteY38" fmla="*/ 3283443 h 6858000"/>
              <a:gd name="connsiteX39" fmla="*/ 1864735 w 7140146"/>
              <a:gd name="connsiteY39" fmla="*/ 1431738 h 6858000"/>
              <a:gd name="connsiteX40" fmla="*/ 2742983 w 7140146"/>
              <a:gd name="connsiteY40" fmla="*/ 2309986 h 6858000"/>
              <a:gd name="connsiteX41" fmla="*/ 1864736 w 7140146"/>
              <a:gd name="connsiteY41" fmla="*/ 3188233 h 6858000"/>
              <a:gd name="connsiteX42" fmla="*/ 986488 w 7140146"/>
              <a:gd name="connsiteY42" fmla="*/ 2309985 h 6858000"/>
              <a:gd name="connsiteX43" fmla="*/ 4879571 w 7140146"/>
              <a:gd name="connsiteY43" fmla="*/ 0 h 6858000"/>
              <a:gd name="connsiteX44" fmla="*/ 7134021 w 7140146"/>
              <a:gd name="connsiteY44" fmla="*/ 0 h 6858000"/>
              <a:gd name="connsiteX45" fmla="*/ 7140146 w 7140146"/>
              <a:gd name="connsiteY45" fmla="*/ 6126 h 6858000"/>
              <a:gd name="connsiteX46" fmla="*/ 6006797 w 7140146"/>
              <a:gd name="connsiteY46" fmla="*/ 1139477 h 6858000"/>
              <a:gd name="connsiteX47" fmla="*/ 4873445 w 7140146"/>
              <a:gd name="connsiteY47" fmla="*/ 6126 h 6858000"/>
              <a:gd name="connsiteX48" fmla="*/ 3296688 w 7140146"/>
              <a:gd name="connsiteY48" fmla="*/ 0 h 6858000"/>
              <a:gd name="connsiteX49" fmla="*/ 4592689 w 7140146"/>
              <a:gd name="connsiteY49" fmla="*/ 0 h 6858000"/>
              <a:gd name="connsiteX50" fmla="*/ 5887575 w 7140146"/>
              <a:gd name="connsiteY50" fmla="*/ 1294886 h 6858000"/>
              <a:gd name="connsiteX51" fmla="*/ 4102171 w 7140146"/>
              <a:gd name="connsiteY51" fmla="*/ 3080290 h 6858000"/>
              <a:gd name="connsiteX52" fmla="*/ 4119891 w 7140146"/>
              <a:gd name="connsiteY52" fmla="*/ 3098011 h 6858000"/>
              <a:gd name="connsiteX53" fmla="*/ 4097193 w 7140146"/>
              <a:gd name="connsiteY53" fmla="*/ 3120709 h 6858000"/>
              <a:gd name="connsiteX54" fmla="*/ 4066199 w 7140146"/>
              <a:gd name="connsiteY54" fmla="*/ 3139903 h 6858000"/>
              <a:gd name="connsiteX55" fmla="*/ 4048793 w 7140146"/>
              <a:gd name="connsiteY55" fmla="*/ 3133668 h 6858000"/>
              <a:gd name="connsiteX56" fmla="*/ 4022370 w 7140146"/>
              <a:gd name="connsiteY56" fmla="*/ 3160091 h 6858000"/>
              <a:gd name="connsiteX57" fmla="*/ 4025325 w 7140146"/>
              <a:gd name="connsiteY57" fmla="*/ 3169532 h 6858000"/>
              <a:gd name="connsiteX58" fmla="*/ 4007069 w 7140146"/>
              <a:gd name="connsiteY58" fmla="*/ 3213749 h 6858000"/>
              <a:gd name="connsiteX59" fmla="*/ 3979390 w 7140146"/>
              <a:gd name="connsiteY59" fmla="*/ 3230703 h 6858000"/>
              <a:gd name="connsiteX60" fmla="*/ 3954097 w 7140146"/>
              <a:gd name="connsiteY60" fmla="*/ 3228364 h 6858000"/>
              <a:gd name="connsiteX61" fmla="*/ 3944688 w 7140146"/>
              <a:gd name="connsiteY61" fmla="*/ 3237773 h 6858000"/>
              <a:gd name="connsiteX62" fmla="*/ 2001802 w 7140146"/>
              <a:gd name="connsiteY62" fmla="*/ 1294887 h 6858000"/>
              <a:gd name="connsiteX63" fmla="*/ 0 w 7140146"/>
              <a:gd name="connsiteY63" fmla="*/ 0 h 6858000"/>
              <a:gd name="connsiteX64" fmla="*/ 2740771 w 7140146"/>
              <a:gd name="connsiteY64" fmla="*/ 0 h 6858000"/>
              <a:gd name="connsiteX65" fmla="*/ 2903450 w 7140146"/>
              <a:gd name="connsiteY65" fmla="*/ 162679 h 6858000"/>
              <a:gd name="connsiteX66" fmla="*/ 871316 w 7140146"/>
              <a:gd name="connsiteY66" fmla="*/ 2194813 h 6858000"/>
              <a:gd name="connsiteX67" fmla="*/ 0 w 7140146"/>
              <a:gd name="connsiteY67" fmla="*/ 1323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140146" h="6858000">
                <a:moveTo>
                  <a:pt x="2888487" y="4462028"/>
                </a:moveTo>
                <a:lnTo>
                  <a:pt x="4969982" y="6543523"/>
                </a:lnTo>
                <a:lnTo>
                  <a:pt x="4655505" y="6858000"/>
                </a:lnTo>
                <a:lnTo>
                  <a:pt x="1121470" y="6858000"/>
                </a:lnTo>
                <a:lnTo>
                  <a:pt x="806992" y="6543523"/>
                </a:lnTo>
                <a:close/>
                <a:moveTo>
                  <a:pt x="3987800" y="3554018"/>
                </a:moveTo>
                <a:lnTo>
                  <a:pt x="4866048" y="4432266"/>
                </a:lnTo>
                <a:lnTo>
                  <a:pt x="3987800" y="5310514"/>
                </a:lnTo>
                <a:lnTo>
                  <a:pt x="3109553" y="4432266"/>
                </a:lnTo>
                <a:close/>
                <a:moveTo>
                  <a:pt x="4012446" y="3170015"/>
                </a:moveTo>
                <a:lnTo>
                  <a:pt x="3965575" y="3216887"/>
                </a:lnTo>
                <a:lnTo>
                  <a:pt x="3978279" y="3218244"/>
                </a:lnTo>
                <a:cubicBezTo>
                  <a:pt x="3985533" y="3216544"/>
                  <a:pt x="3992515" y="3212338"/>
                  <a:pt x="3999225" y="3205628"/>
                </a:cubicBezTo>
                <a:cubicBezTo>
                  <a:pt x="4009822" y="3195031"/>
                  <a:pt x="4014299" y="3183357"/>
                  <a:pt x="4012658" y="3170607"/>
                </a:cubicBezTo>
                <a:close/>
                <a:moveTo>
                  <a:pt x="3852389" y="3169901"/>
                </a:moveTo>
                <a:lnTo>
                  <a:pt x="3859817" y="3177329"/>
                </a:lnTo>
                <a:lnTo>
                  <a:pt x="3834826" y="3202319"/>
                </a:lnTo>
                <a:lnTo>
                  <a:pt x="3916112" y="3283604"/>
                </a:lnTo>
                <a:lnTo>
                  <a:pt x="3923609" y="3246398"/>
                </a:lnTo>
                <a:lnTo>
                  <a:pt x="3931592" y="3254381"/>
                </a:lnTo>
                <a:lnTo>
                  <a:pt x="3924233" y="3293669"/>
                </a:lnTo>
                <a:lnTo>
                  <a:pt x="3916528" y="3301374"/>
                </a:lnTo>
                <a:lnTo>
                  <a:pt x="3826150" y="3210996"/>
                </a:lnTo>
                <a:lnTo>
                  <a:pt x="3804840" y="3232306"/>
                </a:lnTo>
                <a:lnTo>
                  <a:pt x="3797412" y="3224878"/>
                </a:lnTo>
                <a:close/>
                <a:moveTo>
                  <a:pt x="4092869" y="3089592"/>
                </a:moveTo>
                <a:lnTo>
                  <a:pt x="4058645" y="3123816"/>
                </a:lnTo>
                <a:lnTo>
                  <a:pt x="4067657" y="3127061"/>
                </a:lnTo>
                <a:cubicBezTo>
                  <a:pt x="4074436" y="3125742"/>
                  <a:pt x="4081875" y="3121033"/>
                  <a:pt x="4089973" y="3112935"/>
                </a:cubicBezTo>
                <a:lnTo>
                  <a:pt x="4103092" y="3099816"/>
                </a:lnTo>
                <a:close/>
                <a:moveTo>
                  <a:pt x="2911503" y="2478410"/>
                </a:moveTo>
                <a:lnTo>
                  <a:pt x="3789751" y="3356658"/>
                </a:lnTo>
                <a:lnTo>
                  <a:pt x="2911503" y="4234906"/>
                </a:lnTo>
                <a:lnTo>
                  <a:pt x="2033256" y="3356659"/>
                </a:lnTo>
                <a:close/>
                <a:moveTo>
                  <a:pt x="854978" y="2428465"/>
                </a:moveTo>
                <a:lnTo>
                  <a:pt x="2786411" y="4359900"/>
                </a:lnTo>
                <a:lnTo>
                  <a:pt x="854978" y="6291335"/>
                </a:lnTo>
                <a:lnTo>
                  <a:pt x="0" y="5436357"/>
                </a:lnTo>
                <a:lnTo>
                  <a:pt x="0" y="3283443"/>
                </a:lnTo>
                <a:close/>
                <a:moveTo>
                  <a:pt x="1864735" y="1431738"/>
                </a:moveTo>
                <a:lnTo>
                  <a:pt x="2742983" y="2309986"/>
                </a:lnTo>
                <a:lnTo>
                  <a:pt x="1864736" y="3188233"/>
                </a:lnTo>
                <a:lnTo>
                  <a:pt x="986488" y="2309985"/>
                </a:lnTo>
                <a:close/>
                <a:moveTo>
                  <a:pt x="4879571" y="0"/>
                </a:moveTo>
                <a:lnTo>
                  <a:pt x="7134021" y="0"/>
                </a:lnTo>
                <a:lnTo>
                  <a:pt x="7140146" y="6126"/>
                </a:lnTo>
                <a:lnTo>
                  <a:pt x="6006797" y="1139477"/>
                </a:lnTo>
                <a:lnTo>
                  <a:pt x="4873445" y="6126"/>
                </a:lnTo>
                <a:close/>
                <a:moveTo>
                  <a:pt x="3296688" y="0"/>
                </a:moveTo>
                <a:lnTo>
                  <a:pt x="4592689" y="0"/>
                </a:lnTo>
                <a:lnTo>
                  <a:pt x="5887575" y="1294886"/>
                </a:lnTo>
                <a:lnTo>
                  <a:pt x="4102171" y="3080290"/>
                </a:lnTo>
                <a:lnTo>
                  <a:pt x="4119891" y="3098011"/>
                </a:lnTo>
                <a:lnTo>
                  <a:pt x="4097193" y="3120709"/>
                </a:lnTo>
                <a:cubicBezTo>
                  <a:pt x="4086040" y="3131862"/>
                  <a:pt x="4075709" y="3138260"/>
                  <a:pt x="4066199" y="3139903"/>
                </a:cubicBezTo>
                <a:lnTo>
                  <a:pt x="4048793" y="3133668"/>
                </a:lnTo>
                <a:lnTo>
                  <a:pt x="4022370" y="3160091"/>
                </a:lnTo>
                <a:lnTo>
                  <a:pt x="4025325" y="3169532"/>
                </a:lnTo>
                <a:cubicBezTo>
                  <a:pt x="4026668" y="3185497"/>
                  <a:pt x="4020581" y="3200237"/>
                  <a:pt x="4007069" y="3213749"/>
                </a:cubicBezTo>
                <a:cubicBezTo>
                  <a:pt x="3998138" y="3222681"/>
                  <a:pt x="3988910" y="3228333"/>
                  <a:pt x="3979390" y="3230703"/>
                </a:cubicBezTo>
                <a:lnTo>
                  <a:pt x="3954097" y="3228364"/>
                </a:lnTo>
                <a:lnTo>
                  <a:pt x="3944688" y="3237773"/>
                </a:lnTo>
                <a:lnTo>
                  <a:pt x="2001802" y="1294887"/>
                </a:lnTo>
                <a:close/>
                <a:moveTo>
                  <a:pt x="0" y="0"/>
                </a:moveTo>
                <a:lnTo>
                  <a:pt x="2740771" y="0"/>
                </a:lnTo>
                <a:lnTo>
                  <a:pt x="2903450" y="162679"/>
                </a:lnTo>
                <a:lnTo>
                  <a:pt x="871316" y="2194813"/>
                </a:lnTo>
                <a:lnTo>
                  <a:pt x="0" y="1323497"/>
                </a:lnTo>
                <a:close/>
              </a:path>
            </a:pathLst>
          </a:custGeom>
          <a:solidFill>
            <a:schemeClr val="lt2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>
            <p:custDataLst>
              <p:tags r:id="rId6"/>
            </p:custDataLst>
          </p:nvPr>
        </p:nvSpPr>
        <p:spPr>
          <a:xfrm>
            <a:off x="1203166" y="548323"/>
            <a:ext cx="10434955" cy="893445"/>
          </a:xfrm>
          <a:prstGeom prst="rect">
            <a:avLst/>
          </a:prstGeom>
          <a:noFill/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4000" spc="5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Generalize</a:t>
            </a:r>
            <a:endParaRPr lang="zh-CN" altLang="en-US" sz="4000" spc="5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: 剪去对角 3"/>
          <p:cNvSpPr/>
          <p:nvPr>
            <p:custDataLst>
              <p:tags r:id="rId7"/>
            </p:custDataLst>
          </p:nvPr>
        </p:nvSpPr>
        <p:spPr>
          <a:xfrm>
            <a:off x="985679" y="1990090"/>
            <a:ext cx="10870565" cy="4257675"/>
          </a:xfrm>
          <a:prstGeom prst="snip2DiagRect">
            <a:avLst>
              <a:gd name="adj1" fmla="val 0"/>
              <a:gd name="adj2" fmla="val 4623"/>
            </a:avLst>
          </a:prstGeom>
          <a:noFill/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985679" y="1244178"/>
            <a:ext cx="2413000" cy="381000"/>
            <a:chOff x="1614" y="7155"/>
            <a:chExt cx="3800" cy="600"/>
          </a:xfrm>
        </p:grpSpPr>
        <p:sp>
          <p:nvSpPr>
            <p:cNvPr id="7" name="圆角矩形 26"/>
            <p:cNvSpPr/>
            <p:nvPr>
              <p:custDataLst>
                <p:tags r:id="rId9"/>
              </p:custDataLst>
            </p:nvPr>
          </p:nvSpPr>
          <p:spPr>
            <a:xfrm>
              <a:off x="1614" y="7592"/>
              <a:ext cx="3800" cy="20"/>
            </a:xfrm>
            <a:prstGeom prst="roundRect">
              <a:avLst/>
            </a:prstGeom>
            <a:solidFill>
              <a:schemeClr val="dk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圆角矩形 27"/>
            <p:cNvSpPr/>
            <p:nvPr>
              <p:custDataLst>
                <p:tags r:id="rId10"/>
              </p:custDataLst>
            </p:nvPr>
          </p:nvSpPr>
          <p:spPr>
            <a:xfrm>
              <a:off x="1768" y="7155"/>
              <a:ext cx="20" cy="600"/>
            </a:xfrm>
            <a:prstGeom prst="roundRect">
              <a:avLst/>
            </a:prstGeom>
            <a:solidFill>
              <a:schemeClr val="dk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1"/>
          <p:cNvSpPr txBox="1"/>
          <p:nvPr>
            <p:custDataLst>
              <p:tags r:id="rId11"/>
            </p:custDataLst>
          </p:nvPr>
        </p:nvSpPr>
        <p:spPr>
          <a:xfrm>
            <a:off x="1203166" y="2205990"/>
            <a:ext cx="10435590" cy="3825240"/>
          </a:xfrm>
          <a:prstGeom prst="rect">
            <a:avLst/>
          </a:prstGeom>
          <a:noFill/>
        </p:spPr>
        <p:txBody>
          <a:bodyPr vert="horz" lIns="90000" tIns="46800" rIns="90000" bIns="46800" rtlCol="0">
            <a:normAutofit/>
          </a:bodyPr>
          <a:lstStyle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0" lang="zh-CN" altLang="en-US" sz="1100" b="0" i="0" u="none" strike="noStrike" cap="none" spc="50" normalizeH="0" baseline="0" noProof="1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defRPr>
            </a:lvl1pPr>
            <a:lvl2pPr marL="685800" marR="0" lvl="1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2pPr>
            <a:lvl3pPr marL="1143000" marR="0" lvl="2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3pPr>
            <a:lvl4pPr marL="1600200" marR="0" lvl="3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4pPr>
            <a:lvl5pPr marL="2057400" marR="0" lvl="4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zh-CN" altLang="en-US" sz="2200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Most of our middle school education deprive us of capacity and courage for making decisions by ourselves, which leads to the lack of capacity.</a:t>
            </a:r>
            <a:endParaRPr lang="zh-CN" altLang="en-US" sz="2200" spc="1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 descr="D:\aiwppcache\download\20201022\2a09c8211dab931f841de1cf3b7d5b44.jpg2a09c8211dab931f841de1cf3b7d5b44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5083" r="-15083"/>
          <a:stretch>
            <a:fillRect/>
          </a:stretch>
        </p:blipFill>
        <p:spPr>
          <a:xfrm>
            <a:off x="5917484" y="0"/>
            <a:ext cx="6274516" cy="6858000"/>
          </a:xfrm>
          <a:custGeom>
            <a:avLst/>
            <a:gdLst>
              <a:gd name="connsiteX0" fmla="*/ 3111120 w 6274516"/>
              <a:gd name="connsiteY0" fmla="*/ 0 h 6858000"/>
              <a:gd name="connsiteX1" fmla="*/ 6243937 w 6274516"/>
              <a:gd name="connsiteY1" fmla="*/ 0 h 6858000"/>
              <a:gd name="connsiteX2" fmla="*/ 6274516 w 6274516"/>
              <a:gd name="connsiteY2" fmla="*/ 32344 h 6858000"/>
              <a:gd name="connsiteX3" fmla="*/ 6274516 w 6274516"/>
              <a:gd name="connsiteY3" fmla="*/ 6858000 h 6858000"/>
              <a:gd name="connsiteX4" fmla="*/ 2756915 w 6274516"/>
              <a:gd name="connsiteY4" fmla="*/ 6858000 h 6858000"/>
              <a:gd name="connsiteX5" fmla="*/ 330085 w 6274516"/>
              <a:gd name="connsiteY5" fmla="*/ 4291070 h 6858000"/>
              <a:gd name="connsiteX6" fmla="*/ 377978 w 6274516"/>
              <a:gd name="connsiteY6" fmla="*/ 25839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4516" h="6858000">
                <a:moveTo>
                  <a:pt x="3111120" y="0"/>
                </a:moveTo>
                <a:lnTo>
                  <a:pt x="6243937" y="0"/>
                </a:lnTo>
                <a:lnTo>
                  <a:pt x="6274516" y="32344"/>
                </a:lnTo>
                <a:lnTo>
                  <a:pt x="6274516" y="6858000"/>
                </a:lnTo>
                <a:lnTo>
                  <a:pt x="2756915" y="6858000"/>
                </a:lnTo>
                <a:lnTo>
                  <a:pt x="330085" y="4291070"/>
                </a:lnTo>
                <a:cubicBezTo>
                  <a:pt x="-128093" y="3806442"/>
                  <a:pt x="-106651" y="3042148"/>
                  <a:pt x="377978" y="2583971"/>
                </a:cubicBez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</p:pic>
      <p:sp>
        <p:nvSpPr>
          <p:cNvPr id="29" name="椭圆 28"/>
          <p:cNvSpPr/>
          <p:nvPr>
            <p:custDataLst>
              <p:tags r:id="rId8"/>
            </p:custDataLst>
          </p:nvPr>
        </p:nvSpPr>
        <p:spPr>
          <a:xfrm>
            <a:off x="466726" y="403225"/>
            <a:ext cx="317045" cy="3170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>
            <p:custDataLst>
              <p:tags r:id="rId9"/>
            </p:custDataLst>
          </p:nvPr>
        </p:nvSpPr>
        <p:spPr>
          <a:xfrm>
            <a:off x="1070653" y="461506"/>
            <a:ext cx="258764" cy="2587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581150" y="521607"/>
            <a:ext cx="198663" cy="1986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2000720" y="577864"/>
            <a:ext cx="142405" cy="1424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66726" y="1058757"/>
            <a:ext cx="5133974" cy="501015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chemeClr val="accent1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 in the end.</a:t>
            </a:r>
            <a:endParaRPr lang="zh-CN" altLang="en-US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chemeClr val="accent1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Making decisions for an uncertain future and paying the price for it is itself the default setting for growth.</a:t>
            </a:r>
            <a:endParaRPr lang="zh-CN" altLang="en-US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chemeClr val="accent1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为不确定的未来做出决定，并为之承担代价，本身就是成长的默认设定。</a:t>
            </a:r>
            <a:endParaRPr lang="zh-CN" altLang="en-US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3"/>
            </p:custDataLst>
          </p:nvPr>
        </p:nvSpPr>
        <p:spPr>
          <a:xfrm>
            <a:off x="0" y="6068908"/>
            <a:ext cx="967125" cy="789092"/>
          </a:xfrm>
          <a:custGeom>
            <a:avLst/>
            <a:gdLst>
              <a:gd name="connsiteX0" fmla="*/ 0 w 967125"/>
              <a:gd name="connsiteY0" fmla="*/ 0 h 789092"/>
              <a:gd name="connsiteX1" fmla="*/ 19843 w 967125"/>
              <a:gd name="connsiteY1" fmla="*/ 3029 h 789092"/>
              <a:gd name="connsiteX2" fmla="*/ 896293 w 967125"/>
              <a:gd name="connsiteY2" fmla="*/ 637262 h 789092"/>
              <a:gd name="connsiteX3" fmla="*/ 967125 w 967125"/>
              <a:gd name="connsiteY3" fmla="*/ 789092 h 789092"/>
              <a:gd name="connsiteX4" fmla="*/ 0 w 967125"/>
              <a:gd name="connsiteY4" fmla="*/ 789092 h 78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125" h="789092">
                <a:moveTo>
                  <a:pt x="0" y="0"/>
                </a:moveTo>
                <a:lnTo>
                  <a:pt x="19843" y="3029"/>
                </a:lnTo>
                <a:cubicBezTo>
                  <a:pt x="394653" y="79726"/>
                  <a:pt x="711423" y="315757"/>
                  <a:pt x="896293" y="637262"/>
                </a:cubicBezTo>
                <a:lnTo>
                  <a:pt x="967125" y="789092"/>
                </a:lnTo>
                <a:lnTo>
                  <a:pt x="0" y="78909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2" name="六边形 1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5754542" y="789710"/>
            <a:ext cx="5961497" cy="5278581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5976215" y="3380510"/>
            <a:ext cx="5518150" cy="1077976"/>
          </a:xfrm>
          <a:prstGeom prst="rect">
            <a:avLst/>
          </a:prstGeom>
          <a:noFill/>
        </p:spPr>
        <p:txBody>
          <a:bodyPr wrap="square" lIns="101600" tIns="0" rIns="82550" bIns="0" rtlCol="0">
            <a:normAutofit fontScale="9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is to produce university professors.</a:t>
            </a: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they are not prepared to be wrong, they can never come up with anything really creative!</a:t>
            </a: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919190" y="2510482"/>
            <a:ext cx="36322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 fontScale="90000"/>
          </a:bodyPr>
          <a:lstStyle/>
          <a:p>
            <a:pPr algn="l"/>
            <a:r>
              <a:rPr lang="zh-CN" altLang="en-US" b="1" spc="3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schools kill creativity</a:t>
            </a:r>
            <a:endParaRPr lang="zh-CN" altLang="en-US" b="1" spc="3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8"/>
            </p:custDataLst>
          </p:nvPr>
        </p:nvCxnSpPr>
        <p:spPr>
          <a:xfrm>
            <a:off x="11947294" y="5832764"/>
            <a:ext cx="0" cy="845130"/>
          </a:xfrm>
          <a:prstGeom prst="line">
            <a:avLst/>
          </a:prstGeom>
          <a:ln w="38100" cap="rnd">
            <a:solidFill>
              <a:schemeClr val="dk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9"/>
            </p:custDataLst>
          </p:nvPr>
        </p:nvCxnSpPr>
        <p:spPr>
          <a:xfrm>
            <a:off x="288694" y="671944"/>
            <a:ext cx="0" cy="609603"/>
          </a:xfrm>
          <a:prstGeom prst="line">
            <a:avLst/>
          </a:prstGeom>
          <a:ln w="38100" cap="rnd"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>
            <p:custDataLst>
              <p:tags r:id="rId10"/>
            </p:custDataLst>
          </p:nvPr>
        </p:nvSpPr>
        <p:spPr>
          <a:xfrm>
            <a:off x="226983" y="1377315"/>
            <a:ext cx="124691" cy="124691"/>
          </a:xfrm>
          <a:prstGeom prst="ellipse">
            <a:avLst/>
          </a:prstGeom>
          <a:pattFill prst="dkDnDiag">
            <a:fgClr>
              <a:schemeClr val="lt1">
                <a:lumMod val="85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D:\aiwppcache\download\20201022\1dfc0fb8e51424853a595dfe9819f0d3.jpg1dfc0fb8e51424853a595dfe9819f0d3"/>
          <p:cNvPicPr preferRelativeResize="0"/>
          <p:nvPr>
            <p:custDataLst>
              <p:tags r:id="rId11"/>
            </p:custDataLst>
          </p:nvPr>
        </p:nvPicPr>
        <p:blipFill rotWithShape="1">
          <a:blip r:embed="rId12"/>
          <a:srcRect l="-314" r="-314"/>
          <a:stretch>
            <a:fillRect/>
          </a:stretch>
        </p:blipFill>
        <p:spPr>
          <a:xfrm>
            <a:off x="475962" y="789710"/>
            <a:ext cx="5278581" cy="5278581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</p:pic>
    </p:spTree>
    <p:custDataLst>
      <p:tags r:id="rId14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Thanks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D:\aiwppcache\download\20201022\d0a5d1a6c0933ceddbfcafdc72b231e0.jpgd0a5d1a6c0933ceddbfcafdc72b231e0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-1995" b="-1995"/>
          <a:stretch>
            <a:fillRect/>
          </a:stretch>
        </p:blipFill>
        <p:spPr>
          <a:xfrm>
            <a:off x="-1905" y="-6985"/>
            <a:ext cx="4641850" cy="686752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4639945" y="-15875"/>
            <a:ext cx="649605" cy="6876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9"/>
            </p:custDataLst>
          </p:nvPr>
        </p:nvCxnSpPr>
        <p:spPr>
          <a:xfrm>
            <a:off x="6083300" y="2282515"/>
            <a:ext cx="104361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文本框 17"/>
          <p:cNvSpPr txBox="1"/>
          <p:nvPr>
            <p:custDataLst>
              <p:tags r:id="rId10"/>
            </p:custDataLst>
          </p:nvPr>
        </p:nvSpPr>
        <p:spPr>
          <a:xfrm>
            <a:off x="6083300" y="2487930"/>
            <a:ext cx="5183505" cy="3586480"/>
          </a:xfrm>
          <a:prstGeom prst="rect">
            <a:avLst/>
          </a:prstGeom>
          <a:noFill/>
        </p:spPr>
        <p:txBody>
          <a:bodyPr vert="horz" wrap="square" lIns="101600" tIns="0" rIns="82550" bIns="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Most of our education deprive us of capacity and courage to make choices by ourselves， but choices have profound impact on our life, thus leading to the lack of creativity.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6083300" y="1132840"/>
            <a:ext cx="5183505" cy="88011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b" anchorCtr="0">
            <a:normAutofit fontScale="50000"/>
          </a:bodyPr>
          <a:lstStyle>
            <a:defPPr>
              <a:defRPr lang="zh-CN"/>
            </a:defPPr>
            <a:lvl1pPr>
              <a:buSzPct val="25000"/>
              <a:defRPr sz="3200">
                <a:solidFill>
                  <a:schemeClr val="bg1"/>
                </a:solidFill>
                <a:latin typeface="+mj-lt"/>
                <a:ea typeface="Montserrat" panose="02000505000000020004"/>
                <a:cs typeface="Arial" panose="020B0604020202020204" pitchFamily="34" charset="0"/>
              </a:defRPr>
            </a:lvl1pPr>
          </a:lstStyle>
          <a:p>
            <a:pPr defTabSz="685800">
              <a:lnSpc>
                <a:spcPct val="130000"/>
              </a:lnSpc>
            </a:pPr>
            <a:r>
              <a:rPr lang="zh-CN" altLang="en-US" sz="4000" b="1" spc="30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 addition to Sir Robinson's TED  </a:t>
            </a:r>
            <a:endParaRPr lang="zh-CN" altLang="en-US" sz="4000" b="1" spc="30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309694" y="2630161"/>
            <a:ext cx="2562895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9600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9600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4335">
                <a:solidFill>
                  <a:schemeClr val="accent1"/>
                </a:solidFill>
              </a:rPr>
              <a:t>Immense choices with profound impact</a:t>
            </a:r>
            <a:endParaRPr lang="zh-CN" altLang="en-US" sz="4335">
              <a:solidFill>
                <a:schemeClr val="accent1"/>
              </a:solidFill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in unversity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10553" y="2570163"/>
            <a:ext cx="5755958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Immense 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18" name="图片 17" descr="D:\aiwppcache\download\20201022\bcb9dd958a1c91a34297da2fcde769d8.jpgbcb9dd958a1c91a34297da2fcde769d8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-38816" b="-38816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 rot="0">
            <a:off x="11141075" y="5939155"/>
            <a:ext cx="1317625" cy="999490"/>
            <a:chOff x="11141090" y="5939220"/>
            <a:chExt cx="1317395" cy="999779"/>
          </a:xfrm>
        </p:grpSpPr>
        <p:sp>
          <p:nvSpPr>
            <p:cNvPr id="9" name="六边形 8"/>
            <p:cNvSpPr/>
            <p:nvPr>
              <p:custDataLst>
                <p:tags r:id="rId2"/>
              </p:custDataLst>
            </p:nvPr>
          </p:nvSpPr>
          <p:spPr>
            <a:xfrm rot="19800000">
              <a:off x="11141090" y="5939220"/>
              <a:ext cx="800414" cy="690013"/>
            </a:xfrm>
            <a:prstGeom prst="hexagon">
              <a:avLst>
                <a:gd name="adj" fmla="val 28602"/>
                <a:gd name="vf" fmla="val 115470"/>
              </a:avLst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19800000">
              <a:off x="11426340" y="6123215"/>
              <a:ext cx="1032145" cy="815784"/>
            </a:xfrm>
            <a:custGeom>
              <a:avLst/>
              <a:gdLst>
                <a:gd name="connsiteX0" fmla="*/ 1024591 w 1032145"/>
                <a:gd name="connsiteY0" fmla="*/ 0 h 815784"/>
                <a:gd name="connsiteX1" fmla="*/ 1032145 w 1032145"/>
                <a:gd name="connsiteY1" fmla="*/ 13205 h 815784"/>
                <a:gd name="connsiteX2" fmla="*/ 568776 w 1032145"/>
                <a:gd name="connsiteY2" fmla="*/ 815784 h 815784"/>
                <a:gd name="connsiteX3" fmla="*/ 0 w 1032145"/>
                <a:gd name="connsiteY3" fmla="*/ 487401 h 815784"/>
                <a:gd name="connsiteX4" fmla="*/ 278812 w 1032145"/>
                <a:gd name="connsiteY4" fmla="*/ 0 h 8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45" h="815784">
                  <a:moveTo>
                    <a:pt x="1024591" y="0"/>
                  </a:moveTo>
                  <a:lnTo>
                    <a:pt x="1032145" y="13205"/>
                  </a:lnTo>
                  <a:lnTo>
                    <a:pt x="568776" y="815784"/>
                  </a:lnTo>
                  <a:lnTo>
                    <a:pt x="0" y="487401"/>
                  </a:lnTo>
                  <a:lnTo>
                    <a:pt x="2788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158115" y="0"/>
            <a:ext cx="1064895" cy="499110"/>
          </a:xfrm>
          <a:custGeom>
            <a:avLst/>
            <a:gdLst>
              <a:gd name="connsiteX0" fmla="*/ 22981 w 1064771"/>
              <a:gd name="connsiteY0" fmla="*/ 0 h 499126"/>
              <a:gd name="connsiteX1" fmla="*/ 1041790 w 1064771"/>
              <a:gd name="connsiteY1" fmla="*/ 0 h 499126"/>
              <a:gd name="connsiteX2" fmla="*/ 1064771 w 1064771"/>
              <a:gd name="connsiteY2" fmla="*/ 40173 h 499126"/>
              <a:gd name="connsiteX3" fmla="*/ 802231 w 1064771"/>
              <a:gd name="connsiteY3" fmla="*/ 499126 h 499126"/>
              <a:gd name="connsiteX4" fmla="*/ 262540 w 1064771"/>
              <a:gd name="connsiteY4" fmla="*/ 499126 h 499126"/>
              <a:gd name="connsiteX5" fmla="*/ 0 w 1064771"/>
              <a:gd name="connsiteY5" fmla="*/ 40173 h 49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771" h="499126">
                <a:moveTo>
                  <a:pt x="22981" y="0"/>
                </a:moveTo>
                <a:lnTo>
                  <a:pt x="1041790" y="0"/>
                </a:lnTo>
                <a:lnTo>
                  <a:pt x="1064771" y="40173"/>
                </a:lnTo>
                <a:lnTo>
                  <a:pt x="802231" y="499126"/>
                </a:lnTo>
                <a:lnTo>
                  <a:pt x="262540" y="499126"/>
                </a:lnTo>
                <a:lnTo>
                  <a:pt x="0" y="40173"/>
                </a:lnTo>
                <a:close/>
              </a:path>
            </a:pathLst>
          </a:cu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0423525" y="4718001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1113620" y="949213"/>
            <a:ext cx="664108" cy="383540"/>
            <a:chOff x="7246094" y="594777"/>
            <a:chExt cx="974314" cy="56269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任意多边形: 形状 14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: 形状 15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直角三角形 14"/>
          <p:cNvSpPr/>
          <p:nvPr>
            <p:custDataLst>
              <p:tags r:id="rId11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chemeClr val="dk2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2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800350" y="12299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70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6000" b="1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We have massive diversity of choices, to which we attach great significance.</a:t>
            </a:r>
            <a:endParaRPr lang="zh-CN" altLang="en-US" sz="6000" b="1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0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0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0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0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0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0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0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0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10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10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7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1028.xml><?xml version="1.0" encoding="utf-8"?>
<p:tagLst xmlns:p="http://schemas.openxmlformats.org/presentationml/2006/main">
  <p:tag name="KSO_WM_UNIT_ISCONTENTSTITLE" val="0"/>
  <p:tag name="KSO_WM_UNIT_ISNUMDGMTITLE" val="0"/>
  <p:tag name="KSO_WM_UNIT_PRESET_TEXT" val="创意极简PPT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1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29.xml><?xml version="1.0" encoding="utf-8"?>
<p:tagLst xmlns:p="http://schemas.openxmlformats.org/presentationml/2006/main">
  <p:tag name="KSO_WM_TEMPLATE_THUMBS_INDEX" val="1、4、7、8、10、11、13、14、15"/>
  <p:tag name="KSO_WM_SLIDE_ID" val="custom2020254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SLIDE_LAYOUT" val="a_b"/>
  <p:tag name="KSO_WM_SLIDE_LAYOUT_CNT" val="1_3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0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0_1*b*2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31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0_1*b*3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32.xml><?xml version="1.0" encoding="utf-8"?>
<p:tagLst xmlns:p="http://schemas.openxmlformats.org/presentationml/2006/main">
  <p:tag name="KSO_WM_UNIT_ISCONTENTSTITLE" val="0"/>
  <p:tag name="KSO_WM_UNIT_ISNUMDGMTITLE" val="0"/>
  <p:tag name="KSO_WM_UNIT_PRESET_TEXT" val="创意极简PPT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1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33.xml><?xml version="1.0" encoding="utf-8"?>
<p:tagLst xmlns:p="http://schemas.openxmlformats.org/presentationml/2006/main">
  <p:tag name="KSO_WM_TEMPLATE_THUMBS_INDEX" val="1、4、7、8、10、11、13、14、15"/>
  <p:tag name="KSO_WM_SLIDE_ID" val="custom2020254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SLIDE_LAYOUT" val="a_b"/>
  <p:tag name="KSO_WM_SLIDE_LAYOUT_CNT" val="1_3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99105_5*i*1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.6"/>
  <p:tag name="KSO_WM_UNIT_FILL_FORE_SCHEMECOLOR_INDEX_2" val="6"/>
  <p:tag name="KSO_WM_UNIT_FILL_FORE_SCHEMECOLOR_INDEX_2_POS" val="1"/>
  <p:tag name="KSO_WM_UNIT_FILL_FORE_SCHEMECOLOR_INDEX_2_TRANS" val="0"/>
  <p:tag name="KSO_WM_UNIT_FILL_GRADIENT_TYPE" val="2"/>
  <p:tag name="KSO_WM_UNIT_FILL_GRADIENT_ANGLE" val="0"/>
  <p:tag name="KSO_WM_UNIT_FILL_GRADIENT_Direction" val="9"/>
  <p:tag name="KSO_WM_UNIT_FILL_TYPE" val="3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0"/>
  <p:tag name="KSO_WM_UNIT_TEXT_FILL_TYPE" val="1"/>
</p:tagLst>
</file>

<file path=ppt/tags/tag1039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4_1"/>
  <p:tag name="KSO_WM_UNIT_ID" val="custom20199105_5*l_h_i*1_4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COLOR_SCHEME_SHAPE_ID" val="22"/>
  <p:tag name="KSO_WM_UNIT_COLOR_SCHEME_PARENT_PAGE" val="0_1"/>
  <p:tag name="KSO_WM_UNIT_ABSOLUTE_COLOR" val="1"/>
  <p:tag name="KSO_WM_UNIT_DIAGRAM_ISNUMVISUAL" val="0"/>
  <p:tag name="KSO_WM_UNIT_DIAGRAM_ISREFERUNIT" val="0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0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5_1"/>
  <p:tag name="KSO_WM_UNIT_ID" val="custom20199105_5*l_h_i*1_5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COLOR_SCHEME_SHAPE_ID" val="23"/>
  <p:tag name="KSO_WM_UNIT_COLOR_SCHEME_PARENT_PAGE" val="0_1"/>
  <p:tag name="KSO_WM_UNIT_ABSOLUTE_COLOR" val="1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41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2_1"/>
  <p:tag name="KSO_WM_UNIT_ID" val="custom20199105_5*l_h_i*1_2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COLOR_SCHEME_SHAPE_ID" val="17"/>
  <p:tag name="KSO_WM_UNIT_COLOR_SCHEME_PARENT_PAGE" val="0_1"/>
  <p:tag name="KSO_WM_UNIT_ABSOLUTE_COLOR" val="1"/>
  <p:tag name="KSO_WM_UNIT_DIAGRAM_ISNUMVISUAL" val="0"/>
  <p:tag name="KSO_WM_UNIT_DIAGRAM_ISREFERUNIT" val="0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42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3_1"/>
  <p:tag name="KSO_WM_UNIT_ID" val="custom20199105_5*l_h_i*1_3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COLOR_SCHEME_SHAPE_ID" val="40"/>
  <p:tag name="KSO_WM_UNIT_COLOR_SCHEME_PARENT_PAGE" val="0_2"/>
  <p:tag name="KSO_WM_UNIT_ABSOLUTE_COLOR" val="1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43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1_1"/>
  <p:tag name="KSO_WM_UNIT_ID" val="custom20199105_5*l_h_i*1_1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COLOR_SCHEME_SHAPE_ID" val="16"/>
  <p:tag name="KSO_WM_UNIT_COLOR_SCHEME_PARENT_PAGE" val="0_1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044.xml><?xml version="1.0" encoding="utf-8"?>
<p:tagLst xmlns:p="http://schemas.openxmlformats.org/presentationml/2006/main">
  <p:tag name="KSO_WM_UNIT_ISCONTENTSTITLE" val="1"/>
  <p:tag name="KSO_WM_UNIT_VALUE" val="12"/>
  <p:tag name="KSO_WM_UNIT_HIGHLIGHT" val="0"/>
  <p:tag name="KSO_WM_UNIT_COMPATIBLE" val="0"/>
  <p:tag name="KSO_WM_DIAGRAM_GROUP_CODE" val="l1-1"/>
  <p:tag name="KSO_WM_UNIT_TYPE" val="a"/>
  <p:tag name="KSO_WM_UNIT_INDEX" val="1"/>
  <p:tag name="KSO_WM_UNIT_ID" val="custom20199105_5*a*1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PRESET_TEXT" val="目录"/>
  <p:tag name="KSO_WM_UNIT_COLOR_SCHEME_SHAPE_ID" val="2"/>
  <p:tag name="KSO_WM_UNIT_COLOR_SCHEME_PARENT_PAGE" val="0_1"/>
  <p:tag name="KSO_WM_UNIT_NOCLEAR" val="0"/>
  <p:tag name="KSO_WM_UNIT_DIAGRAM_ISNUMVISUAL" val="0"/>
  <p:tag name="KSO_WM_UNIT_DIAGRAM_ISREFERUNIT" val="0"/>
  <p:tag name="KSO_WM_UNIT_ISNUMDGMTITLE" val="0"/>
</p:tagLst>
</file>

<file path=ppt/tags/tag10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99105_5*l_h_f*1_1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3"/>
  <p:tag name="KSO_WM_UNIT_TYPE" val="l_h_f"/>
  <p:tag name="KSO_WM_UNIT_INDEX" val="1_1_1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10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99105_5*l_h_f*1_2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3"/>
  <p:tag name="KSO_WM_UNIT_TYPE" val="l_h_f"/>
  <p:tag name="KSO_WM_UNIT_INDEX" val="1_2_1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99105_5*l_h_f*1_3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3"/>
  <p:tag name="KSO_WM_UNIT_TYPE" val="l_h_f"/>
  <p:tag name="KSO_WM_UNIT_INDEX" val="1_3_1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99105_5*l_h_f*1_4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3"/>
  <p:tag name="KSO_WM_UNIT_TYPE" val="l_h_f"/>
  <p:tag name="KSO_WM_UNIT_INDEX" val="1_4_1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99105_5*l_h_f*1_5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NOCLEAR" val="0"/>
  <p:tag name="KSO_WM_UNIT_VALUE" val="13"/>
  <p:tag name="KSO_WM_UNIT_TYPE" val="l_h_f"/>
  <p:tag name="KSO_WM_UNIT_INDEX" val="1_5_1"/>
  <p:tag name="KSO_WM_UNIT_PRESET_TEXT" val="单击此处添加文本具体内容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0.xml><?xml version="1.0" encoding="utf-8"?>
<p:tagLst xmlns:p="http://schemas.openxmlformats.org/presentationml/2006/main">
  <p:tag name="KSO_WM_SLIDE_ID" val="custom20199105_5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9105"/>
  <p:tag name="KSO_WM_SLIDE_LAYOUT" val="a_l"/>
  <p:tag name="KSO_WM_SLIDE_LAYOUT_CNT" val="1_1"/>
  <p:tag name="KSO_WM_SLIDE_COLORSCHEME_VERSION" val="3.2"/>
  <p:tag name="KSO_WM_TEMPLATE_SUBCATEGORY" val="17"/>
  <p:tag name="KSO_WM_TEMPLATE_MASTER_TYPE" val="1"/>
  <p:tag name="KSO_WM_TEMPLATE_COLOR_TYPE" val="1"/>
  <p:tag name="KSO_WM_SLIDE_BACKGROUND_TYPE" val="general"/>
</p:tagLst>
</file>

<file path=ppt/tags/tag1051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5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53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10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299_1*i*1"/>
  <p:tag name="KSO_WM_TEMPLATE_CATEGORY" val="diagram"/>
  <p:tag name="KSO_WM_TEMPLATE_INDEX" val="20191299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59.xml><?xml version="1.0" encoding="utf-8"?>
<p:tagLst xmlns:p="http://schemas.openxmlformats.org/presentationml/2006/main"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ID" val="diagram20191299_1*f*1"/>
  <p:tag name="KSO_WM_TEMPLATE_CATEGORY" val="diagram"/>
  <p:tag name="KSO_WM_TEMPLATE_INDEX" val="20191299"/>
  <p:tag name="KSO_WM_UNIT_LAYERLEVEL" val="1"/>
  <p:tag name="KSO_WM_TAG_VERSION" val="1.0"/>
  <p:tag name="KSO_WM_BEAUTIFY_FLAG" val="#wm#"/>
  <p:tag name="KSO_WM_UNIT_TEXT_PART_ID" val="2-b"/>
  <p:tag name="KSO_WM_UNIT_TEXT_PART_SIZE" val="84.88*434.5"/>
  <p:tag name="KSO_WM_UNIT_PRESET_TEXT" val="点击此处添加正文，文字是您思想的提炼，为了最终呈现发布的良好效果，请言简意赅的阐述观点，并根据需要酌情增减文字。"/>
  <p:tag name="KSO_WM_UNIT_TYPE" val="f"/>
  <p:tag name="KSO_WM_UNIT_INDEX" val="1"/>
  <p:tag name="KSO_WM_UNIT_ADJUSTLAYOUT_ID" val="4"/>
  <p:tag name="KSO_WM_UNIT_COLOR_SCHEME_SHAPE_ID" val="4"/>
  <p:tag name="KSO_WM_UNIT_COLOR_SCHEME_PARENT_PAGE" val="0_1"/>
  <p:tag name="KSO_WM_UNIT_TEXT_PART_ID_V2" val="d-2-1"/>
  <p:tag name="KSO_WM_UNIT_TEXT_FILL_FORE_SCHEMECOLOR_INDEX_BRIGHTNESS" val="0"/>
  <p:tag name="KSO_WM_UNIT_TEXT_FILL_FORE_SCHEMECOLOR_INDEX" val="14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0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299_1*a*1"/>
  <p:tag name="KSO_WM_TEMPLATE_CATEGORY" val="diagram"/>
  <p:tag name="KSO_WM_TEMPLATE_INDEX" val="20191299"/>
  <p:tag name="KSO_WM_UNIT_LAYERLEVEL" val="1"/>
  <p:tag name="KSO_WM_TAG_VERSION" val="1.0"/>
  <p:tag name="KSO_WM_BEAUTIFY_FLAG" val="#wm#"/>
  <p:tag name="KSO_WM_UNIT_ADJUSTLAYOUT_ID" val="7"/>
  <p:tag name="KSO_WM_UNIT_COLOR_SCHEME_SHAPE_ID" val="7"/>
  <p:tag name="KSO_WM_UNIT_COLOR_SCHEME_PARENT_PAGE" val="0_1"/>
  <p:tag name="KSO_WM_UNIT_TEXT_FILL_FORE_SCHEMECOLOR_INDEX_BRIGHTNESS" val="0"/>
  <p:tag name="KSO_WM_UNIT_TEXT_FILL_FORE_SCHEMECOLOR_INDEX" val="14"/>
  <p:tag name="KSO_WM_UNIT_TEXT_FILL_TYPE" val="1"/>
</p:tagLst>
</file>

<file path=ppt/tags/tag1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299_1*i*2"/>
  <p:tag name="KSO_WM_TEMPLATE_CATEGORY" val="diagram"/>
  <p:tag name="KSO_WM_TEMPLATE_INDEX" val="20191299"/>
  <p:tag name="KSO_WM_UNIT_LAYERLEVEL" val="1"/>
  <p:tag name="KSO_WM_TAG_VERSION" val="1.0"/>
  <p:tag name="KSO_WM_BEAUTIFY_FLAG" val="#wm#"/>
  <p:tag name="KSO_WM_UNIT_ADJUSTLAYOUT_ID" val="25"/>
  <p:tag name="KSO_WM_UNIT_COLOR_SCHEME_SHAPE_ID" val="25"/>
  <p:tag name="KSO_WM_UNIT_COLOR_SCHEME_PARENT_PAGE" val="0_1"/>
  <p:tag name="KSO_WM_UNIT_DECOLORIZATION" val="1"/>
  <p:tag name="KSO_WM_UNIT_LINE_FORE_SCHEMECOLOR_INDEX_BRIGHTNESS" val="0.5"/>
  <p:tag name="KSO_WM_UNIT_LINE_FORE_SCHEMECOLOR_INDEX" val="13"/>
  <p:tag name="KSO_WM_UNIT_LINE_FILL_TYPE" val="2"/>
</p:tagLst>
</file>

<file path=ppt/tags/tag10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299_1*i*3"/>
  <p:tag name="KSO_WM_TEMPLATE_CATEGORY" val="diagram"/>
  <p:tag name="KSO_WM_TEMPLATE_INDEX" val="20191299"/>
  <p:tag name="KSO_WM_UNIT_LAYERLEVEL" val="1"/>
  <p:tag name="KSO_WM_TAG_VERSION" val="1.0"/>
  <p:tag name="KSO_WM_BEAUTIFY_FLAG" val="#wm#"/>
  <p:tag name="KSO_WM_UNIT_ADJUSTLAYOUT_ID" val="26"/>
  <p:tag name="KSO_WM_UNIT_COLOR_SCHEME_SHAPE_ID" val="26"/>
  <p:tag name="KSO_WM_UNIT_COLOR_SCHEME_PARENT_PAGE" val="0_1"/>
  <p:tag name="KSO_WM_UNIT_DECOLORIZATION" val="1"/>
  <p:tag name="KSO_WM_UNIT_LINE_FORE_SCHEMECOLOR_INDEX_BRIGHTNESS" val="-0.25"/>
  <p:tag name="KSO_WM_UNIT_LINE_FORE_SCHEMECOLOR_INDEX" val="14"/>
  <p:tag name="KSO_WM_UNIT_LINE_FILL_TYPE" val="2"/>
</p:tagLst>
</file>

<file path=ppt/tags/tag1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299_1*i*4"/>
  <p:tag name="KSO_WM_TEMPLATE_CATEGORY" val="diagram"/>
  <p:tag name="KSO_WM_TEMPLATE_INDEX" val="20191299"/>
  <p:tag name="KSO_WM_UNIT_LAYERLEVEL" val="1"/>
  <p:tag name="KSO_WM_TAG_VERSION" val="1.0"/>
  <p:tag name="KSO_WM_BEAUTIFY_FLAG" val="#wm#"/>
  <p:tag name="KSO_WM_UNIT_ADJUSTLAYOUT_ID" val="29"/>
  <p:tag name="KSO_WM_UNIT_COLOR_SCHEME_SHAPE_ID" val="29"/>
  <p:tag name="KSO_WM_UNIT_COLOR_SCHEME_PARENT_PAGE" val="0_1"/>
  <p:tag name="KSO_WM_UNIT_DECOLORIZATION" val="1"/>
  <p:tag name="KSO_WM_UNIT_FILL_FORE_SCHEMECOLOR_INDEX_BRIGHTNESS" val="-0.1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064.xml><?xml version="1.0" encoding="utf-8"?>
<p:tagLst xmlns:p="http://schemas.openxmlformats.org/presentationml/2006/main">
  <p:tag name="KSO_WM_UNIT_VALUE" val="1465*146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299_1*d*1"/>
  <p:tag name="KSO_WM_TEMPLATE_CATEGORY" val="diagram"/>
  <p:tag name="KSO_WM_TEMPLATE_INDEX" val="20191299"/>
  <p:tag name="KSO_WM_UNIT_LAYERLEVEL" val="1"/>
  <p:tag name="KSO_WM_TAG_VERSION" val="1.0"/>
  <p:tag name="KSO_WM_BEAUTIFY_FLAG" val="#wm#"/>
  <p:tag name="KSO_WM_UNIT_ADJUSTLAYOUT_ID" val="9"/>
  <p:tag name="KSO_WM_UNIT_PICTURE_CLIP_FLAG" val="1"/>
  <p:tag name="KSO_WM_UNIT_COLOR_SCHEME_SHAPE_ID" val="9"/>
  <p:tag name="KSO_WM_UNIT_COLOR_SCHEME_PARENT_PAGE" val="0_1"/>
</p:tagLst>
</file>

<file path=ppt/tags/tag1065.xml><?xml version="1.0" encoding="utf-8"?>
<p:tagLst xmlns:p="http://schemas.openxmlformats.org/presentationml/2006/main">
  <p:tag name="KSO_WM_SLIDE_ID" val="diagram20191299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299"/>
  <p:tag name="KSO_WM_SLIDE_LAYOUT" val="a_d_f"/>
  <p:tag name="KSO_WM_SLIDE_LAYOUT_CNT" val="1_1_1"/>
  <p:tag name="KSO_WM_SLIDE_TYPE" val="text"/>
  <p:tag name="KSO_WM_SLIDE_SUBTYPE" val="picTxt"/>
  <p:tag name="KSO_WM_SLIDE_SIZE" val="923*473"/>
  <p:tag name="KSO_WM_SLIDE_POSITION" val="17*52"/>
  <p:tag name="KSO_WM_SLIDE_CONSTRAINT" val="%7b%22slideConstraint%22%3a%7b%22seriesAreas%22%3a%5b%5d%2c%22singleAreas%22%3a%5b%7b%22shapes%22%3a%5b9%5d%2c%22serialConstraintIndex%22%3a-1%2c%22areatextmark%22%3a0%2c%22pictureprocessmark%22%3a0%7d%5d%7d%7d"/>
  <p:tag name="KSO_WM_SLIDE_COLORSCHEME_VERSION" val="3.2"/>
  <p:tag name="KSO_WM_SLIDE_BACKGROUND_TYPE" val="general"/>
</p:tagLst>
</file>

<file path=ppt/tags/tag10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0.xml><?xml version="1.0" encoding="utf-8"?>
<p:tagLst xmlns:p="http://schemas.openxmlformats.org/presentationml/2006/main">
  <p:tag name="KSO_WM_UNIT_VALUE" val="1906*12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30177735_1*d*1"/>
  <p:tag name="KSO_WM_TEMPLATE_CATEGORY" val="diagram"/>
  <p:tag name="KSO_WM_TEMPLATE_INDEX" val="30177735"/>
  <p:tag name="KSO_WM_UNIT_SUPPORT_UNIT_TYPE" val="[&quot;d&quot;]"/>
  <p:tag name="KSO_WM_UNIT_LAYERLEVEL" val="1"/>
  <p:tag name="KSO_WM_TAG_VERSION" val="1.0"/>
  <p:tag name="KSO_WM_BEAUTIFY_FLAG" val="#wm#"/>
</p:tagLst>
</file>

<file path=ppt/tags/tag10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30177735_1*i*1"/>
  <p:tag name="KSO_WM_TEMPLATE_CATEGORY" val="diagram"/>
  <p:tag name="KSO_WM_TEMPLATE_INDEX" val="3017773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30177735_1*i*2"/>
  <p:tag name="KSO_WM_TEMPLATE_CATEGORY" val="diagram"/>
  <p:tag name="KSO_WM_TEMPLATE_INDEX" val="3017773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073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30177735_1*b*1"/>
  <p:tag name="KSO_WM_TEMPLATE_CATEGORY" val="diagram"/>
  <p:tag name="KSO_WM_TEMPLATE_INDEX" val="30177735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"/>
  <p:tag name="KSO_WM_UNIT_TEXT_FILL_FORE_SCHEMECOLOR_INDEX_BRIGHTNESS" val="0.25"/>
  <p:tag name="KSO_WM_UNIT_TEXT_FILL_FORE_SCHEMECOLOR_INDEX" val="13"/>
  <p:tag name="KSO_WM_UNIT_TEXT_FILL_TYPE" val="1"/>
</p:tagLst>
</file>

<file path=ppt/tags/tag1074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30177735_1*a*1"/>
  <p:tag name="KSO_WM_TEMPLATE_CATEGORY" val="diagram"/>
  <p:tag name="KSO_WM_TEMPLATE_INDEX" val="30177735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_BRIGHTNESS" val="0.25"/>
  <p:tag name="KSO_WM_UNIT_TEXT_FILL_FORE_SCHEMECOLOR_INDEX" val="13"/>
  <p:tag name="KSO_WM_UNIT_TEXT_FILL_TYPE" val="1"/>
</p:tagLst>
</file>

<file path=ppt/tags/tag1075.xml><?xml version="1.0" encoding="utf-8"?>
<p:tagLst xmlns:p="http://schemas.openxmlformats.org/presentationml/2006/main">
  <p:tag name="KSO_WM_SLIDE_ID" val="diagram30177735_1"/>
  <p:tag name="KSO_WM_TEMPLATE_SUBCATEGORY" val="0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1"/>
  <p:tag name="KSO_WM_SLIDE_SIZE" val="887*541"/>
  <p:tag name="KSO_WM_SLIDE_POSITION" val="0*-1"/>
  <p:tag name="KSO_WM_TAG_VERSION" val="1.0"/>
  <p:tag name="KSO_WM_BEAUTIFY_FLAG" val="#wm#"/>
  <p:tag name="KSO_WM_TEMPLATE_CATEGORY" val="diagram"/>
  <p:tag name="KSO_WM_TEMPLATE_INDEX" val="30177735"/>
  <p:tag name="KSO_WM_SLIDE_LAYOUT" val="a_b_d"/>
  <p:tag name="KSO_WM_SLIDE_LAYOUT_CNT" val="1_1_1"/>
  <p:tag name="KSO_WM_SLIDE_BACKGROUND_TYPE" val="general"/>
</p:tagLst>
</file>

<file path=ppt/tags/tag1076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本具体内容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0_7*b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79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1085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1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086.xml><?xml version="1.0" encoding="utf-8"?>
<p:tagLst xmlns:p="http://schemas.openxmlformats.org/presentationml/2006/main">
  <p:tag name="KSO_WM_SLIDE_ID" val="custom20202990_3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1"/>
  <p:tag name="KSO_WM_SLIDE_SIZE" val="863*400"/>
  <p:tag name="KSO_WM_SLIDE_POSITION" val="48*84"/>
  <p:tag name="KSO_WM_TAG_VERSION" val="1.0"/>
  <p:tag name="KSO_WM_BEAUTIFY_FLAG" val="#wm#"/>
  <p:tag name="KSO_WM_TEMPLATE_CATEGORY" val="custom"/>
  <p:tag name="KSO_WM_TEMPLATE_INDEX" val="20202990"/>
  <p:tag name="KSO_WM_SLIDE_LAYOUT" val="a_b_d"/>
  <p:tag name="KSO_WM_SLIDE_LAYOUT_CNT" val="1_1_1"/>
  <p:tag name="KSO_WM_SLIDE_BACKGROUND_TYPE" val="general"/>
</p:tagLst>
</file>

<file path=ppt/tags/tag10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0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0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0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101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15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116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117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1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119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24.xml><?xml version="1.0" encoding="utf-8"?>
<p:tagLst xmlns:p="http://schemas.openxmlformats.org/presentationml/2006/main">
  <p:tag name="KSO_WM_UNIT_ISCONTENTSTITLE" val="0"/>
  <p:tag name="KSO_WM_UNIT_SUBTYPE" val="a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73_1*f*1"/>
  <p:tag name="KSO_WM_TEMPLATE_CATEGORY" val="diagram"/>
  <p:tag name="KSO_WM_TEMPLATE_INDEX" val="20202973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1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73_1*a*1"/>
  <p:tag name="KSO_WM_TEMPLATE_CATEGORY" val="diagram"/>
  <p:tag name="KSO_WM_TEMPLATE_INDEX" val="20202973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73_1*i*1"/>
  <p:tag name="KSO_WM_TEMPLATE_CATEGORY" val="diagram"/>
  <p:tag name="KSO_WM_TEMPLATE_INDEX" val="20202973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73_1*i*2"/>
  <p:tag name="KSO_WM_TEMPLATE_CATEGORY" val="diagram"/>
  <p:tag name="KSO_WM_TEMPLATE_INDEX" val="20202973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73_1*i*3"/>
  <p:tag name="KSO_WM_TEMPLATE_CATEGORY" val="diagram"/>
  <p:tag name="KSO_WM_TEMPLATE_INDEX" val="20202973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129.xml><?xml version="1.0" encoding="utf-8"?>
<p:tagLst xmlns:p="http://schemas.openxmlformats.org/presentationml/2006/main">
  <p:tag name="KSO_WM_SLIDE_ID" val="diagram2020297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0*539"/>
  <p:tag name="KSO_WM_SLIDE_POSITION" val="0*0"/>
  <p:tag name="KSO_WM_TAG_VERSION" val="1.0"/>
  <p:tag name="KSO_WM_BEAUTIFY_FLAG" val="#wm#"/>
  <p:tag name="KSO_WM_TEMPLATE_CATEGORY" val="diagram"/>
  <p:tag name="KSO_WM_TEMPLATE_INDEX" val="20202973"/>
  <p:tag name="KSO_WM_SLIDE_LAYOUT" val="a_f"/>
  <p:tag name="KSO_WM_SLIDE_LAYOUT_CNT" val="1_1"/>
  <p:tag name="KSO_WM_SLIDE_BACKGROUND_TYPE" val="general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2989_1*d*1"/>
  <p:tag name="KSO_WM_TEMPLATE_CATEGORY" val="diagram"/>
  <p:tag name="KSO_WM_TEMPLATE_INDEX" val="20192989"/>
  <p:tag name="KSO_WM_UNIT_LAYERLEVEL" val="1"/>
  <p:tag name="KSO_WM_TAG_VERSION" val="1.0"/>
  <p:tag name="KSO_WM_BEAUTIFY_FLAG" val="#wm#"/>
  <p:tag name="KSO_WM_UNIT_VALUE" val="1537*2049"/>
  <p:tag name="KSO_WM_UNIT_TYPE" val="d"/>
  <p:tag name="KSO_WM_UNIT_INDEX" val="1"/>
  <p:tag name="KSO_WM_UNIT_COLOR_SCHEME_SHAPE_ID" val="7"/>
  <p:tag name="KSO_WM_UNIT_COLOR_SCHEME_PARENT_PAGE" val="0_1"/>
  <p:tag name="KSO_WM_UNIT_ADJUSTLAYOUT_ID" val="7"/>
  <p:tag name="KSO_WM_UNIT_PICTURE_CLIP_FLAG" val="1"/>
</p:tagLst>
</file>

<file path=ppt/tags/tag1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2989_1*i*1"/>
  <p:tag name="KSO_WM_TEMPLATE_CATEGORY" val="diagram"/>
  <p:tag name="KSO_WM_TEMPLATE_INDEX" val="20192989"/>
  <p:tag name="KSO_WM_UNIT_LAYERLEVEL" val="1"/>
  <p:tag name="KSO_WM_TAG_VERSION" val="1.0"/>
  <p:tag name="KSO_WM_BEAUTIFY_FLAG" val="#wm#"/>
  <p:tag name="KSO_WM_UNIT_TYPE" val="i"/>
  <p:tag name="KSO_WM_UNIT_INDEX" val="1"/>
  <p:tag name="KSO_WM_UNIT_COLOR_SCHEME_SHAPE_ID" val="9"/>
  <p:tag name="KSO_WM_UNIT_COLOR_SCHEME_PARENT_PAGE" val="0_1"/>
  <p:tag name="KSO_WM_UNIT_DECOLORIZATION" val="1"/>
  <p:tag name="KSO_WM_UNIT_ADJUSTLAYOUT_ID" val="9"/>
</p:tagLst>
</file>

<file path=ppt/tags/tag1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2989_1*i*2"/>
  <p:tag name="KSO_WM_TEMPLATE_CATEGORY" val="diagram"/>
  <p:tag name="KSO_WM_TEMPLATE_INDEX" val="20192989"/>
  <p:tag name="KSO_WM_UNIT_LAYERLEVEL" val="1"/>
  <p:tag name="KSO_WM_TAG_VERSION" val="1.0"/>
  <p:tag name="KSO_WM_BEAUTIFY_FLAG" val="#wm#"/>
  <p:tag name="KSO_WM_UNIT_TYPE" val="i"/>
  <p:tag name="KSO_WM_UNIT_INDEX" val="2"/>
  <p:tag name="KSO_WM_UNIT_COLOR_SCHEME_SHAPE_ID" val="11"/>
  <p:tag name="KSO_WM_UNIT_COLOR_SCHEME_PARENT_PAGE" val="0_1"/>
  <p:tag name="KSO_WM_UNIT_ADJUSTLAYOUT_ID" val="1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2989_1*i*3"/>
  <p:tag name="KSO_WM_TEMPLATE_CATEGORY" val="diagram"/>
  <p:tag name="KSO_WM_TEMPLATE_INDEX" val="20192989"/>
  <p:tag name="KSO_WM_UNIT_LAYERLEVEL" val="1"/>
  <p:tag name="KSO_WM_TAG_VERSION" val="1.0"/>
  <p:tag name="KSO_WM_BEAUTIFY_FLAG" val="#wm#"/>
  <p:tag name="KSO_WM_UNIT_TYPE" val="i"/>
  <p:tag name="KSO_WM_UNIT_INDEX" val="3"/>
  <p:tag name="KSO_WM_UNIT_COLOR_SCHEME_SHAPE_ID" val="12"/>
  <p:tag name="KSO_WM_UNIT_COLOR_SCHEME_PARENT_PAGE" val="0_1"/>
  <p:tag name="KSO_WM_UNIT_ADJUSTLAYOUT_ID" val="12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8.xml><?xml version="1.0" encoding="utf-8"?>
<p:tagLst xmlns:p="http://schemas.openxmlformats.org/presentationml/2006/main">
  <p:tag name="KSO_WM_UNIT_PRESET_TEXT" val="点击此处添加正文，文字是您思想的提炼，请尽量言简意赅的阐述您的观点。&#13;恰如其分的表达观点，往往事半功倍。"/>
  <p:tag name="KSO_WM_UNIT_TEXT_PART_ID" val="1-c"/>
  <p:tag name="KSO_WM_UNIT_TEXT_PART_SIZE" val="169.76*224.5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2989_1*f*1"/>
  <p:tag name="KSO_WM_TEMPLATE_CATEGORY" val="diagram"/>
  <p:tag name="KSO_WM_TEMPLATE_INDEX" val="20192989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UNIT_ADJUSTLAYOUT_ID" val="6"/>
  <p:tag name="KSO_WM_UNIT_NOCLEAR" val="0"/>
  <p:tag name="KSO_WM_UNIT_TEXT_PART_ID_V2" val="d-1-1"/>
  <p:tag name="KSO_WM_UNIT_TEXT_FILL_FORE_SCHEMECOLOR_INDEX_BRIGHTNESS" val="0.5"/>
  <p:tag name="KSO_WM_UNIT_TEXT_FILL_FORE_SCHEMECOLOR_INDEX" val="13"/>
  <p:tag name="KSO_WM_UNIT_TEXT_FILL_TYPE" val="1"/>
</p:tagLst>
</file>

<file path=ppt/tags/tag1139.xml><?xml version="1.0" encoding="utf-8"?>
<p:tagLst xmlns:p="http://schemas.openxmlformats.org/presentationml/2006/main">
  <p:tag name="KSO_WM_SLIDE_SUBTYPE" val="pic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SLIDE_TYPE" val="text"/>
  <p:tag name="KSO_WM_SLIDE_LAYOUT_CNT" val="1_1"/>
  <p:tag name="KSO_WM_SLIDE_LAYOUT" val="d_f"/>
  <p:tag name="KSO_WM_SLIDE_ITEM_CNT" val="0"/>
  <p:tag name="KSO_WM_SLIDE_INDEX" val="1"/>
  <p:tag name="KSO_WM_SLIDE_ID" val="diagram20192989_1"/>
  <p:tag name="KSO_WM_TAG_VERSION" val="1.0"/>
  <p:tag name="KSO_WM_TEMPLATE_INDEX" val="20192989"/>
  <p:tag name="KSO_WM_TEMPLATE_CATEGORY" val="diagram"/>
  <p:tag name="KSO_WM_TEMPLATE_THUMBS_INDEX" val="1、6、10、14、20、26、27、28、29、31"/>
  <p:tag name="KSO_WM_SLIDE_SIZE" val="836*443"/>
  <p:tag name="KSO_WM_SLIDE_POSITION" val="54*44"/>
  <p:tag name="KSO_WM_SLIDE_COLORSCHEME_VERSION" val="3.2"/>
  <p:tag name="KSO_WM_TEMPLATE_SUBCATEGORY" val="0"/>
  <p:tag name="KSO_WM_SLIDE_CONSTRAINT" val="%7b%22slideConstraint%22%3a%7b%22seriesAreas%22%3a%5b%5d%2c%22singleAreas%22%3a%5b%7b%22shapes%22%3a%5b7%5d%2c%22serialConstraintIndex%22%3a-1%2c%22areatextmark%22%3a0%2c%22pictureprocessmark%22%3a0%7d%5d%7d%7d"/>
  <p:tag name="KSO_WM_SLIDE_BACKGROUND_TYPE" val="general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44.xml><?xml version="1.0" encoding="utf-8"?>
<p:tagLst xmlns:p="http://schemas.openxmlformats.org/presentationml/2006/main">
  <p:tag name="KSO_WM_TEMPLATE_CATEGORY" val="diagram"/>
  <p:tag name="KSO_WM_TEMPLATE_INDEX" val="20189634"/>
  <p:tag name="KSO_WM_UNIT_TYPE" val="d"/>
  <p:tag name="KSO_WM_UNIT_INDEX" val="1"/>
  <p:tag name="KSO_WM_UNIT_ID" val="diagram20189634_1*d*1"/>
  <p:tag name="KSO_WM_UNIT_LAYERLEVEL" val="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  <p:tag name="KSO_WM_UNIT_PLACING_PICTURE_INFO" val="{&quot;code&quot;:&quot;[1]&quot;,&quot;full_picture&quot;:false,&quot;last_crop_picture&quot;:&quot;[1]&quot;,&quot;scheme&quot;:&quot;1-1&quot;,&quot;spacing&quot;:5}"/>
  <p:tag name="KSO_WM_UNIT_PLACING_PICTURE" val="104136.809"/>
  <p:tag name="KSO_WM_UNIT_VALUE" val="1911*3390"/>
  <p:tag name="KSO_WM_UNIT_SUPPORT_UNIT_TYPE" val="[&quot;d&quot;]"/>
</p:tagLst>
</file>

<file path=ppt/tags/tag1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34_1*i*1"/>
  <p:tag name="KSO_WM_TEMPLATE_CATEGORY" val="diagram"/>
  <p:tag name="KSO_WM_TEMPLATE_INDEX" val="2018963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6.xml><?xml version="1.0" encoding="utf-8"?>
<p:tagLst xmlns:p="http://schemas.openxmlformats.org/presentationml/2006/main">
  <p:tag name="KSO_WM_TEMPLATE_CATEGORY" val="diagram"/>
  <p:tag name="KSO_WM_TEMPLATE_INDEX" val="20189634"/>
  <p:tag name="KSO_WM_UNIT_TYPE" val="f"/>
  <p:tag name="KSO_WM_UNIT_INDEX" val="1"/>
  <p:tag name="KSO_WM_UNIT_ID" val="diagram20189634_1*f*1"/>
  <p:tag name="KSO_WM_UNIT_LAYERLEVEL" val="1"/>
  <p:tag name="KSO_WM_UNIT_VALUE" val="162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147.xml><?xml version="1.0" encoding="utf-8"?>
<p:tagLst xmlns:p="http://schemas.openxmlformats.org/presentationml/2006/main">
  <p:tag name="KSO_WM_TEMPLATE_CATEGORY" val="diagram"/>
  <p:tag name="KSO_WM_TEMPLATE_INDEX" val="20189634"/>
  <p:tag name="KSO_WM_TAG_VERSION" val="1.0"/>
  <p:tag name="KSO_WM_SLIDE_ID" val="diagram20189634_1"/>
  <p:tag name="KSO_WM_SLIDE_INDEX" val="1"/>
  <p:tag name="KSO_WM_SLIDE_ITEM_CNT" val="0"/>
  <p:tag name="KSO_WM_SLIDE_LAYOUT" val="a_d_f"/>
  <p:tag name="KSO_WM_SLIDE_LAYOUT_CNT" val="1_1_1"/>
  <p:tag name="KSO_WM_SLIDE_TYPE" val="text"/>
  <p:tag name="KSO_WM_SLIDE_SUBTYPE" val="picTxt"/>
  <p:tag name="KSO_WM_BEAUTIFY_FLAG" val="#wm#"/>
  <p:tag name="KSO_WM_SLIDE_POSITION" val="103*19"/>
  <p:tag name="KSO_WM_SLIDE_SIZE" val="752*501"/>
  <p:tag name="KSO_WM_TEMPLATE_SUBCATEGORY" val="0"/>
  <p:tag name="KSO_WM_TEMPLATE_MASTER_TYPE" val="0"/>
  <p:tag name="KSO_WM_TEMPLATE_COLOR_TYPE" val="1"/>
  <p:tag name="KSO_WM_SLIDE_BACKGROUND_TYPE" val="general"/>
</p:tagLst>
</file>

<file path=ppt/tags/tag1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30178467_1*i*2"/>
  <p:tag name="KSO_WM_TEMPLATE_CATEGORY" val="diagram"/>
  <p:tag name="KSO_WM_TEMPLATE_INDEX" val="30178467"/>
  <p:tag name="KSO_WM_UNIT_LAYERLEVEL" val="1"/>
  <p:tag name="KSO_WM_TAG_VERSION" val="1.0"/>
  <p:tag name="KSO_WM_BEAUTIFY_FLAG" val="#wm#"/>
  <p:tag name="KSO_WM_UNIT_TYPE" val="i"/>
  <p:tag name="KSO_WM_UNIT_INDEX" val="2"/>
  <p:tag name="KSO_WM_UNIT_ADJUSTLAYOUT_ID" val="16"/>
  <p:tag name="KSO_WM_UNIT_COLOR_SCHEME_SHAPE_ID" val="16"/>
  <p:tag name="KSO_WM_UNIT_COLOR_SCHEME_PARENT_PAGE" val="0_1"/>
  <p:tag name="KSO_WM_UNIT_FILL_FORE_SCHEMECOLOR_INDEX_BRIGHTNESS" val="0.25"/>
  <p:tag name="KSO_WM_UNIT_FILL_FORE_SCHEMECOLOR_INDEX" val="13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30178467_1*i*3"/>
  <p:tag name="KSO_WM_TEMPLATE_CATEGORY" val="diagram"/>
  <p:tag name="KSO_WM_TEMPLATE_INDEX" val="30178467"/>
  <p:tag name="KSO_WM_UNIT_LAYERLEVEL" val="1"/>
  <p:tag name="KSO_WM_TAG_VERSION" val="1.0"/>
  <p:tag name="KSO_WM_BEAUTIFY_FLAG" val="#wm#"/>
  <p:tag name="KSO_WM_UNIT_TYPE" val="i"/>
  <p:tag name="KSO_WM_UNIT_INDEX" val="3"/>
  <p:tag name="KSO_WM_UNIT_ADJUSTLAYOUT_ID" val="17"/>
  <p:tag name="KSO_WM_UNIT_COLOR_SCHEME_SHAPE_ID" val="17"/>
  <p:tag name="KSO_WM_UNIT_COLOR_SCHEME_PARENT_PAGE" val="0_1"/>
  <p:tag name="KSO_WM_UNIT_FOIL_COLOR" val="1"/>
  <p:tag name="KSO_WM_UNIT_FILL_FORE_SCHEMECOLOR_INDEX_BRIGHTNESS" val="-0.1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30178467_1*i*4"/>
  <p:tag name="KSO_WM_TEMPLATE_CATEGORY" val="diagram"/>
  <p:tag name="KSO_WM_TEMPLATE_INDEX" val="30178467"/>
  <p:tag name="KSO_WM_UNIT_LAYERLEVEL" val="1"/>
  <p:tag name="KSO_WM_TAG_VERSION" val="1.0"/>
  <p:tag name="KSO_WM_BEAUTIFY_FLAG" val="#wm#"/>
  <p:tag name="KSO_WM_UNIT_TYPE" val="i"/>
  <p:tag name="KSO_WM_UNIT_INDEX" val="4"/>
  <p:tag name="KSO_WM_UNIT_ADJUSTLAYOUT_ID" val="3"/>
  <p:tag name="KSO_WM_UNIT_COLOR_SCHEME_SHAPE_ID" val="3"/>
  <p:tag name="KSO_WM_UNIT_COLOR_SCHEME_PARENT_PAGE" val="0_1"/>
</p:tagLst>
</file>

<file path=ppt/tags/tag1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30178467_1*i*5"/>
  <p:tag name="KSO_WM_TEMPLATE_CATEGORY" val="diagram"/>
  <p:tag name="KSO_WM_TEMPLATE_INDEX" val="30178467"/>
  <p:tag name="KSO_WM_UNIT_LAYERLEVEL" val="1"/>
  <p:tag name="KSO_WM_TAG_VERSION" val="1.0"/>
  <p:tag name="KSO_WM_BEAUTIFY_FLAG" val="#wm#"/>
  <p:tag name="KSO_WM_UNIT_TYPE" val="i"/>
  <p:tag name="KSO_WM_UNIT_INDEX" val="5"/>
  <p:tag name="KSO_WM_UNIT_ADJUSTLAYOUT_ID" val="49"/>
  <p:tag name="KSO_WM_UNIT_COLOR_SCHEME_SHAPE_ID" val="49"/>
  <p:tag name="KSO_WM_UNIT_COLOR_SCHEME_PARENT_PAGE" val="0_1"/>
  <p:tag name="KSO_WM_UNIT_DECOLORIZATION" val="1"/>
  <p:tag name="KSO_WM_UNIT_FILL_FORE_SCHEMECOLOR_INDEX_BRIGHTNESS" val="0.3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30178467_1*i*6"/>
  <p:tag name="KSO_WM_TEMPLATE_CATEGORY" val="diagram"/>
  <p:tag name="KSO_WM_TEMPLATE_INDEX" val="30178467"/>
  <p:tag name="KSO_WM_UNIT_LAYERLEVEL" val="1"/>
  <p:tag name="KSO_WM_TAG_VERSION" val="1.0"/>
  <p:tag name="KSO_WM_BEAUTIFY_FLAG" val="#wm#"/>
  <p:tag name="KSO_WM_UNIT_TYPE" val="i"/>
  <p:tag name="KSO_WM_UNIT_INDEX" val="6"/>
  <p:tag name="KSO_WM_UNIT_ADJUSTLAYOUT_ID" val="50"/>
  <p:tag name="KSO_WM_UNIT_COLOR_SCHEME_SHAPE_ID" val="50"/>
  <p:tag name="KSO_WM_UNIT_COLOR_SCHEME_PARENT_PAGE" val="0_1"/>
  <p:tag name="KSO_WM_UNIT_DECOLORIZATION" val="1"/>
  <p:tag name="KSO_WM_UNIT_FILL_FORE_SCHEMECOLOR_INDEX_BRIGHTNESS" val="0.3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7.xml><?xml version="1.0" encoding="utf-8"?>
<p:tagLst xmlns:p="http://schemas.openxmlformats.org/presentationml/2006/main">
  <p:tag name="KSO_WM_UNIT_ISCONTENTSTITLE" val="0"/>
  <p:tag name="KSO_WM_UNIT_PRESET_TEXT" val="单击此处&#13;添加大标题内容"/>
  <p:tag name="KSO_WM_UNIT_TEXT_PART_ID" val="5-X"/>
  <p:tag name="KSO_WM_UNIT_TEXT_PART_SIZE" val="92.4*403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30178467_1*a*1"/>
  <p:tag name="KSO_WM_TEMPLATE_CATEGORY" val="diagram"/>
  <p:tag name="KSO_WM_TEMPLATE_INDEX" val="30178467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TEXT_FILL_FORE_SCHEMECOLOR_INDEX_BRIGHTNESS" val="0.25"/>
  <p:tag name="KSO_WM_UNIT_TEXT_FILL_FORE_SCHEMECOLOR_INDEX" val="13"/>
  <p:tag name="KSO_WM_UNIT_TEXT_FILL_TYPE" val="1"/>
</p:tagLst>
</file>

<file path=ppt/tags/tag1158.xml><?xml version="1.0" encoding="utf-8"?>
<p:tagLst xmlns:p="http://schemas.openxmlformats.org/presentationml/2006/main">
  <p:tag name="KSO_WM_UNIT_TEXT_PART_ID" val="3-c"/>
  <p:tag name="KSO_WM_UNIT_TEXT_PART_SIZE" val="169.76*644.5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ID" val="diagram30178467_1*f*1"/>
  <p:tag name="KSO_WM_TEMPLATE_CATEGORY" val="diagram"/>
  <p:tag name="KSO_WM_TEMPLATE_INDEX" val="30178467"/>
  <p:tag name="KSO_WM_UNIT_LAYERLEVEL" val="1"/>
  <p:tag name="KSO_WM_TAG_VERSION" val="1.0"/>
  <p:tag name="KSO_WM_BEAUTIFY_FLAG" val="#wm#"/>
  <p:tag name="KSO_WM_UNIT_PRESET_TEXT" val="点击此处添加正文，文字是您思想的提炼，为了最终呈现发布的良好效果，请言简意赅的阐述观点，并根据需要酌情增减文字。&#13;您的正文已经字字珠玑，但信息却千丝万缕，需要用更多的文字来表述；但请您尽可能提炼思想的精髓，恰如其分的表达观点，往往事半功倍。&#13;为了能让您有更直观的字数感受，并进一步方便使用，我们为您标注了最适合的位置。您输入的文字到这里时，就是最佳视觉效果。"/>
  <p:tag name="KSO_WM_UNIT_TYPE" val="f"/>
  <p:tag name="KSO_WM_UNIT_INDEX" val="1"/>
  <p:tag name="KSO_WM_UNIT_ADJUSTLAYOUT_ID" val="19"/>
  <p:tag name="KSO_WM_UNIT_COLOR_SCHEME_SHAPE_ID" val="19"/>
  <p:tag name="KSO_WM_UNIT_COLOR_SCHEME_PARENT_PAGE" val="0_1"/>
  <p:tag name="KSO_WM_UNIT_TEXT_PART_ID_V2" val="d-3-1"/>
  <p:tag name="KSO_WM_UNIT_TEXT_FILL_FORE_SCHEMECOLOR_INDEX_BRIGHTNESS" val="0"/>
  <p:tag name="KSO_WM_UNIT_TEXT_FILL_FORE_SCHEMECOLOR_INDEX" val="14"/>
  <p:tag name="KSO_WM_UNIT_TEXT_FILL_TYPE" val="1"/>
</p:tagLst>
</file>

<file path=ppt/tags/tag1159.xml><?xml version="1.0" encoding="utf-8"?>
<p:tagLst xmlns:p="http://schemas.openxmlformats.org/presentationml/2006/main">
  <p:tag name="KSO_WM_UNIT_VALUE" val="914*91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30178467_1*d*1"/>
  <p:tag name="KSO_WM_TEMPLATE_CATEGORY" val="diagram"/>
  <p:tag name="KSO_WM_TEMPLATE_INDEX" val="30178467"/>
  <p:tag name="KSO_WM_UNIT_LAYERLEVEL" val="1"/>
  <p:tag name="KSO_WM_TAG_VERSION" val="1.0"/>
  <p:tag name="KSO_WM_BEAUTIFY_FLAG" val="#wm#"/>
  <p:tag name="KSO_WM_UNIT_ADJUSTLAYOUT_ID" val="6"/>
  <p:tag name="KSO_WM_UNIT_PICTURE_CLIP_FLAG" val="1"/>
  <p:tag name="KSO_WM_UNIT_COLOR_SCHEME_SHAPE_ID" val="6"/>
  <p:tag name="KSO_WM_UNIT_COLOR_SCHEME_PARENT_PAGE" val="0_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30178467_1*i*7"/>
  <p:tag name="KSO_WM_TEMPLATE_CATEGORY" val="diagram"/>
  <p:tag name="KSO_WM_TEMPLATE_INDEX" val="30178467"/>
  <p:tag name="KSO_WM_UNIT_LAYERLEVEL" val="1"/>
  <p:tag name="KSO_WM_TAG_VERSION" val="1.0"/>
  <p:tag name="KSO_WM_BEAUTIFY_FLAG" val="#wm#"/>
  <p:tag name="KSO_WM_UNIT_TYPE" val="i"/>
  <p:tag name="KSO_WM_UNIT_INDEX" val="7"/>
  <p:tag name="KSO_WM_UNIT_ADJUSTLAYOUT_ID" val="7"/>
  <p:tag name="KSO_WM_UNIT_COLOR_SCHEME_SHAPE_ID" val="7"/>
  <p:tag name="KSO_WM_UNIT_COLOR_SCHEME_PARENT_PAGE" val="0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30178467_1*i*8"/>
  <p:tag name="KSO_WM_TEMPLATE_CATEGORY" val="diagram"/>
  <p:tag name="KSO_WM_TEMPLATE_INDEX" val="30178467"/>
  <p:tag name="KSO_WM_UNIT_LAYERLEVEL" val="1"/>
  <p:tag name="KSO_WM_TAG_VERSION" val="1.0"/>
  <p:tag name="KSO_WM_BEAUTIFY_FLAG" val="#wm#"/>
  <p:tag name="KSO_WM_UNIT_TYPE" val="i"/>
  <p:tag name="KSO_WM_UNIT_INDEX" val="8"/>
  <p:tag name="KSO_WM_UNIT_ADJUSTLAYOUT_ID" val="21"/>
  <p:tag name="KSO_WM_UNIT_COLOR_SCHEME_SHAPE_ID" val="21"/>
  <p:tag name="KSO_WM_UNIT_COLOR_SCHEME_PARENT_PAGE" val="0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62.xml><?xml version="1.0" encoding="utf-8"?>
<p:tagLst xmlns:p="http://schemas.openxmlformats.org/presentationml/2006/main">
  <p:tag name="KSO_WM_BEAUTIFY_FLAG" val="#wm#"/>
  <p:tag name="KSO_WM_TEMPLATE_CATEGORY" val="diagram"/>
  <p:tag name="KSO_WM_TEMPLATE_INDEX" val="30178467"/>
  <p:tag name="KSO_WM_SLIDE_ID" val="diagram30178467_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959*531"/>
  <p:tag name="KSO_WM_SLIDE_POSITION" val="0*9"/>
  <p:tag name="KSO_WM_SLIDE_CONSTRAINT" val="%7b%22slideConstraint%22%3a%7b%22seriesAreas%22%3a%5b%5d%2c%22singleAreas%22%3a%5b%7b%22shapes%22%3a%5b6%5d%2c%22serialConstraintIndex%22%3a-1%2c%22areatextmark%22%3a0%2c%22pictureprocessmark%22%3a0%7d%5d%7d%7d"/>
  <p:tag name="KSO_WM_SLIDE_COLORSCHEME_VERSION" val="3.2"/>
  <p:tag name="KSO_WM_SLIDE_BACKGROUND_TYPE" val="general"/>
</p:tagLst>
</file>

<file path=ppt/tags/tag1163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1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165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1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0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38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1171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8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&#13;添加标题内容"/>
  <p:tag name="KSO_WM_UNIT_TEXT_FILL_FORE_SCHEMECOLOR_INDEX_BRIGHTNESS" val="0.15"/>
  <p:tag name="KSO_WM_UNIT_TEXT_FILL_FORE_SCHEMECOLOR_INDEX" val="13"/>
  <p:tag name="KSO_WM_UNIT_TEXT_FILL_TYPE" val="1"/>
</p:tagLst>
</file>

<file path=ppt/tags/tag1172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PLACING_PICTURE_USER_VIEWPORT" val="{&quot;height&quot;:8007,&quot;width&quot;:8007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8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173.xml><?xml version="1.0" encoding="utf-8"?>
<p:tagLst xmlns:p="http://schemas.openxmlformats.org/presentationml/2006/main">
  <p:tag name="KSO_WM_SLIDE_ID" val="custom20202990_3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8"/>
  <p:tag name="KSO_WM_SLIDE_SIZE" val="864*423"/>
  <p:tag name="KSO_WM_SLIDE_POSITION" val="47*61"/>
  <p:tag name="KSO_WM_TAG_VERSION" val="1.0"/>
  <p:tag name="KSO_WM_BEAUTIFY_FLAG" val="#wm#"/>
  <p:tag name="KSO_WM_TEMPLATE_CATEGORY" val="custom"/>
  <p:tag name="KSO_WM_TEMPLATE_INDEX" val="20202990"/>
  <p:tag name="KSO_WM_SLIDE_LAYOUT" val="a_b_d_f"/>
  <p:tag name="KSO_WM_SLIDE_LAYOUT_CNT" val="1_1_1_1"/>
  <p:tag name="KSO_WM_SLIDE_BACKGROUND_TYPE" val="general"/>
</p:tagLst>
</file>

<file path=ppt/tags/tag1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78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38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1179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8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&#13;添加标题内容"/>
  <p:tag name="KSO_WM_UNIT_TEXT_FILL_FORE_SCHEMECOLOR_INDEX_BRIGHTNESS" val="0.15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0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PLACING_PICTURE_USER_VIEWPORT" val="{&quot;height&quot;:8007,&quot;width&quot;:8007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8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181.xml><?xml version="1.0" encoding="utf-8"?>
<p:tagLst xmlns:p="http://schemas.openxmlformats.org/presentationml/2006/main">
  <p:tag name="KSO_WM_SLIDE_ID" val="custom20202990_3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8"/>
  <p:tag name="KSO_WM_SLIDE_SIZE" val="864*423"/>
  <p:tag name="KSO_WM_SLIDE_POSITION" val="47*61"/>
  <p:tag name="KSO_WM_TAG_VERSION" val="1.0"/>
  <p:tag name="KSO_WM_BEAUTIFY_FLAG" val="#wm#"/>
  <p:tag name="KSO_WM_TEMPLATE_CATEGORY" val="custom"/>
  <p:tag name="KSO_WM_TEMPLATE_INDEX" val="20202990"/>
  <p:tag name="KSO_WM_SLIDE_LAYOUT" val="a_b_d_f"/>
  <p:tag name="KSO_WM_SLIDE_LAYOUT_CNT" val="1_1_1_1"/>
  <p:tag name="KSO_WM_SLIDE_BACKGROUND_TYPE" val="general"/>
</p:tagLst>
</file>

<file path=ppt/tags/tag1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86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_LAYOUT_DIAGRAM" val="1"/>
  <p:tag name="KSO_WM_UNIT_SUBTYPE" val="a"/>
  <p:tag name="KSO_WM_UNIT_NOCLEAR" val="0"/>
  <p:tag name="KSO_WM_UNIT_VALUE" val="23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44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1187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2990_44*z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1188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_LAYOUT_DIAGRAM" val="1"/>
  <p:tag name="KSO_WM_UNIT_SUBTYPE" val="a"/>
  <p:tag name="KSO_WM_UNIT_NOCLEAR" val="0"/>
  <p:tag name="KSO_WM_UNIT_VALUE" val="23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990_44*f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11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44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0.xml><?xml version="1.0" encoding="utf-8"?>
<p:tagLst xmlns:p="http://schemas.openxmlformats.org/presentationml/2006/main">
  <p:tag name="KSO_WM_SLIDE_ID" val="custom20202990_4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44"/>
  <p:tag name="KSO_WM_SLIDE_SIZE" val="863*442"/>
  <p:tag name="KSO_WM_SLIDE_POSITION" val="48*29"/>
  <p:tag name="KSO_WM_TAG_VERSION" val="1.0"/>
  <p:tag name="KSO_WM_BEAUTIFY_FLAG" val="#wm#"/>
  <p:tag name="KSO_WM_TEMPLATE_CATEGORY" val="custom"/>
  <p:tag name="KSO_WM_TEMPLATE_INDEX" val="20202990"/>
  <p:tag name="KSO_WM_SLIDE_LAYOUT" val="a_b_f_z"/>
  <p:tag name="KSO_WM_SLIDE_LAYOUT_CNT" val="1_1_2_1"/>
  <p:tag name="KSO_WM_SLIDE_BACKGROUND_TYPE" val="general"/>
</p:tagLst>
</file>

<file path=ppt/tags/tag1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16*i*1"/>
  <p:tag name="KSO_WM_TEMPLATE_CATEGORY" val="custom"/>
  <p:tag name="KSO_WM_TEMPLATE_INDEX" val="20202990"/>
  <p:tag name="KSO_WM_UNIT_LAYERLEVEL" val="1"/>
  <p:tag name="KSO_WM_TAG_VERSION" val="1.0"/>
  <p:tag name="KSO_WM_BEAUTIFY_FLAG" val="#wm#"/>
</p:tagLst>
</file>

<file path=ppt/tags/tag1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990_16*i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1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990_16*i*3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1198.xml><?xml version="1.0" encoding="utf-8"?>
<p:tagLst xmlns:p="http://schemas.openxmlformats.org/presentationml/2006/main">
  <p:tag name="KSO_WM_UNIT_SUBTYPE" val="a"/>
  <p:tag name="KSO_WM_UNIT_NOCLEAR" val="0"/>
  <p:tag name="KSO_WM_UNIT_VALUE" val="4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6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1199.xml><?xml version="1.0" encoding="utf-8"?>
<p:tagLst xmlns:p="http://schemas.openxmlformats.org/presentationml/2006/main">
  <p:tag name="KSO_WM_SLIDE_ID" val="custom20202990_16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762*313"/>
  <p:tag name="KSO_WM_SLIDE_POSITION" val="98*113"/>
  <p:tag name="KSO_WM_TAG_VERSION" val="1.0"/>
  <p:tag name="KSO_WM_BEAUTIFY_FLAG" val="#wm#"/>
  <p:tag name="KSO_WM_TEMPLATE_CATEGORY" val="custom"/>
  <p:tag name="KSO_WM_TEMPLATE_INDEX" val="20202990"/>
  <p:tag name="KSO_WM_SLIDE_LAYOUT" val="f"/>
  <p:tag name="KSO_WM_SLIDE_LAYOUT_CNT" val="1"/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2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04.xml><?xml version="1.0" encoding="utf-8"?>
<p:tagLst xmlns:p="http://schemas.openxmlformats.org/presentationml/2006/main">
  <p:tag name="KSO_WM_UNIT_VALUE" val="1227*8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1894_1*d*2"/>
  <p:tag name="KSO_WM_TEMPLATE_CATEGORY" val="diagram"/>
  <p:tag name="KSO_WM_TEMPLATE_INDEX" val="2021189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f166d7b6cc64db69146d482f069450a"/>
  <p:tag name="KSO_WM_UNIT_DECORATE_INFO" val=""/>
  <p:tag name="KSO_WM_UNIT_SM_LIMIT_TYPE" val=""/>
  <p:tag name="KSO_WM_CHIP_FILLAREA_FILL_RULE" val="{&quot;fill_align&quot;:&quot;rm&quot;,&quot;fill_mode&quot;:&quot;full&quot;,&quot;sacle_strategy&quot;:&quot;smart&quot;}"/>
  <p:tag name="KSO_WM_ASSEMBLE_CHIP_INDEX" val="d65122eddafc48cfb714b93d1283b2ce"/>
  <p:tag name="KSO_WM_UNIT_PLACING_PICTURE" val="d65122eddafc48cfb714b93d1283b2ce"/>
  <p:tag name="KSO_WM_UNIT_SUPPORT_UNIT_TYPE" val="[&quot;d&quot;]"/>
  <p:tag name="KSO_WM_TEMPLATE_ASSEMBLE_XID" val="5f71d1140ff15d9a40ef532e"/>
  <p:tag name="KSO_WM_TEMPLATE_ASSEMBLE_GROUPID" val="5f71d1140ff15d9a40ef532e"/>
</p:tagLst>
</file>

<file path=ppt/tags/tag1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086_1*l_h_i*1_1_1"/>
  <p:tag name="KSO_WM_TEMPLATE_CATEGORY" val="diagram"/>
  <p:tag name="KSO_WM_TEMPLATE_INDEX" val="20210086"/>
  <p:tag name="KSO_WM_UNIT_LAYERLEVEL" val="1_1_1"/>
  <p:tag name="KSO_WM_TAG_VERSION" val="1.0"/>
  <p:tag name="KSO_WM_BEAUTIFY_FLAG" val="#wm#"/>
  <p:tag name="KSO_WM_UNIT_LINE_FORE_SCHEMECOLOR_INDEX_BRIGHTNESS" val="0.6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0086_1*l_h_i*1_1_2"/>
  <p:tag name="KSO_WM_TEMPLATE_CATEGORY" val="diagram"/>
  <p:tag name="KSO_WM_TEMPLATE_INDEX" val="20210086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07.xml><?xml version="1.0" encoding="utf-8"?>
<p:tagLst xmlns:p="http://schemas.openxmlformats.org/presentationml/2006/main">
  <p:tag name="KSO_WM_UNIT_ISCONTENTSTITLE" val="0"/>
  <p:tag name="KSO_WM_UNIT_ISNUMDGMTITLE" val="0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086_1*l_h_f*1_1_1"/>
  <p:tag name="KSO_WM_TEMPLATE_CATEGORY" val="diagram"/>
  <p:tag name="KSO_WM_TEMPLATE_INDEX" val="20210086"/>
  <p:tag name="KSO_WM_UNIT_LAYERLEVEL" val="1_1_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086_1*l_h_i*1_2_1"/>
  <p:tag name="KSO_WM_TEMPLATE_CATEGORY" val="diagram"/>
  <p:tag name="KSO_WM_TEMPLATE_INDEX" val="20210086"/>
  <p:tag name="KSO_WM_UNIT_LAYERLEVEL" val="1_1_1"/>
  <p:tag name="KSO_WM_TAG_VERSION" val="1.0"/>
  <p:tag name="KSO_WM_BEAUTIFY_FLAG" val="#wm#"/>
  <p:tag name="KSO_WM_UNIT_LINE_FORE_SCHEMECOLOR_INDEX_BRIGHTNESS" val="0.6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0086_1*l_h_i*1_2_2"/>
  <p:tag name="KSO_WM_TEMPLATE_CATEGORY" val="diagram"/>
  <p:tag name="KSO_WM_TEMPLATE_INDEX" val="20210086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0.xml><?xml version="1.0" encoding="utf-8"?>
<p:tagLst xmlns:p="http://schemas.openxmlformats.org/presentationml/2006/main">
  <p:tag name="KSO_WM_UNIT_ISCONTENTSTITLE" val="0"/>
  <p:tag name="KSO_WM_UNIT_ISNUMDGMTITLE" val="0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086_1*l_h_f*1_2_1"/>
  <p:tag name="KSO_WM_TEMPLATE_CATEGORY" val="diagram"/>
  <p:tag name="KSO_WM_TEMPLATE_INDEX" val="20210086"/>
  <p:tag name="KSO_WM_UNIT_LAYERLEVEL" val="1_1_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211.xml><?xml version="1.0" encoding="utf-8"?>
<p:tagLst xmlns:p="http://schemas.openxmlformats.org/presentationml/2006/main"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e7fb4d2eef944746a9064f37faf1d91a&quot;,&quot;fill_align&quot;:&quot;rm&quot;,&quot;text_align&quot;:&quot;lm&quot;,&quot;text_direction&quot;:&quot;horizontal&quot;,&quot;chip_types&quot;:[&quot;pictext&quot;,&quot;text&quot;,&quot;picture&quot;]},{&quot;fill_id&quot;:&quot;001233d6ce96421fa17ed1dac7b5956e&quot;,&quot;fill_align&quot;:&quot;lm&quot;,&quot;text_align&quot;:&quot;lm&quot;,&quot;text_direction&quot;:&quot;horizontal&quot;,&quot;chip_types&quot;:[&quot;diagram&quot;,&quot;pictext&quot;,&quot;picture&quot;,&quot;chart&quot;,&quot;table&quot;,&quot;video&quot;],&quot;support_features&quot;:[&quot;collage&quot;,&quot;carousel&quot;,&quot;creativecrop&quot;]}],[{&quot;fill_id&quot;:&quot;e7fb4d2eef944746a9064f37faf1d91a&quot;,&quot;fill_align&quot;:&quot;rm&quot;,&quot;text_align&quot;:&quot;lm&quot;,&quot;text_direction&quot;:&quot;horizontal&quot;,&quot;chip_types&quot;:[&quot;picture&quot;],&quot;support_features&quot;:[&quot;collage&quot;,&quot;carousel&quot;]},{&quot;fill_id&quot;:&quot;001233d6ce96421fa17ed1dac7b5956e&quot;,&quot;fill_align&quot;:&quot;lm&quot;,&quot;text_align&quot;:&quot;lm&quot;,&quot;text_direction&quot;:&quot;horizontal&quot;,&quot;chip_types&quot;:[&quot;text&quot;]}]]"/>
  <p:tag name="KSO_WM_SLIDE_ID" val="diagram2021189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48"/>
  <p:tag name="KSO_WM_SLIDE_POSITION" val="48*96"/>
  <p:tag name="KSO_WM_TAG_VERSION" val="1.0"/>
  <p:tag name="KSO_WM_BEAUTIFY_FLAG" val="#wm#"/>
  <p:tag name="KSO_WM_TEMPLATE_CATEGORY" val="diagram"/>
  <p:tag name="KSO_WM_TEMPLATE_INDEX" val="20211894"/>
  <p:tag name="KSO_WM_SLIDE_LAYOUT" val="d"/>
  <p:tag name="KSO_WM_SLIDE_LAYOUT_CNT" val="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0-22T08:41:32&quot;,&quot;maxSize&quot;:{&quot;size1&quot;:39.999635137598183},&quot;minSize&quot;:{&quot;size1&quot;:32.499635137598183},&quot;normalSize&quot;:{&quot;size1&quot;:39.999635137598183},&quot;subLayout&quot;:[{&quot;id&quot;:&quot;2020-10-22T08:41:32&quot;,&quot;margin&quot;:{&quot;bottom&quot;:2.5399999618530273,&quot;left&quot;:1.6929999589920044,&quot;right&quot;:0.42300000786781311,&quot;top&quot;:2.5399999618530273},&quot;type&quot;:0},{&quot;id&quot;:&quot;2020-10-22T08:41:32&quot;,&quot;margin&quot;:{&quot;bottom&quot;:2.5399999618530273,&quot;left&quot;:0.42300000786781311,&quot;right&quot;:1.6929999589920044,&quot;top&quot;:2.5399999618530273},&quot;type&quot;:0}],&quot;type&quot;:0}"/>
  <p:tag name="KSO_WM_SLIDE_BACKGROUND" val="[&quot;general&quot;]"/>
  <p:tag name="KSO_WM_SLIDE_RATIO" val="1.777778"/>
  <p:tag name="KSO_WM_CHIP_XID" val="5ef0a1cf0e56d0f322bebb32"/>
  <p:tag name="KSO_WM_SLIDE_CAN_ADD_NAVIGATION" val="1"/>
  <p:tag name="KSO_WM_CHIP_GROUPID" val="5ef0a1cf0e56d0f322bebb31"/>
  <p:tag name="KSO_WM_SLIDE_BK_DARK_LIGHT" val="2"/>
  <p:tag name="KSO_WM_SLIDE_BACKGROUND_TYPE" val="general"/>
  <p:tag name="KSO_WM_SLIDE_SUPPORT_FEATURE_TYPE" val="0"/>
  <p:tag name="KSO_WM_TEMPLATE_ASSEMBLE_XID" val="5f71d1140ff15d9a40ef532e"/>
  <p:tag name="KSO_WM_TEMPLATE_ASSEMBLE_GROUPID" val="5f71d1140ff15d9a40ef532e"/>
</p:tagLst>
</file>

<file path=ppt/tags/tag1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16.xml><?xml version="1.0" encoding="utf-8"?>
<p:tagLst xmlns:p="http://schemas.openxmlformats.org/presentationml/2006/main">
  <p:tag name="KSO_WM_TEMPLATE_CATEGORY" val="diagram"/>
  <p:tag name="KSO_WM_TEMPLATE_INDEX" val="20189632"/>
  <p:tag name="KSO_WM_UNIT_TYPE" val="d"/>
  <p:tag name="KSO_WM_UNIT_INDEX" val="1"/>
  <p:tag name="KSO_WM_UNIT_ID" val="diagram20189632_1*d*1"/>
  <p:tag name="KSO_WM_UNIT_LAYERLEVEL" val="1"/>
  <p:tag name="KSO_WM_UNIT_VALUE" val="1428*2141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217.xml><?xml version="1.0" encoding="utf-8"?>
<p:tagLst xmlns:p="http://schemas.openxmlformats.org/presentationml/2006/main">
  <p:tag name="KSO_WM_TEMPLATE_CATEGORY" val="diagram"/>
  <p:tag name="KSO_WM_TEMPLATE_INDEX" val="20189632"/>
  <p:tag name="KSO_WM_UNIT_TYPE" val="f"/>
  <p:tag name="KSO_WM_UNIT_INDEX" val="1"/>
  <p:tag name="KSO_WM_UNIT_ID" val="diagram20189632_1*f*1"/>
  <p:tag name="KSO_WM_UNIT_LAYERLEVEL" val="1"/>
  <p:tag name="KSO_WM_UNIT_VALUE" val="98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 more and more beautiful.&#13;text more paste fonts Unified fonts make reading more fluent. Unified fonts make reading more fluent"/>
  <p:tag name="KSO_WM_UNIT_TEXT_FILL_FORE_SCHEMECOLOR_INDEX_BRIGHTNESS" val="0.25"/>
  <p:tag name="KSO_WM_UNIT_TEXT_FILL_FORE_SCHEMECOLOR_INDEX" val="13"/>
  <p:tag name="KSO_WM_UNIT_TEXT_FILL_TYPE" val="1"/>
</p:tagLst>
</file>

<file path=ppt/tags/tag1218.xml><?xml version="1.0" encoding="utf-8"?>
<p:tagLst xmlns:p="http://schemas.openxmlformats.org/presentationml/2006/main">
  <p:tag name="KSO_WM_TEMPLATE_CATEGORY" val="diagram"/>
  <p:tag name="KSO_WM_TEMPLATE_INDEX" val="20189632"/>
  <p:tag name="KSO_WM_TAG_VERSION" val="1.0"/>
  <p:tag name="KSO_WM_SLIDE_ID" val="diagram20189632_1"/>
  <p:tag name="KSO_WM_SLIDE_INDEX" val="1"/>
  <p:tag name="KSO_WM_SLIDE_ITEM_CNT" val="2"/>
  <p:tag name="KSO_WM_SLIDE_LAYOUT" val="f_d"/>
  <p:tag name="KSO_WM_SLIDE_LAYOUT_CNT" val="1_1"/>
  <p:tag name="KSO_WM_SLIDE_TYPE" val="text"/>
  <p:tag name="KSO_WM_SLIDE_SUBTYPE" val="picTxt"/>
  <p:tag name="KSO_WM_BEAUTIFY_FLAG" val="#wm#"/>
  <p:tag name="KSO_WM_SLIDE_POSITION" val="171*38"/>
  <p:tag name="KSO_WM_SLIDE_SIZE" val="608*465"/>
  <p:tag name="KSO_WM_SLIDE_BACKGROUND_TYPE" val="general"/>
</p:tagLst>
</file>

<file path=ppt/tags/tag1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23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1224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7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225.xml><?xml version="1.0" encoding="utf-8"?>
<p:tagLst xmlns:p="http://schemas.openxmlformats.org/presentationml/2006/main">
  <p:tag name="KSO_WM_SLIDE_ID" val="custom20202990_17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7"/>
  <p:tag name="KSO_WM_SLIDE_SIZE" val="828*410"/>
  <p:tag name="KSO_WM_SLIDE_POSITION" val="83*74"/>
  <p:tag name="KSO_WM_TAG_VERSION" val="1.0"/>
  <p:tag name="KSO_WM_BEAUTIFY_FLAG" val="#wm#"/>
  <p:tag name="KSO_WM_TEMPLATE_CATEGORY" val="custom"/>
  <p:tag name="KSO_WM_TEMPLATE_INDEX" val="20202990"/>
  <p:tag name="KSO_WM_SLIDE_LAYOUT" val="d_f"/>
  <p:tag name="KSO_WM_SLIDE_LAYOUT_CNT" val="1_1"/>
  <p:tag name="KSO_WM_SLIDE_BACKGROUND_TYPE" val="general"/>
</p:tagLst>
</file>

<file path=ppt/tags/tag1226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2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228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1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33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1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38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1234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8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&#13;添加标题内容"/>
  <p:tag name="KSO_WM_UNIT_TEXT_FILL_FORE_SCHEMECOLOR_INDEX_BRIGHTNESS" val="0.15"/>
  <p:tag name="KSO_WM_UNIT_TEXT_FILL_FORE_SCHEMECOLOR_INDEX" val="13"/>
  <p:tag name="KSO_WM_UNIT_TEXT_FILL_TYPE" val="1"/>
</p:tagLst>
</file>

<file path=ppt/tags/tag1235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PLACING_PICTURE_USER_VIEWPORT" val="{&quot;height&quot;:8007,&quot;width&quot;:8007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8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236.xml><?xml version="1.0" encoding="utf-8"?>
<p:tagLst xmlns:p="http://schemas.openxmlformats.org/presentationml/2006/main">
  <p:tag name="KSO_WM_SLIDE_ID" val="custom20202990_3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8"/>
  <p:tag name="KSO_WM_SLIDE_SIZE" val="864*423"/>
  <p:tag name="KSO_WM_SLIDE_POSITION" val="47*61"/>
  <p:tag name="KSO_WM_TAG_VERSION" val="1.0"/>
  <p:tag name="KSO_WM_BEAUTIFY_FLAG" val="#wm#"/>
  <p:tag name="KSO_WM_TEMPLATE_CATEGORY" val="custom"/>
  <p:tag name="KSO_WM_TEMPLATE_INDEX" val="20202990"/>
  <p:tag name="KSO_WM_SLIDE_LAYOUT" val="a_b_d_f"/>
  <p:tag name="KSO_WM_SLIDE_LAYOUT_CNT" val="1_1_1_1"/>
  <p:tag name="KSO_WM_SLIDE_BACKGROUND_TYPE" val="general"/>
</p:tagLst>
</file>

<file path=ppt/tags/tag1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0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05"/>
  <p:tag name="KSO_WM_UNIT_TEXT_FILL_FORE_SCHEMECOLOR_INDEX" val="13"/>
  <p:tag name="KSO_WM_UNIT_TEXT_FILL_TYPE" val="1"/>
</p:tagLst>
</file>

<file path=ppt/tags/tag1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30*i*1"/>
  <p:tag name="KSO_WM_TEMPLATE_CATEGORY" val="custom"/>
  <p:tag name="KSO_WM_TEMPLATE_INDEX" val="20202990"/>
  <p:tag name="KSO_WM_UNIT_LAYERLEVEL" val="1"/>
  <p:tag name="KSO_WM_TAG_VERSION" val="1.0"/>
  <p:tag name="KSO_WM_BEAUTIFY_FLAG" val="#wm#"/>
</p:tagLst>
</file>

<file path=ppt/tags/tag1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990_30*i*3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1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990_30*i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1245.xml><?xml version="1.0" encoding="utf-8"?>
<p:tagLst xmlns:p="http://schemas.openxmlformats.org/presentationml/2006/main">
  <p:tag name="KSO_WM_SLIDE_ID" val="custom20202990_3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30"/>
  <p:tag name="KSO_WM_SLIDE_SIZE" val="684*335"/>
  <p:tag name="KSO_WM_SLIDE_POSITION" val="137*102"/>
  <p:tag name="KSO_WM_TAG_VERSION" val="1.0"/>
  <p:tag name="KSO_WM_BEAUTIFY_FLAG" val="#wm#"/>
  <p:tag name="KSO_WM_TEMPLATE_CATEGORY" val="custom"/>
  <p:tag name="KSO_WM_TEMPLATE_INDEX" val="20202990"/>
  <p:tag name="KSO_WM_SLIDE_LAYOUT" val="a_b"/>
  <p:tag name="KSO_WM_SLIDE_LAYOUT_CNT" val="1_1"/>
  <p:tag name="KSO_WM_SLIDE_BACKGROUND_TYPE" val="general"/>
</p:tagLst>
</file>

<file path=ppt/tags/tag1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5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1475_1*d*1"/>
  <p:tag name="KSO_WM_TEMPLATE_CATEGORY" val="diagram"/>
  <p:tag name="KSO_WM_TEMPLATE_INDEX" val="20201475"/>
  <p:tag name="KSO_WM_UNIT_LAYERLEVEL" val="1"/>
  <p:tag name="KSO_WM_TAG_VERSION" val="1.0"/>
  <p:tag name="KSO_WM_BEAUTIFY_FLAG" val="#wm#"/>
  <p:tag name="KSO_WM_UNIT_VALUE" val="1904*3390"/>
  <p:tag name="KSO_WM_UNIT_SUPPORT_UNIT_TYPE" val="[&quot;d&quot;]"/>
</p:tagLst>
</file>

<file path=ppt/tags/tag1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475_1*i*1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1252.xml><?xml version="1.0" encoding="utf-8"?>
<p:tagLst xmlns:p="http://schemas.openxmlformats.org/presentationml/2006/main">
  <p:tag name="KSO_WM_UNIT_ISCONTENTSTITLE" val="0"/>
  <p:tag name="KSO_WM_UNIT_PRESET_TEXT" val="单击此处&#13;输入您的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475_1*a*1"/>
  <p:tag name="KSO_WM_TEMPLATE_CATEGORY" val="diagram"/>
  <p:tag name="KSO_WM_TEMPLATE_INDEX" val="20201475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475_1*i*3"/>
  <p:tag name="KSO_WM_TEMPLATE_CATEGORY" val="diagram"/>
  <p:tag name="KSO_WM_TEMPLATE_INDEX" val="2020147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</p:tagLst>
</file>

<file path=ppt/tags/tag1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475_1*i*2"/>
  <p:tag name="KSO_WM_TEMPLATE_CATEGORY" val="diagram"/>
  <p:tag name="KSO_WM_TEMPLATE_INDEX" val="20201475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</p:tagLst>
</file>

<file path=ppt/tags/tag1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475_1*i*4"/>
  <p:tag name="KSO_WM_TEMPLATE_CATEGORY" val="diagram"/>
  <p:tag name="KSO_WM_TEMPLATE_INDEX" val="2020147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</p:tagLst>
</file>

<file path=ppt/tags/tag1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475_1*i*5"/>
  <p:tag name="KSO_WM_TEMPLATE_CATEGORY" val="diagram"/>
  <p:tag name="KSO_WM_TEMPLATE_INDEX" val="2020147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</p:tagLst>
</file>

<file path=ppt/tags/tag1257.xml><?xml version="1.0" encoding="utf-8"?>
<p:tagLst xmlns:p="http://schemas.openxmlformats.org/presentationml/2006/main">
  <p:tag name="KSO_WM_SLIDE_ID" val="diagram2020147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1*540"/>
  <p:tag name="KSO_WM_SLIDE_POSITION" val="0*0"/>
  <p:tag name="KSO_WM_TAG_VERSION" val="1.0"/>
  <p:tag name="KSO_WM_BEAUTIFY_FLAG" val="#wm#"/>
  <p:tag name="KSO_WM_TEMPLATE_CATEGORY" val="diagram"/>
  <p:tag name="KSO_WM_TEMPLATE_INDEX" val="20201475"/>
  <p:tag name="KSO_WM_SLIDE_LAYOUT" val="a_d"/>
  <p:tag name="KSO_WM_SLIDE_LAYOUT_CNT" val="1_1"/>
  <p:tag name="KSO_WM_SLIDE_BACKGROUND_TYPE" val="general"/>
</p:tagLst>
</file>

<file path=ppt/tags/tag1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2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62.xml><?xml version="1.0" encoding="utf-8"?>
<p:tagLst xmlns:p="http://schemas.openxmlformats.org/presentationml/2006/main">
  <p:tag name="KSO_WM_UNIT_ADJUSTLAYOUT_ID" val="13"/>
  <p:tag name="KSO_WM_UNIT_PICTURE_CLIP_FLAG" val="1"/>
  <p:tag name="KSO_WM_UNIT_COLOR_SCHEME_SHAPE_ID" val="13"/>
  <p:tag name="KSO_WM_UNIT_COLOR_SCHEME_PARENT_PAGE" val="0_1"/>
  <p:tag name="KSO_WM_UNIT_VALUE" val="169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284_1*d*1"/>
  <p:tag name="KSO_WM_TEMPLATE_CATEGORY" val="diagram"/>
  <p:tag name="KSO_WM_TEMPLATE_INDEX" val="20191284"/>
  <p:tag name="KSO_WM_UNIT_SUPPORT_UNIT_TYPE" val="[&quot;d&quot;]"/>
  <p:tag name="KSO_WM_UNIT_LAYERLEVEL" val="1"/>
  <p:tag name="KSO_WM_TAG_VERSION" val="1.0"/>
  <p:tag name="KSO_WM_BEAUTIFY_FLAG" val="#wm#"/>
</p:tagLst>
</file>

<file path=ppt/tags/tag1263.xml><?xml version="1.0" encoding="utf-8"?>
<p:tagLst xmlns:p="http://schemas.openxmlformats.org/presentationml/2006/main">
  <p:tag name="KSO_WM_UNIT_ADJUSTLAYOUT_ID" val="5"/>
  <p:tag name="KSO_WM_UNIT_COLOR_SCHEME_SHAPE_ID" val="5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284_1*i*1"/>
  <p:tag name="KSO_WM_TEMPLATE_CATEGORY" val="diagram"/>
  <p:tag name="KSO_WM_TEMPLATE_INDEX" val="20191284"/>
  <p:tag name="KSO_WM_UNIT_LAYERLEVEL" val="1"/>
  <p:tag name="KSO_WM_TAG_VERSION" val="1.0"/>
  <p:tag name="KSO_WM_BEAUTIFY_FLAG" val="#wm#"/>
  <p:tag name="KSO_WM_UNIT_FILL_FORE_SCHEMECOLOR_INDEX_BRIGHTNESS" val="0.05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264.xml><?xml version="1.0" encoding="utf-8"?>
<p:tagLst xmlns:p="http://schemas.openxmlformats.org/presentationml/2006/main">
  <p:tag name="KSO_WM_UNIT_ADJUSTLAYOUT_ID" val="7"/>
  <p:tag name="KSO_WM_UNIT_COLOR_SCHEME_SHAPE_ID" val="7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284_1*i*2"/>
  <p:tag name="KSO_WM_TEMPLATE_CATEGORY" val="diagram"/>
  <p:tag name="KSO_WM_TEMPLATE_INDEX" val="20191284"/>
  <p:tag name="KSO_WM_UNIT_LAYERLEVEL" val="1"/>
  <p:tag name="KSO_WM_TAG_VERSION" val="1.0"/>
  <p:tag name="KSO_WM_BEAUTIFY_FLAG" val="#wm#"/>
</p:tagLst>
</file>

<file path=ppt/tags/tag1265.xml><?xml version="1.0" encoding="utf-8"?>
<p:tagLst xmlns:p="http://schemas.openxmlformats.org/presentationml/2006/main">
  <p:tag name="KSO_WM_UNIT_ADJUSTLAYOUT_ID" val="8"/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284_1*i*3"/>
  <p:tag name="KSO_WM_TEMPLATE_CATEGORY" val="diagram"/>
  <p:tag name="KSO_WM_TEMPLATE_INDEX" val="20191284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66.xml><?xml version="1.0" encoding="utf-8"?>
<p:tagLst xmlns:p="http://schemas.openxmlformats.org/presentationml/2006/main">
  <p:tag name="KSO_WM_UNIT_ADJUSTLAYOUT_ID" val="9"/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284_1*i*4"/>
  <p:tag name="KSO_WM_TEMPLATE_CATEGORY" val="diagram"/>
  <p:tag name="KSO_WM_TEMPLATE_INDEX" val="20191284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67.xml><?xml version="1.0" encoding="utf-8"?>
<p:tagLst xmlns:p="http://schemas.openxmlformats.org/presentationml/2006/main">
  <p:tag name="KSO_WM_UNIT_ADJUSTLAYOUT_ID" val="10"/>
  <p:tag name="KSO_WM_UNIT_COLOR_SCHEME_SHAPE_ID" val="10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1284_1*i*5"/>
  <p:tag name="KSO_WM_TEMPLATE_CATEGORY" val="diagram"/>
  <p:tag name="KSO_WM_TEMPLATE_INDEX" val="20191284"/>
  <p:tag name="KSO_WM_UNIT_LAYERLEVEL" val="1"/>
  <p:tag name="KSO_WM_TAG_VERSION" val="1.0"/>
  <p:tag name="KSO_WM_BEAUTIFY_FLAG" val="#wm#"/>
</p:tagLst>
</file>

<file path=ppt/tags/tag1268.xml><?xml version="1.0" encoding="utf-8"?>
<p:tagLst xmlns:p="http://schemas.openxmlformats.org/presentationml/2006/main">
  <p:tag name="KSO_WM_UNIT_ADJUSTLAYOUT_ID" val="11"/>
  <p:tag name="KSO_WM_UNIT_COLOR_SCHEME_SHAPE_ID" val="11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1284_1*i*6"/>
  <p:tag name="KSO_WM_TEMPLATE_CATEGORY" val="diagram"/>
  <p:tag name="KSO_WM_TEMPLATE_INDEX" val="2019128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69.xml><?xml version="1.0" encoding="utf-8"?>
<p:tagLst xmlns:p="http://schemas.openxmlformats.org/presentationml/2006/main">
  <p:tag name="KSO_WM_UNIT_ADJUSTLAYOUT_ID" val="12"/>
  <p:tag name="KSO_WM_UNIT_COLOR_SCHEME_SHAPE_ID" val="1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1284_1*i*7"/>
  <p:tag name="KSO_WM_TEMPLATE_CATEGORY" val="diagram"/>
  <p:tag name="KSO_WM_TEMPLATE_INDEX" val="2019128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70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284_1*a*1"/>
  <p:tag name="KSO_WM_TEMPLATE_CATEGORY" val="diagram"/>
  <p:tag name="KSO_WM_TEMPLATE_INDEX" val="20191284"/>
  <p:tag name="KSO_WM_UNIT_LAYERLEVEL" val="1"/>
  <p:tag name="KSO_WM_TAG_VERSION" val="1.0"/>
  <p:tag name="KSO_WM_BEAUTIFY_FLAG" val="#wm#"/>
  <p:tag name="KSO_WM_UNIT_PRESET_TEXT" val="单击此处可添加能准确传达您观点的大标题内容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271.xml><?xml version="1.0" encoding="utf-8"?>
<p:tagLst xmlns:p="http://schemas.openxmlformats.org/presentationml/2006/main">
  <p:tag name="KSO_WM_SLIDE_CONSTRAINT" val="%7b%22slideConstraint%22%3a%7b%22seriesAreas%22%3a%5b%5d%2c%22singleAreas%22%3a%5b%7b%22shapes%22%3a%5b13%5d%2c%22serialConstraintIndex%22%3a-1%2c%22areatextmark%22%3a0%2c%22pictureprocessmark%22%3a0%7d%5d%7d%7d"/>
  <p:tag name="KSO_WM_SLIDE_COLORSCHEME_VERSION" val="3.2"/>
  <p:tag name="KSO_WM_SLIDE_BACKGROUND_SUBSTITUTE_COLOR" val="4210752"/>
  <p:tag name="KSO_WM_SLIDE_ID" val="diagram20191284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0"/>
  <p:tag name="KSO_WM_SLIDE_POSITION" val="0*30"/>
  <p:tag name="KSO_WM_TAG_VERSION" val="1.0"/>
  <p:tag name="KSO_WM_BEAUTIFY_FLAG" val="#wm#"/>
  <p:tag name="KSO_WM_TEMPLATE_CATEGORY" val="diagram"/>
  <p:tag name="KSO_WM_TEMPLATE_INDEX" val="20191284"/>
  <p:tag name="KSO_WM_SLIDE_LAYOUT" val="a_d"/>
  <p:tag name="KSO_WM_SLIDE_LAYOUT_CNT" val="1_1"/>
  <p:tag name="KSO_WM_SLIDE_BACKGROUND_TYPE" val="general"/>
</p:tagLst>
</file>

<file path=ppt/tags/tag1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2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1277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1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278.xml><?xml version="1.0" encoding="utf-8"?>
<p:tagLst xmlns:p="http://schemas.openxmlformats.org/presentationml/2006/main">
  <p:tag name="KSO_WM_SLIDE_ID" val="custom20202990_3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1"/>
  <p:tag name="KSO_WM_SLIDE_SIZE" val="863*400"/>
  <p:tag name="KSO_WM_SLIDE_POSITION" val="48*84"/>
  <p:tag name="KSO_WM_TAG_VERSION" val="1.0"/>
  <p:tag name="KSO_WM_BEAUTIFY_FLAG" val="#wm#"/>
  <p:tag name="KSO_WM_TEMPLATE_CATEGORY" val="custom"/>
  <p:tag name="KSO_WM_TEMPLATE_INDEX" val="20202990"/>
  <p:tag name="KSO_WM_SLIDE_LAYOUT" val="a_b_d"/>
  <p:tag name="KSO_WM_SLIDE_LAYOUT_CNT" val="1_1_1"/>
  <p:tag name="KSO_WM_SLIDE_BACKGROUND_TYPE" val="general"/>
</p:tagLst>
</file>

<file path=ppt/tags/tag1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30177859_1*i*1"/>
  <p:tag name="KSO_WM_TEMPLATE_CATEGORY" val="diagram"/>
  <p:tag name="KSO_WM_TEMPLATE_INDEX" val="30177859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6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1284.xml><?xml version="1.0" encoding="utf-8"?>
<p:tagLst xmlns:p="http://schemas.openxmlformats.org/presentationml/2006/main">
  <p:tag name="KSO_WM_UNIT_VALUE" val="1422*213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30177859_1*d*1"/>
  <p:tag name="KSO_WM_TEMPLATE_CATEGORY" val="diagram"/>
  <p:tag name="KSO_WM_TEMPLATE_INDEX" val="30177859"/>
  <p:tag name="KSO_WM_UNIT_SUPPORT_UNIT_TYPE" val="[&quot;d&quot;]"/>
  <p:tag name="KSO_WM_UNIT_LAYERLEVEL" val="1"/>
  <p:tag name="KSO_WM_TAG_VERSION" val="1.0"/>
  <p:tag name="KSO_WM_BEAUTIFY_FLAG" val="#wm#"/>
</p:tagLst>
</file>

<file path=ppt/tags/tag1285.xml><?xml version="1.0" encoding="utf-8"?>
<p:tagLst xmlns:p="http://schemas.openxmlformats.org/presentationml/2006/main">
  <p:tag name="KSO_WM_UNIT_VALUE" val="690*103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30177859_1*d*2"/>
  <p:tag name="KSO_WM_TEMPLATE_CATEGORY" val="diagram"/>
  <p:tag name="KSO_WM_TEMPLATE_INDEX" val="30177859"/>
  <p:tag name="KSO_WM_UNIT_SUPPORT_UNIT_TYPE" val="[&quot;d&quot;]"/>
  <p:tag name="KSO_WM_UNIT_LAYERLEVEL" val="1"/>
  <p:tag name="KSO_WM_TAG_VERSION" val="1.0"/>
  <p:tag name="KSO_WM_BEAUTIFY_FLAG" val="#wm#"/>
</p:tagLst>
</file>

<file path=ppt/tags/tag1286.xml><?xml version="1.0" encoding="utf-8"?>
<p:tagLst xmlns:p="http://schemas.openxmlformats.org/presentationml/2006/main">
  <p:tag name="KSO_WM_UNIT_ISCONTENTSTITLE" val="0"/>
  <p:tag name="KSO_WM_UNIT_ISNUMDGMTITLE" val="0"/>
  <p:tag name="KSO_WM_UNIT_PRESET_TEXT" val="世界那么大，我想去看看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30177859_1*a*1"/>
  <p:tag name="KSO_WM_TEMPLATE_CATEGORY" val="diagram"/>
  <p:tag name="KSO_WM_TEMPLATE_INDEX" val="30177859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30177859_1*i*2"/>
  <p:tag name="KSO_WM_TEMPLATE_CATEGORY" val="diagram"/>
  <p:tag name="KSO_WM_TEMPLATE_INDEX" val="30177859"/>
  <p:tag name="KSO_WM_UNIT_LAYERLEVEL" val="1"/>
  <p:tag name="KSO_WM_TAG_VERSION" val="1.0"/>
  <p:tag name="KSO_WM_BEAUTIFY_FLAG" val="#wm#"/>
  <p:tag name="KSO_WM_UNIT_FILL_FORE_SCHEMECOLOR_INDEX_BRIGHTNESS" val="0.35"/>
  <p:tag name="KSO_WM_UNIT_FILL_FORE_SCHEMECOLOR_INDEX" val="13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1288.xml><?xml version="1.0" encoding="utf-8"?>
<p:tagLst xmlns:p="http://schemas.openxmlformats.org/presentationml/2006/main">
  <p:tag name="KSO_WM_SLIDE_ID" val="diagram30177859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30177859"/>
  <p:tag name="KSO_WM_SLIDE_LAYOUT" val="a_d"/>
  <p:tag name="KSO_WM_SLIDE_LAYOUT_CNT" val="1_2"/>
  <p:tag name="KSO_WM_SLIDE_TYPE" val="text"/>
  <p:tag name="KSO_WM_SLIDE_SUBTYPE" val="picTxt"/>
  <p:tag name="KSO_WM_SLIDE_SIZE" val="827*403"/>
  <p:tag name="KSO_WM_SLIDE_POSITION" val="59*78"/>
  <p:tag name="KSO_WM_SLIDE_BACKGROUND_TYPE" val="general"/>
</p:tagLst>
</file>

<file path=ppt/tags/tag1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93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3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1294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7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"/>
  <p:tag name="KSO_WM_UNIT_TEXT_FILL_FORE_SCHEMECOLOR_INDEX" val="13"/>
  <p:tag name="KSO_WM_UNIT_TEXT_FILL_TYPE" val="1"/>
</p:tagLst>
</file>

<file path=ppt/tags/tag1295.xml><?xml version="1.0" encoding="utf-8"?>
<p:tagLst xmlns:p="http://schemas.openxmlformats.org/presentationml/2006/main">
  <p:tag name="KSO_WM_SLIDE_ID" val="custom20202990_37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37"/>
  <p:tag name="KSO_WM_SLIDE_SIZE" val="864*331"/>
  <p:tag name="KSO_WM_SLIDE_POSITION" val="47*139"/>
  <p:tag name="KSO_WM_TAG_VERSION" val="1.0"/>
  <p:tag name="KSO_WM_BEAUTIFY_FLAG" val="#wm#"/>
  <p:tag name="KSO_WM_TEMPLATE_CATEGORY" val="custom"/>
  <p:tag name="KSO_WM_TEMPLATE_INDEX" val="20202990"/>
  <p:tag name="KSO_WM_SLIDE_LAYOUT" val="a_b_f"/>
  <p:tag name="KSO_WM_SLIDE_LAYOUT_CNT" val="1_1_1"/>
  <p:tag name="KSO_WM_SLIDE_BACKGROUND_TYPE" val="general"/>
</p:tagLst>
</file>

<file path=ppt/tags/tag1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2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1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130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1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1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1.xml><?xml version="1.0" encoding="utf-8"?>
<p:tagLst xmlns:p="http://schemas.openxmlformats.org/presentationml/2006/main"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BEAUTIFY_FLAG" val="#wm#"/>
  <p:tag name="KSO_WM_TEMPLATE_CATEGORY" val="diagram"/>
  <p:tag name="KSO_WM_TEMPLATE_INDEX" val="20204029"/>
  <p:tag name="KSO_WM_SLIDE_LAYOUT" val="a_f"/>
  <p:tag name="KSO_WM_SLIDE_LAYOUT_CNT" val="1_1"/>
  <p:tag name="KSO_WM_SLIDE_BACKGROUND_TYPE" val="general"/>
</p:tagLst>
</file>

<file path=ppt/tags/tag1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3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16*i*1"/>
  <p:tag name="KSO_WM_TEMPLATE_CATEGORY" val="custom"/>
  <p:tag name="KSO_WM_TEMPLATE_INDEX" val="20202990"/>
  <p:tag name="KSO_WM_UNIT_LAYERLEVEL" val="1"/>
  <p:tag name="KSO_WM_TAG_VERSION" val="1.0"/>
  <p:tag name="KSO_WM_BEAUTIFY_FLAG" val="#wm#"/>
</p:tagLst>
</file>

<file path=ppt/tags/tag1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990_16*i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1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990_16*i*3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1319.xml><?xml version="1.0" encoding="utf-8"?>
<p:tagLst xmlns:p="http://schemas.openxmlformats.org/presentationml/2006/main">
  <p:tag name="KSO_WM_UNIT_SUBTYPE" val="a"/>
  <p:tag name="KSO_WM_UNIT_NOCLEAR" val="0"/>
  <p:tag name="KSO_WM_UNIT_VALUE" val="4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6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0.xml><?xml version="1.0" encoding="utf-8"?>
<p:tagLst xmlns:p="http://schemas.openxmlformats.org/presentationml/2006/main">
  <p:tag name="KSO_WM_SLIDE_ID" val="custom20202990_16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762*313"/>
  <p:tag name="KSO_WM_SLIDE_POSITION" val="98*113"/>
  <p:tag name="KSO_WM_TAG_VERSION" val="1.0"/>
  <p:tag name="KSO_WM_BEAUTIFY_FLAG" val="#wm#"/>
  <p:tag name="KSO_WM_TEMPLATE_CATEGORY" val="custom"/>
  <p:tag name="KSO_WM_TEMPLATE_INDEX" val="20202990"/>
  <p:tag name="KSO_WM_SLIDE_LAYOUT" val="f"/>
  <p:tag name="KSO_WM_SLIDE_LAYOUT_CNT" val="1"/>
  <p:tag name="KSO_WM_SLIDE_BACKGROUND_TYPE" val="general"/>
</p:tagLst>
</file>

<file path=ppt/tags/tag1321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3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323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1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3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46_1*i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46_1*i*2"/>
  <p:tag name="KSO_WM_TEMPLATE_CATEGORY" val="diagram"/>
  <p:tag name="KSO_WM_TEMPLATE_INDEX" val="20203746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6_1*i*3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46_1*i*4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46_1*i*5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46_1*i*6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34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46_1*f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335.xml><?xml version="1.0" encoding="utf-8"?>
<p:tagLst xmlns:p="http://schemas.openxmlformats.org/presentationml/2006/main">
  <p:tag name="KSO_WM_SLIDE_ID" val="diagram2020374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746"/>
  <p:tag name="KSO_WM_SLIDE_LAYOUT" val="f"/>
  <p:tag name="KSO_WM_SLIDE_LAYOUT_CNT" val="1"/>
  <p:tag name="KSO_WM_SLIDE_BACKGROUND_TYPE" val="general"/>
</p:tagLst>
</file>

<file path=ppt/tags/tag1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3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46_1*i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46_1*i*2"/>
  <p:tag name="KSO_WM_TEMPLATE_CATEGORY" val="diagram"/>
  <p:tag name="KSO_WM_TEMPLATE_INDEX" val="20203746"/>
  <p:tag name="KSO_WM_UNIT_LAYERLEVEL" val="1"/>
  <p:tag name="KSO_WM_TAG_VERSION" val="1.0"/>
  <p:tag name="KSO_WM_BEAUTIFY_FLAG" val="#wm#"/>
</p:tagLst>
</file>

<file path=ppt/tags/tag1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6_1*i*3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46_1*i*4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46_1*i*5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46_1*i*6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6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46_1*f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347.xml><?xml version="1.0" encoding="utf-8"?>
<p:tagLst xmlns:p="http://schemas.openxmlformats.org/presentationml/2006/main">
  <p:tag name="KSO_WM_SLIDE_ID" val="diagram2020374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746"/>
  <p:tag name="KSO_WM_SLIDE_LAYOUT" val="f"/>
  <p:tag name="KSO_WM_SLIDE_LAYOUT_CNT" val="1"/>
  <p:tag name="KSO_WM_SLIDE_BACKGROUND_TYPE" val="general"/>
</p:tagLst>
</file>

<file path=ppt/tags/tag1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3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318_1*i*1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1"/>
  <p:tag name="KSO_WM_UNIT_COLOR_SCHEME_SHAPE_ID" val="11"/>
  <p:tag name="KSO_WM_UNIT_COLOR_SCHEME_PARENT_PAGE" val="0_1"/>
  <p:tag name="KSO_WM_UNIT_FOIL_COLOR" val="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318_1*i*2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DECOLORIZATION" val="1"/>
  <p:tag name="KSO_WM_UNIT_FILL_FORE_SCHEMECOLOR_INDEX_BRIGHTNESS" val="-0.1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318_1*i*3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2"/>
  <p:tag name="KSO_WM_UNIT_COLOR_SCHEME_SHAPE_ID" val="12"/>
  <p:tag name="KSO_WM_UNIT_COLOR_SCHEME_PARENT_PAGE" val="0_1"/>
  <p:tag name="KSO_WM_UNIT_FOIL_COLOR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318_1*i*4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3"/>
  <p:tag name="KSO_WM_UNIT_COLOR_SCHEME_SHAPE_ID" val="13"/>
  <p:tag name="KSO_WM_UNIT_COLOR_SCHEME_PARENT_PAGE" val="0_1"/>
  <p:tag name="KSO_WM_UNIT_FOIL_COLOR" val="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1318_1*i*5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DECOLORIZATION" val="1"/>
  <p:tag name="KSO_WM_UNIT_FILL_FORE_SCHEMECOLOR_INDEX_BRIGHTNESS" val="-0.1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1318_1*i*6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358.xml><?xml version="1.0" encoding="utf-8"?>
<p:tagLst xmlns:p="http://schemas.openxmlformats.org/presentationml/2006/main">
  <p:tag name="KSO_WM_UNIT_PRESET_TEXT" val="点击此处添加正文，文字是您思想的提炼。&#13;为了演示的良好效果，请尽可能言简意赅的阐述您的观点。&#13;恰如其分的表达观点，往往可以事半功倍。&#13;您输入的文字到这里时，就是最佳视觉效果，请您务必注意。&#13;祝愿您演讲顺利。"/>
  <p:tag name="KSO_WM_UNIT_TEXT_PART_ID" val="1-e"/>
  <p:tag name="KSO_WM_UNIT_TEXT_PART_SIZE" val="339.52*224.5"/>
  <p:tag name="KSO_WM_UNIT_VALUE" val="16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1318_1*f*1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5"/>
  <p:tag name="KSO_WM_UNIT_COLOR_SCHEME_SHAPE_ID" val="15"/>
  <p:tag name="KSO_WM_UNIT_COLOR_SCHEME_PARENT_PAGE" val="0_1"/>
  <p:tag name="KSO_WM_UNIT_TEXT_PART_ID_V2" val="d-1-1"/>
  <p:tag name="KSO_WM_UNIT_TEXT_FILL_FORE_SCHEMECOLOR_INDEX_BRIGHTNESS" val="0.15"/>
  <p:tag name="KSO_WM_UNIT_TEXT_FILL_FORE_SCHEMECOLOR_INDEX" val="13"/>
  <p:tag name="KSO_WM_UNIT_TEXT_FILL_TYPE" val="1"/>
</p:tagLst>
</file>

<file path=ppt/tags/tag1359.xml><?xml version="1.0" encoding="utf-8"?>
<p:tagLst xmlns:p="http://schemas.openxmlformats.org/presentationml/2006/main">
  <p:tag name="KSO_WM_UNIT_VALUE" val="1098*21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318_1*d*1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0"/>
  <p:tag name="KSO_WM_UNIT_PICTURE_CLIP_FLAG" val="1"/>
  <p:tag name="KSO_WM_UNIT_COLOR_SCHEME_SHAPE_ID" val="10"/>
  <p:tag name="KSO_WM_UNIT_COLOR_SCHEME_PARENT_PAGE" val="0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0.xml><?xml version="1.0" encoding="utf-8"?>
<p:tagLst xmlns:p="http://schemas.openxmlformats.org/presentationml/2006/main">
  <p:tag name="KSO_WM_SLIDE_ID" val="diagram20191318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318"/>
  <p:tag name="KSO_WM_SLIDE_LAYOUT" val="d_f"/>
  <p:tag name="KSO_WM_SLIDE_LAYOUT_CNT" val="1_1"/>
  <p:tag name="KSO_WM_SLIDE_TYPE" val="text"/>
  <p:tag name="KSO_WM_SLIDE_SUBTYPE" val="picTxt"/>
  <p:tag name="KSO_WM_SLIDE_SIZE" val="959*551"/>
  <p:tag name="KSO_WM_SLIDE_POSITION" val="0*-11"/>
  <p:tag name="KSO_WM_SLIDE_CONSTRAINT" val="%7b%22slideConstraint%22%3a%7b%22seriesAreas%22%3a%5b%5d%2c%22singleAreas%22%3a%5b%7b%22shapes%22%3a%5b10%5d%2c%22serialConstraintIndex%22%3a-1%2c%22areatextmark%22%3a0%2c%22pictureprocessmark%22%3a0%7d%5d%7d%7d"/>
  <p:tag name="KSO_WM_SLIDE_COLORSCHEME_VERSION" val="3.2"/>
  <p:tag name="KSO_WM_SLIDE_BACKGROUND_TYPE" val="general"/>
</p:tagLst>
</file>

<file path=ppt/tags/tag1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3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46_1*i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46_1*i*2"/>
  <p:tag name="KSO_WM_TEMPLATE_CATEGORY" val="diagram"/>
  <p:tag name="KSO_WM_TEMPLATE_INDEX" val="20203746"/>
  <p:tag name="KSO_WM_UNIT_LAYERLEVEL" val="1"/>
  <p:tag name="KSO_WM_TAG_VERSION" val="1.0"/>
  <p:tag name="KSO_WM_BEAUTIFY_FLAG" val="#wm#"/>
</p:tagLst>
</file>

<file path=ppt/tags/tag1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6_1*i*3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46_1*i*4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46_1*i*5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46_1*i*6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71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46_1*f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372.xml><?xml version="1.0" encoding="utf-8"?>
<p:tagLst xmlns:p="http://schemas.openxmlformats.org/presentationml/2006/main">
  <p:tag name="KSO_WM_SLIDE_ID" val="diagram2020374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746"/>
  <p:tag name="KSO_WM_SLIDE_LAYOUT" val="f"/>
  <p:tag name="KSO_WM_SLIDE_LAYOUT_CNT" val="1"/>
  <p:tag name="KSO_WM_SLIDE_BACKGROUND_TYPE" val="general"/>
</p:tagLst>
</file>

<file path=ppt/tags/tag1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3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77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378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1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46_1*i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46_1*i*2"/>
  <p:tag name="KSO_WM_TEMPLATE_CATEGORY" val="diagram"/>
  <p:tag name="KSO_WM_TEMPLATE_INDEX" val="20203746"/>
  <p:tag name="KSO_WM_UNIT_LAYERLEVEL" val="1"/>
  <p:tag name="KSO_WM_TAG_VERSION" val="1.0"/>
  <p:tag name="KSO_WM_BEAUTIFY_FLAG" val="#wm#"/>
</p:tagLst>
</file>

<file path=ppt/tags/tag1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6_1*i*3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46_1*i*4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46_1*i*5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46_1*i*6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9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46_1*f*1"/>
  <p:tag name="KSO_WM_TEMPLATE_CATEGORY" val="diagram"/>
  <p:tag name="KSO_WM_TEMPLATE_INDEX" val="20203746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0.xml><?xml version="1.0" encoding="utf-8"?>
<p:tagLst xmlns:p="http://schemas.openxmlformats.org/presentationml/2006/main">
  <p:tag name="KSO_WM_SLIDE_ID" val="diagram2020374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746"/>
  <p:tag name="KSO_WM_SLIDE_LAYOUT" val="f"/>
  <p:tag name="KSO_WM_SLIDE_LAYOUT_CNT" val="1"/>
  <p:tag name="KSO_WM_SLIDE_BACKGROUND_TYPE" val="general"/>
</p:tagLst>
</file>

<file path=ppt/tags/tag1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3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95.xml><?xml version="1.0" encoding="utf-8"?>
<p:tagLst xmlns:p="http://schemas.openxmlformats.org/presentationml/2006/main">
  <p:tag name="KSO_WM_UNIT_VALUE" val="1423*25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10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1396.xml><?xml version="1.0" encoding="utf-8"?>
<p:tagLst xmlns:p="http://schemas.openxmlformats.org/presentationml/2006/main">
  <p:tag name="KSO_WM_SLIDE_ID" val="custom20202990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717*403"/>
  <p:tag name="KSO_WM_SLIDE_POSITION" val="121*74"/>
  <p:tag name="KSO_WM_TAG_VERSION" val="1.0"/>
  <p:tag name="KSO_WM_BEAUTIFY_FLAG" val="#wm#"/>
  <p:tag name="KSO_WM_TEMPLATE_CATEGORY" val="custom"/>
  <p:tag name="KSO_WM_TEMPLATE_INDEX" val="20202990"/>
  <p:tag name="KSO_WM_SLIDE_LAYOUT" val="d"/>
  <p:tag name="KSO_WM_SLIDE_LAYOUT_CNT" val="1"/>
  <p:tag name="KSO_WM_SLIDE_BACKGROUND_TYPE" val="general"/>
</p:tagLst>
</file>

<file path=ppt/tags/tag1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3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0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411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4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25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426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4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0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441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4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7_1*i*2"/>
  <p:tag name="KSO_WM_TEMPLATE_CATEGORY" val="diagram"/>
  <p:tag name="KSO_WM_TEMPLATE_INDEX" val="20203757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7_1*i*1"/>
  <p:tag name="KSO_WM_TEMPLATE_CATEGORY" val="diagram"/>
  <p:tag name="KSO_WM_TEMPLATE_INDEX" val="20203757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4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7_1*i*3"/>
  <p:tag name="KSO_WM_TEMPLATE_CATEGORY" val="diagram"/>
  <p:tag name="KSO_WM_TEMPLATE_INDEX" val="20203757"/>
  <p:tag name="KSO_WM_UNIT_LAYERLEVEL" val="1"/>
  <p:tag name="KSO_WM_TAG_VERSION" val="1.0"/>
  <p:tag name="KSO_WM_BEAUTIFY_FLAG" val="#wm#"/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7_1*i*4"/>
  <p:tag name="KSO_WM_TEMPLATE_CATEGORY" val="diagram"/>
  <p:tag name="KSO_WM_TEMPLATE_INDEX" val="20203757"/>
  <p:tag name="KSO_WM_UNIT_LAYERLEVEL" val="1"/>
  <p:tag name="KSO_WM_TAG_VERSION" val="1.0"/>
  <p:tag name="KSO_WM_BEAUTIFY_FLAG" val="#wm#"/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7_1*i*5"/>
  <p:tag name="KSO_WM_TEMPLATE_CATEGORY" val="diagram"/>
  <p:tag name="KSO_WM_TEMPLATE_INDEX" val="20203757"/>
  <p:tag name="KSO_WM_UNIT_LAYERLEVEL" val="1"/>
  <p:tag name="KSO_WM_TAG_VERSION" val="1.0"/>
  <p:tag name="KSO_WM_BEAUTIFY_FLAG" val="#wm#"/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7_1*i*6"/>
  <p:tag name="KSO_WM_TEMPLATE_CATEGORY" val="diagram"/>
  <p:tag name="KSO_WM_TEMPLATE_INDEX" val="20203757"/>
  <p:tag name="KSO_WM_UNIT_LAYERLEVEL" val="1"/>
  <p:tag name="KSO_WM_TAG_VERSION" val="1.0"/>
  <p:tag name="KSO_WM_BEAUTIFY_FLAG" val="#wm#"/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7_1*i*9"/>
  <p:tag name="KSO_WM_TEMPLATE_CATEGORY" val="diagram"/>
  <p:tag name="KSO_WM_TEMPLATE_INDEX" val="20203757"/>
  <p:tag name="KSO_WM_UNIT_LAYERLEVEL" val="1"/>
  <p:tag name="KSO_WM_TAG_VERSION" val="1.0"/>
  <p:tag name="KSO_WM_BEAUTIFY_FLAG" val="#wm#"/>
</p:tagLst>
</file>

<file path=ppt/tags/tag1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7_1*i*7"/>
  <p:tag name="KSO_WM_TEMPLATE_CATEGORY" val="diagram"/>
  <p:tag name="KSO_WM_TEMPLATE_INDEX" val="20203757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</p:tagLst>
</file>

<file path=ppt/tags/tag1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7_1*i*8"/>
  <p:tag name="KSO_WM_TEMPLATE_CATEGORY" val="diagram"/>
  <p:tag name="KSO_WM_TEMPLATE_INDEX" val="20203757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</p:tagLst>
</file>

<file path=ppt/tags/tag1455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7_1*f*1"/>
  <p:tag name="KSO_WM_TEMPLATE_CATEGORY" val="diagram"/>
  <p:tag name="KSO_WM_TEMPLATE_INDEX" val="20203757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456.xml><?xml version="1.0" encoding="utf-8"?>
<p:tagLst xmlns:p="http://schemas.openxmlformats.org/presentationml/2006/main">
  <p:tag name="KSO_WM_SLIDE_ID" val="diagram20203757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203757"/>
  <p:tag name="KSO_WM_SLIDE_LAYOUT" val="f"/>
  <p:tag name="KSO_WM_SLIDE_LAYOUT_CNT" val="1"/>
  <p:tag name="KSO_WM_SLIDE_BACKGROUND_TYPE" val="general"/>
</p:tagLst>
</file>

<file path=ppt/tags/tag1457.xml><?xml version="1.0" encoding="utf-8"?>
<p:tagLst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0_7*e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4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7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459.xml><?xml version="1.0" encoding="utf-8"?>
<p:tagLst xmlns:p="http://schemas.openxmlformats.org/presentationml/2006/main">
  <p:tag name="KSO_WM_SLIDE_ID" val="custom2020254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0"/>
  <p:tag name="KSO_WM_SLIDE_LAYOUT" val="a_b_e"/>
  <p:tag name="KSO_WM_SLIDE_LAYOUT_CNT" val="1_1_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4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1_1*i*1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1_1*i*4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1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73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474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  <p:tag name="KSO_WM_SLIDE_BACKGROUND_TYPE" val="general"/>
</p:tagLst>
</file>

<file path=ppt/tags/tag1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4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854_1*i*1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8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54_1*a*1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854_1*i*2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854_1*i*3"/>
  <p:tag name="KSO_WM_TEMPLATE_CATEGORY" val="diagram"/>
  <p:tag name="KSO_WM_TEMPLATE_INDEX" val="20200854"/>
  <p:tag name="KSO_WM_UNIT_LAYERLEVEL" val="1"/>
  <p:tag name="KSO_WM_TAG_VERSION" val="1.0"/>
  <p:tag name="KSO_WM_BEAUTIFY_FLAG" val="#wm#"/>
</p:tagLst>
</file>

<file path=ppt/tags/tag1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854_1*i*4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854_1*i*5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85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62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54_1*f*1"/>
  <p:tag name="KSO_WM_TEMPLATE_CATEGORY" val="diagram"/>
  <p:tag name="KSO_WM_TEMPLATE_INDEX" val="20200854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486.xml><?xml version="1.0" encoding="utf-8"?>
<p:tagLst xmlns:p="http://schemas.openxmlformats.org/presentationml/2006/main">
  <p:tag name="KSO_WM_SLIDE_ID" val="diagram20200854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6*540"/>
  <p:tag name="KSO_WM_SLIDE_POSITION" val="26*0"/>
  <p:tag name="KSO_WM_TAG_VERSION" val="1.0"/>
  <p:tag name="KSO_WM_BEAUTIFY_FLAG" val="#wm#"/>
  <p:tag name="KSO_WM_TEMPLATE_CATEGORY" val="diagram"/>
  <p:tag name="KSO_WM_TEMPLATE_INDEX" val="20200854"/>
  <p:tag name="KSO_WM_SLIDE_LAYOUT" val="a_f"/>
  <p:tag name="KSO_WM_SLIDE_LAYOUT_CNT" val="1_1"/>
  <p:tag name="KSO_WM_SLIDE_BACKGROUND_TYPE" val="general"/>
</p:tagLst>
</file>

<file path=ppt/tags/tag1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</p:tagLst>
</file>

<file path=ppt/tags/tag14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LINE_FORE_SCHEMECOLOR_INDEX_BRIGHTNESS" val="0.7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4032_1*d*1"/>
  <p:tag name="KSO_WM_TEMPLATE_CATEGORY" val="diagram"/>
  <p:tag name="KSO_WM_TEMPLATE_INDEX" val="20204032"/>
  <p:tag name="KSO_WM_UNIT_LAYERLEVEL" val="1"/>
  <p:tag name="KSO_WM_TAG_VERSION" val="1.0"/>
  <p:tag name="KSO_WM_BEAUTIFY_FLAG" val="#wm#"/>
  <p:tag name="KSO_WM_UNIT_VALUE" val="1904*1742"/>
  <p:tag name="KSO_WM_UNIT_SUPPORT_UNIT_TYPE" val="[&quot;d&quot;]"/>
</p:tagLst>
</file>

<file path=ppt/tags/tag1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2_1*i*1"/>
  <p:tag name="KSO_WM_TEMPLATE_CATEGORY" val="diagram"/>
  <p:tag name="KSO_WM_TEMPLATE_INDEX" val="20204032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2_1*i*3"/>
  <p:tag name="KSO_WM_TEMPLATE_CATEGORY" val="diagram"/>
  <p:tag name="KSO_WM_TEMPLATE_INDEX" val="2020403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2_1*i*2"/>
  <p:tag name="KSO_WM_TEMPLATE_CATEGORY" val="diagram"/>
  <p:tag name="KSO_WM_TEMPLATE_INDEX" val="2020403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32_1*i*4"/>
  <p:tag name="KSO_WM_TEMPLATE_CATEGORY" val="diagram"/>
  <p:tag name="KSO_WM_TEMPLATE_INDEX" val="2020403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6.xml><?xml version="1.0" encoding="utf-8"?>
<p:tagLst xmlns:p="http://schemas.openxmlformats.org/presentationml/2006/main">
  <p:tag name="KSO_WM_UNIT_NOCLEAR" val="0"/>
  <p:tag name="KSO_WM_UNIT_VALUE" val="3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32_1*f*1"/>
  <p:tag name="KSO_WM_TEMPLATE_CATEGORY" val="diagram"/>
  <p:tag name="KSO_WM_TEMPLATE_INDEX" val="20204032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32_1*i*5"/>
  <p:tag name="KSO_WM_TEMPLATE_CATEGORY" val="diagram"/>
  <p:tag name="KSO_WM_TEMPLATE_INDEX" val="20204032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498.xml><?xml version="1.0" encoding="utf-8"?>
<p:tagLst xmlns:p="http://schemas.openxmlformats.org/presentationml/2006/main">
  <p:tag name="KSO_WM_SLIDE_ID" val="diagram20204032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204032"/>
  <p:tag name="KSO_WM_SLIDE_LAYOUT" val="d_f"/>
  <p:tag name="KSO_WM_SLIDE_LAYOUT_CNT" val="1_1"/>
  <p:tag name="KSO_WM_SLIDE_BACKGROUND_TYPE" val="general"/>
</p:tagLst>
</file>

<file path=ppt/tags/tag149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0_15*a*1"/>
  <p:tag name="KSO_WM_TEMPLATE_CATEGORY" val="custom"/>
  <p:tag name="KSO_WM_TEMPLATE_INDEX" val="20202540"/>
  <p:tag name="KSO_WM_UNIT_LAYERLEVEL" val="1"/>
  <p:tag name="KSO_WM_TAG_VERSION" val="1.0"/>
  <p:tag name="KSO_WM_BEAUTIFY_FLAG" val="#wm#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00.xml><?xml version="1.0" encoding="utf-8"?>
<p:tagLst xmlns:p="http://schemas.openxmlformats.org/presentationml/2006/main">
  <p:tag name="KSO_WM_SLIDE_ID" val="custom20202540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0"/>
  <p:tag name="KSO_WM_SLIDE_LAYOUT" val="a_b"/>
  <p:tag name="KSO_WM_SLIDE_LAYOUT_CNT" val="1_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2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4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6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7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7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7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7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7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7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7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7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8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0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SHOW_EDIT_AREA_INDICATION" val="0"/>
  <p:tag name="KSO_WM_TEMPLATE_THUMBS_INDEX" val="1、5、6、7、8、9、10、11、12、13、14、15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0"/>
  <p:tag name="KSO_WM_TEMPLATE_MASTER_TYPE" val="1"/>
</p:tagLst>
</file>

<file path=ppt/tags/tag83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9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9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9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9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9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9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9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9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9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9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9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9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9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9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.1.1.第一个个啊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1.1.1.第一个个啊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1.1.1.第一个个啊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1.1.1.第一个个啊">
      <a:dk1>
        <a:srgbClr val="000000"/>
      </a:dk1>
      <a:lt1>
        <a:srgbClr val="FFFFFF"/>
      </a:lt1>
      <a:dk2>
        <a:srgbClr val="FFECEC"/>
      </a:dk2>
      <a:lt2>
        <a:srgbClr val="FFFFFF"/>
      </a:lt2>
      <a:accent1>
        <a:srgbClr val="E65966"/>
      </a:accent1>
      <a:accent2>
        <a:srgbClr val="EC4A7B"/>
      </a:accent2>
      <a:accent3>
        <a:srgbClr val="EA3F94"/>
      </a:accent3>
      <a:accent4>
        <a:srgbClr val="DE44B1"/>
      </a:accent4>
      <a:accent5>
        <a:srgbClr val="CA52CE"/>
      </a:accent5>
      <a:accent6>
        <a:srgbClr val="A665EB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3478</Words>
  <Application>WPS 演示</Application>
  <PresentationFormat>宽屏</PresentationFormat>
  <Paragraphs>191</Paragraphs>
  <Slides>50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50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Wingdings</vt:lpstr>
      <vt:lpstr>汉仪旗黑-85S</vt:lpstr>
      <vt:lpstr>隶书</vt:lpstr>
      <vt:lpstr>Viner Hand ITC</vt:lpstr>
      <vt:lpstr>Montserrat</vt:lpstr>
      <vt:lpstr>Sitka Text</vt:lpstr>
      <vt:lpstr>Calibri</vt:lpstr>
      <vt:lpstr>微软雅黑 Light</vt:lpstr>
      <vt:lpstr>Mongolian Baiti</vt:lpstr>
      <vt:lpstr>Office 主题​​</vt:lpstr>
      <vt:lpstr>1_Office 主题​​</vt:lpstr>
      <vt:lpstr>2_Office 主题​​</vt:lpstr>
      <vt:lpstr>3_Office 主题​​</vt:lpstr>
      <vt:lpstr>5_Office 主题​​</vt:lpstr>
      <vt:lpstr>4_Office 主题​​</vt:lpstr>
      <vt:lpstr>Halo everyone！</vt:lpstr>
      <vt:lpstr>How Do Schools Kill Student's Creativity</vt:lpstr>
      <vt:lpstr>PowerPoint 演示文稿</vt:lpstr>
      <vt:lpstr>The top-watched TED</vt:lpstr>
      <vt:lpstr>PowerPoint 演示文稿</vt:lpstr>
      <vt:lpstr>PowerPoint 演示文稿</vt:lpstr>
      <vt:lpstr>Immense choices with profound impact</vt:lpstr>
      <vt:lpstr>PowerPoint 演示文稿</vt:lpstr>
      <vt:lpstr>PowerPoint 演示文稿</vt:lpstr>
      <vt:lpstr>PowerPoint 演示文稿</vt:lpstr>
      <vt:lpstr>what to eat</vt:lpstr>
      <vt:lpstr>PowerPoint 演示文稿</vt:lpstr>
      <vt:lpstr>PowerPoint 演示文稿</vt:lpstr>
      <vt:lpstr>PowerPoint 演示文稿</vt:lpstr>
      <vt:lpstr>PowerPoint 演示文稿</vt:lpstr>
      <vt:lpstr>Which to choose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to 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have middle schools done?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Crucial problems come!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Administrator</cp:lastModifiedBy>
  <cp:revision>150</cp:revision>
  <dcterms:created xsi:type="dcterms:W3CDTF">2019-06-19T02:08:00Z</dcterms:created>
  <dcterms:modified xsi:type="dcterms:W3CDTF">2020-10-22T01:24:24Z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2052-11.1.0.10016</vt:lpwstr>
  </property>
</Properties>
</file>