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410" r:id="rId5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98ED-A370-4AC8-8A7A-EB56E0336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98ED-A370-4AC8-8A7A-EB56E0336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207E-759D-4196-9769-D99B7EEBA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898ED-A370-4AC8-8A7A-EB56E0336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../media/image1.png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7" Type="http://schemas.openxmlformats.org/officeDocument/2006/relationships/tags" Target="../tags/tag280.xml"/><Relationship Id="rId16" Type="http://schemas.openxmlformats.org/officeDocument/2006/relationships/tags" Target="../tags/tag279.xml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image" Target="../media/image1.png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6" Type="http://schemas.openxmlformats.org/officeDocument/2006/relationships/tags" Target="../tags/tag370.xml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tags" Target="../tags/tag366.xml"/><Relationship Id="rId11" Type="http://schemas.openxmlformats.org/officeDocument/2006/relationships/tags" Target="../tags/tag365.xml"/><Relationship Id="rId10" Type="http://schemas.openxmlformats.org/officeDocument/2006/relationships/tags" Target="../tags/tag36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6" Type="http://schemas.openxmlformats.org/officeDocument/2006/relationships/tags" Target="../tags/tag385.xml"/><Relationship Id="rId15" Type="http://schemas.openxmlformats.org/officeDocument/2006/relationships/tags" Target="../tags/tag384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image" Target="../media/image1.png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5" Type="http://schemas.openxmlformats.org/officeDocument/2006/relationships/tags" Target="../tags/tag437.xml"/><Relationship Id="rId14" Type="http://schemas.openxmlformats.org/officeDocument/2006/relationships/tags" Target="../tags/tag436.xml"/><Relationship Id="rId13" Type="http://schemas.openxmlformats.org/officeDocument/2006/relationships/tags" Target="../tags/tag435.xml"/><Relationship Id="rId12" Type="http://schemas.openxmlformats.org/officeDocument/2006/relationships/tags" Target="../tags/tag434.xml"/><Relationship Id="rId11" Type="http://schemas.openxmlformats.org/officeDocument/2006/relationships/tags" Target="../tags/tag433.xml"/><Relationship Id="rId10" Type="http://schemas.openxmlformats.org/officeDocument/2006/relationships/tags" Target="../tags/tag43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4" Type="http://schemas.openxmlformats.org/officeDocument/2006/relationships/tags" Target="../tags/tag461.xml"/><Relationship Id="rId13" Type="http://schemas.openxmlformats.org/officeDocument/2006/relationships/tags" Target="../tags/tag460.xml"/><Relationship Id="rId12" Type="http://schemas.openxmlformats.org/officeDocument/2006/relationships/tags" Target="../tags/tag459.xml"/><Relationship Id="rId11" Type="http://schemas.openxmlformats.org/officeDocument/2006/relationships/tags" Target="../tags/tag458.xml"/><Relationship Id="rId10" Type="http://schemas.openxmlformats.org/officeDocument/2006/relationships/tags" Target="../tags/tag45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5" Type="http://schemas.openxmlformats.org/officeDocument/2006/relationships/tags" Target="../tags/tag487.xml"/><Relationship Id="rId14" Type="http://schemas.openxmlformats.org/officeDocument/2006/relationships/tags" Target="../tags/tag486.xml"/><Relationship Id="rId13" Type="http://schemas.openxmlformats.org/officeDocument/2006/relationships/tags" Target="../tags/tag485.xml"/><Relationship Id="rId12" Type="http://schemas.openxmlformats.org/officeDocument/2006/relationships/tags" Target="../tags/tag484.xml"/><Relationship Id="rId11" Type="http://schemas.openxmlformats.org/officeDocument/2006/relationships/tags" Target="../tags/tag483.xml"/><Relationship Id="rId10" Type="http://schemas.openxmlformats.org/officeDocument/2006/relationships/tags" Target="../tags/tag48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5" Type="http://schemas.openxmlformats.org/officeDocument/2006/relationships/tags" Target="../tags/tag501.xml"/><Relationship Id="rId14" Type="http://schemas.openxmlformats.org/officeDocument/2006/relationships/tags" Target="../tags/tag500.xml"/><Relationship Id="rId13" Type="http://schemas.openxmlformats.org/officeDocument/2006/relationships/tags" Target="../tags/tag499.xml"/><Relationship Id="rId12" Type="http://schemas.openxmlformats.org/officeDocument/2006/relationships/tags" Target="../tags/tag498.xml"/><Relationship Id="rId11" Type="http://schemas.openxmlformats.org/officeDocument/2006/relationships/tags" Target="../tags/tag497.xml"/><Relationship Id="rId10" Type="http://schemas.openxmlformats.org/officeDocument/2006/relationships/tags" Target="../tags/tag49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509.xml"/><Relationship Id="rId8" Type="http://schemas.openxmlformats.org/officeDocument/2006/relationships/tags" Target="../tags/tag508.xml"/><Relationship Id="rId7" Type="http://schemas.openxmlformats.org/officeDocument/2006/relationships/tags" Target="../tags/tag507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7" Type="http://schemas.openxmlformats.org/officeDocument/2006/relationships/tags" Target="../tags/tag517.xml"/><Relationship Id="rId16" Type="http://schemas.openxmlformats.org/officeDocument/2006/relationships/tags" Target="../tags/tag516.xml"/><Relationship Id="rId15" Type="http://schemas.openxmlformats.org/officeDocument/2006/relationships/tags" Target="../tags/tag515.xml"/><Relationship Id="rId14" Type="http://schemas.openxmlformats.org/officeDocument/2006/relationships/tags" Target="../tags/tag514.xml"/><Relationship Id="rId13" Type="http://schemas.openxmlformats.org/officeDocument/2006/relationships/tags" Target="../tags/tag513.xml"/><Relationship Id="rId12" Type="http://schemas.openxmlformats.org/officeDocument/2006/relationships/tags" Target="../tags/tag512.xml"/><Relationship Id="rId11" Type="http://schemas.openxmlformats.org/officeDocument/2006/relationships/tags" Target="../tags/tag511.xml"/><Relationship Id="rId10" Type="http://schemas.openxmlformats.org/officeDocument/2006/relationships/tags" Target="../tags/tag510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25.xml"/><Relationship Id="rId8" Type="http://schemas.openxmlformats.org/officeDocument/2006/relationships/tags" Target="../tags/tag524.xml"/><Relationship Id="rId7" Type="http://schemas.openxmlformats.org/officeDocument/2006/relationships/tags" Target="../tags/tag523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4" Type="http://schemas.openxmlformats.org/officeDocument/2006/relationships/tags" Target="../tags/tag530.xml"/><Relationship Id="rId13" Type="http://schemas.openxmlformats.org/officeDocument/2006/relationships/tags" Target="../tags/tag529.xml"/><Relationship Id="rId12" Type="http://schemas.openxmlformats.org/officeDocument/2006/relationships/tags" Target="../tags/tag528.xml"/><Relationship Id="rId11" Type="http://schemas.openxmlformats.org/officeDocument/2006/relationships/tags" Target="../tags/tag527.xml"/><Relationship Id="rId10" Type="http://schemas.openxmlformats.org/officeDocument/2006/relationships/tags" Target="../tags/tag52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3" y="-2"/>
            <a:ext cx="12192002" cy="6840161"/>
            <a:chOff x="-3" y="-2"/>
            <a:chExt cx="12192002" cy="6840161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-1" y="-2"/>
              <a:ext cx="12191999" cy="4838702"/>
              <a:chOff x="-1" y="-2"/>
              <a:chExt cx="12191999" cy="4838702"/>
            </a:xfrm>
          </p:grpSpPr>
          <p:pic>
            <p:nvPicPr>
              <p:cNvPr id="6" name="图片 5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12191999" cy="4838701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-2"/>
                <a:ext cx="12191998" cy="4838702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" name="等腰三角形 10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3505203" y="3085012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6814456" y="3085013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8"/>
              </p:custDataLst>
            </p:nvPr>
          </p:nvSpPr>
          <p:spPr>
            <a:xfrm>
              <a:off x="-3" y="4190028"/>
              <a:ext cx="12192002" cy="2650131"/>
            </a:xfrm>
            <a:custGeom>
              <a:avLst/>
              <a:gdLst>
                <a:gd name="connsiteX0" fmla="*/ 12192002 w 12192002"/>
                <a:gd name="connsiteY0" fmla="*/ 0 h 2650131"/>
                <a:gd name="connsiteX1" fmla="*/ 12192002 w 12192002"/>
                <a:gd name="connsiteY1" fmla="*/ 611457 h 2650131"/>
                <a:gd name="connsiteX2" fmla="*/ 0 w 12192002"/>
                <a:gd name="connsiteY2" fmla="*/ 2650131 h 2650131"/>
                <a:gd name="connsiteX3" fmla="*/ 0 w 12192002"/>
                <a:gd name="connsiteY3" fmla="*/ 2038675 h 2650131"/>
                <a:gd name="connsiteX4" fmla="*/ 12192002 w 12192002"/>
                <a:gd name="connsiteY4" fmla="*/ 0 h 265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2" h="2650131">
                  <a:moveTo>
                    <a:pt x="12192002" y="0"/>
                  </a:moveTo>
                  <a:lnTo>
                    <a:pt x="12192002" y="611457"/>
                  </a:lnTo>
                  <a:lnTo>
                    <a:pt x="0" y="2650131"/>
                  </a:lnTo>
                  <a:lnTo>
                    <a:pt x="0" y="2038675"/>
                  </a:lnTo>
                  <a:lnTo>
                    <a:pt x="12192002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9"/>
              </p:custDataLst>
            </p:nvPr>
          </p:nvSpPr>
          <p:spPr>
            <a:xfrm>
              <a:off x="-1" y="4307115"/>
              <a:ext cx="5689600" cy="1901370"/>
            </a:xfrm>
            <a:custGeom>
              <a:avLst/>
              <a:gdLst>
                <a:gd name="connsiteX0" fmla="*/ 0 w 5689600"/>
                <a:gd name="connsiteY0" fmla="*/ 0 h 1901370"/>
                <a:gd name="connsiteX1" fmla="*/ 5689600 w 5689600"/>
                <a:gd name="connsiteY1" fmla="*/ 961485 h 1901370"/>
                <a:gd name="connsiteX2" fmla="*/ 0 w 5689600"/>
                <a:gd name="connsiteY2" fmla="*/ 1901370 h 1901370"/>
                <a:gd name="connsiteX3" fmla="*/ 0 w 5689600"/>
                <a:gd name="connsiteY3" fmla="*/ 0 h 190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600" h="1901370">
                  <a:moveTo>
                    <a:pt x="0" y="0"/>
                  </a:moveTo>
                  <a:lnTo>
                    <a:pt x="5689600" y="961485"/>
                  </a:lnTo>
                  <a:lnTo>
                    <a:pt x="0" y="190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3"/>
            </p:custDataLst>
          </p:nvPr>
        </p:nvSpPr>
        <p:spPr>
          <a:xfrm>
            <a:off x="2921000" y="3228025"/>
            <a:ext cx="6350000" cy="123697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4"/>
            </p:custDataLst>
          </p:nvPr>
        </p:nvSpPr>
        <p:spPr>
          <a:xfrm>
            <a:off x="2921000" y="1682433"/>
            <a:ext cx="6350000" cy="134239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5"/>
            </p:custDataLst>
          </p:nvPr>
        </p:nvCxnSpPr>
        <p:spPr>
          <a:xfrm>
            <a:off x="4174490" y="3100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3764898" y="4554994"/>
            <a:ext cx="1789598" cy="39569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6" hasCustomPrompt="1"/>
            <p:custDataLst>
              <p:tags r:id="rId17"/>
            </p:custDataLst>
          </p:nvPr>
        </p:nvSpPr>
        <p:spPr>
          <a:xfrm>
            <a:off x="5827139" y="4554994"/>
            <a:ext cx="1789598" cy="39569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0" name="等腰三角形 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 flipV="1">
            <a:off x="5048295" y="6110221"/>
            <a:ext cx="1953563" cy="747779"/>
            <a:chOff x="5048295" y="0"/>
            <a:chExt cx="1953563" cy="747779"/>
          </a:xfrm>
        </p:grpSpPr>
        <p:sp>
          <p:nvSpPr>
            <p:cNvPr id="57" name="任意多边形: 形状 56"/>
            <p:cNvSpPr/>
            <p:nvPr userDrawn="1">
              <p:custDataLst>
                <p:tags r:id="rId3"/>
              </p:custDataLst>
            </p:nvPr>
          </p:nvSpPr>
          <p:spPr>
            <a:xfrm>
              <a:off x="5048295" y="0"/>
              <a:ext cx="849147" cy="747779"/>
            </a:xfrm>
            <a:custGeom>
              <a:avLst/>
              <a:gdLst>
                <a:gd name="connsiteX0" fmla="*/ 148431 w 849147"/>
                <a:gd name="connsiteY0" fmla="*/ 0 h 747779"/>
                <a:gd name="connsiteX1" fmla="*/ 655593 w 849147"/>
                <a:gd name="connsiteY1" fmla="*/ 0 h 747779"/>
                <a:gd name="connsiteX2" fmla="*/ 818318 w 849147"/>
                <a:gd name="connsiteY2" fmla="*/ 626971 h 747779"/>
                <a:gd name="connsiteX3" fmla="*/ 849147 w 849147"/>
                <a:gd name="connsiteY3" fmla="*/ 747779 h 747779"/>
                <a:gd name="connsiteX4" fmla="*/ 0 w 849147"/>
                <a:gd name="connsiteY4" fmla="*/ 131737 h 747779"/>
                <a:gd name="connsiteX5" fmla="*/ 148431 w 849147"/>
                <a:gd name="connsiteY5" fmla="*/ 0 h 7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47" h="747779">
                  <a:moveTo>
                    <a:pt x="148431" y="0"/>
                  </a:moveTo>
                  <a:lnTo>
                    <a:pt x="655593" y="0"/>
                  </a:lnTo>
                  <a:lnTo>
                    <a:pt x="818318" y="626971"/>
                  </a:lnTo>
                  <a:lnTo>
                    <a:pt x="849147" y="747779"/>
                  </a:lnTo>
                  <a:lnTo>
                    <a:pt x="0" y="131737"/>
                  </a:lnTo>
                  <a:lnTo>
                    <a:pt x="14843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/>
            <p:cNvSpPr/>
            <p:nvPr userDrawn="1">
              <p:custDataLst>
                <p:tags r:id="rId4"/>
              </p:custDataLst>
            </p:nvPr>
          </p:nvSpPr>
          <p:spPr>
            <a:xfrm>
              <a:off x="5706616" y="0"/>
              <a:ext cx="1295242" cy="745453"/>
            </a:xfrm>
            <a:custGeom>
              <a:avLst/>
              <a:gdLst>
                <a:gd name="connsiteX0" fmla="*/ 0 w 1295242"/>
                <a:gd name="connsiteY0" fmla="*/ 0 h 745453"/>
                <a:gd name="connsiteX1" fmla="*/ 1295242 w 1295242"/>
                <a:gd name="connsiteY1" fmla="*/ 0 h 745453"/>
                <a:gd name="connsiteX2" fmla="*/ 190748 w 1295242"/>
                <a:gd name="connsiteY2" fmla="*/ 745453 h 745453"/>
                <a:gd name="connsiteX3" fmla="*/ 159997 w 1295242"/>
                <a:gd name="connsiteY3" fmla="*/ 626971 h 745453"/>
                <a:gd name="connsiteX4" fmla="*/ 0 w 1295242"/>
                <a:gd name="connsiteY4" fmla="*/ 0 h 74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42" h="745453">
                  <a:moveTo>
                    <a:pt x="0" y="0"/>
                  </a:moveTo>
                  <a:lnTo>
                    <a:pt x="1295242" y="0"/>
                  </a:lnTo>
                  <a:lnTo>
                    <a:pt x="190748" y="745453"/>
                  </a:lnTo>
                  <a:lnTo>
                    <a:pt x="159997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/>
            <p:cNvSpPr/>
            <p:nvPr userDrawn="1">
              <p:custDataLst>
                <p:tags r:id="rId5"/>
              </p:custDataLst>
            </p:nvPr>
          </p:nvSpPr>
          <p:spPr>
            <a:xfrm>
              <a:off x="5358208" y="0"/>
              <a:ext cx="136506" cy="175866"/>
            </a:xfrm>
            <a:custGeom>
              <a:avLst/>
              <a:gdLst>
                <a:gd name="connsiteX0" fmla="*/ 0 w 136506"/>
                <a:gd name="connsiteY0" fmla="*/ 0 h 175866"/>
                <a:gd name="connsiteX1" fmla="*/ 136506 w 136506"/>
                <a:gd name="connsiteY1" fmla="*/ 0 h 175866"/>
                <a:gd name="connsiteX2" fmla="*/ 51840 w 136506"/>
                <a:gd name="connsiteY2" fmla="*/ 175866 h 175866"/>
                <a:gd name="connsiteX3" fmla="*/ 0 w 136506"/>
                <a:gd name="connsiteY3" fmla="*/ 0 h 17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75866">
                  <a:moveTo>
                    <a:pt x="0" y="0"/>
                  </a:moveTo>
                  <a:lnTo>
                    <a:pt x="136506" y="0"/>
                  </a:lnTo>
                  <a:lnTo>
                    <a:pt x="51840" y="175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/>
            <p:cNvSpPr/>
            <p:nvPr userDrawn="1">
              <p:custDataLst>
                <p:tags r:id="rId6"/>
              </p:custDataLst>
            </p:nvPr>
          </p:nvSpPr>
          <p:spPr>
            <a:xfrm>
              <a:off x="5414130" y="0"/>
              <a:ext cx="384908" cy="168929"/>
            </a:xfrm>
            <a:custGeom>
              <a:avLst/>
              <a:gdLst>
                <a:gd name="connsiteX0" fmla="*/ 81213 w 384908"/>
                <a:gd name="connsiteY0" fmla="*/ 0 h 168929"/>
                <a:gd name="connsiteX1" fmla="*/ 384908 w 384908"/>
                <a:gd name="connsiteY1" fmla="*/ 0 h 168929"/>
                <a:gd name="connsiteX2" fmla="*/ 0 w 384908"/>
                <a:gd name="connsiteY2" fmla="*/ 168929 h 168929"/>
                <a:gd name="connsiteX3" fmla="*/ 81213 w 384908"/>
                <a:gd name="connsiteY3" fmla="*/ 0 h 16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908" h="168929">
                  <a:moveTo>
                    <a:pt x="81213" y="0"/>
                  </a:moveTo>
                  <a:lnTo>
                    <a:pt x="384908" y="0"/>
                  </a:lnTo>
                  <a:lnTo>
                    <a:pt x="0" y="168929"/>
                  </a:lnTo>
                  <a:lnTo>
                    <a:pt x="81213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/>
            <p:cNvSpPr/>
            <p:nvPr userDrawn="1">
              <p:custDataLst>
                <p:tags r:id="rId7"/>
              </p:custDataLst>
            </p:nvPr>
          </p:nvSpPr>
          <p:spPr>
            <a:xfrm>
              <a:off x="5703888" y="0"/>
              <a:ext cx="162725" cy="626971"/>
            </a:xfrm>
            <a:custGeom>
              <a:avLst/>
              <a:gdLst>
                <a:gd name="connsiteX0" fmla="*/ 0 w 162725"/>
                <a:gd name="connsiteY0" fmla="*/ 0 h 626971"/>
                <a:gd name="connsiteX1" fmla="*/ 2728 w 162725"/>
                <a:gd name="connsiteY1" fmla="*/ 0 h 626971"/>
                <a:gd name="connsiteX2" fmla="*/ 162725 w 162725"/>
                <a:gd name="connsiteY2" fmla="*/ 626971 h 626971"/>
                <a:gd name="connsiteX3" fmla="*/ 0 w 162725"/>
                <a:gd name="connsiteY3" fmla="*/ 0 h 62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725" h="626971">
                  <a:moveTo>
                    <a:pt x="0" y="0"/>
                  </a:moveTo>
                  <a:lnTo>
                    <a:pt x="2728" y="0"/>
                  </a:lnTo>
                  <a:lnTo>
                    <a:pt x="162725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>
            <p:custDataLst>
              <p:tags r:id="rId8"/>
            </p:custDataLst>
          </p:nvPr>
        </p:nvGrpSpPr>
        <p:grpSpPr>
          <a:xfrm>
            <a:off x="5048295" y="0"/>
            <a:ext cx="1953563" cy="747779"/>
            <a:chOff x="5048295" y="0"/>
            <a:chExt cx="1953563" cy="747779"/>
          </a:xfrm>
        </p:grpSpPr>
        <p:sp>
          <p:nvSpPr>
            <p:cNvPr id="47" name="任意多边形: 形状 46"/>
            <p:cNvSpPr/>
            <p:nvPr userDrawn="1">
              <p:custDataLst>
                <p:tags r:id="rId9"/>
              </p:custDataLst>
            </p:nvPr>
          </p:nvSpPr>
          <p:spPr>
            <a:xfrm>
              <a:off x="5048295" y="0"/>
              <a:ext cx="849147" cy="747779"/>
            </a:xfrm>
            <a:custGeom>
              <a:avLst/>
              <a:gdLst>
                <a:gd name="connsiteX0" fmla="*/ 148431 w 849147"/>
                <a:gd name="connsiteY0" fmla="*/ 0 h 747779"/>
                <a:gd name="connsiteX1" fmla="*/ 655593 w 849147"/>
                <a:gd name="connsiteY1" fmla="*/ 0 h 747779"/>
                <a:gd name="connsiteX2" fmla="*/ 818318 w 849147"/>
                <a:gd name="connsiteY2" fmla="*/ 626971 h 747779"/>
                <a:gd name="connsiteX3" fmla="*/ 849147 w 849147"/>
                <a:gd name="connsiteY3" fmla="*/ 747779 h 747779"/>
                <a:gd name="connsiteX4" fmla="*/ 0 w 849147"/>
                <a:gd name="connsiteY4" fmla="*/ 131737 h 747779"/>
                <a:gd name="connsiteX5" fmla="*/ 148431 w 849147"/>
                <a:gd name="connsiteY5" fmla="*/ 0 h 7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47" h="747779">
                  <a:moveTo>
                    <a:pt x="148431" y="0"/>
                  </a:moveTo>
                  <a:lnTo>
                    <a:pt x="655593" y="0"/>
                  </a:lnTo>
                  <a:lnTo>
                    <a:pt x="818318" y="626971"/>
                  </a:lnTo>
                  <a:lnTo>
                    <a:pt x="849147" y="747779"/>
                  </a:lnTo>
                  <a:lnTo>
                    <a:pt x="0" y="131737"/>
                  </a:lnTo>
                  <a:lnTo>
                    <a:pt x="14843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0"/>
              </p:custDataLst>
            </p:nvPr>
          </p:nvSpPr>
          <p:spPr>
            <a:xfrm>
              <a:off x="5706616" y="0"/>
              <a:ext cx="1295242" cy="745453"/>
            </a:xfrm>
            <a:custGeom>
              <a:avLst/>
              <a:gdLst>
                <a:gd name="connsiteX0" fmla="*/ 0 w 1295242"/>
                <a:gd name="connsiteY0" fmla="*/ 0 h 745453"/>
                <a:gd name="connsiteX1" fmla="*/ 1295242 w 1295242"/>
                <a:gd name="connsiteY1" fmla="*/ 0 h 745453"/>
                <a:gd name="connsiteX2" fmla="*/ 190748 w 1295242"/>
                <a:gd name="connsiteY2" fmla="*/ 745453 h 745453"/>
                <a:gd name="connsiteX3" fmla="*/ 159997 w 1295242"/>
                <a:gd name="connsiteY3" fmla="*/ 626971 h 745453"/>
                <a:gd name="connsiteX4" fmla="*/ 0 w 1295242"/>
                <a:gd name="connsiteY4" fmla="*/ 0 h 74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42" h="745453">
                  <a:moveTo>
                    <a:pt x="0" y="0"/>
                  </a:moveTo>
                  <a:lnTo>
                    <a:pt x="1295242" y="0"/>
                  </a:lnTo>
                  <a:lnTo>
                    <a:pt x="190748" y="745453"/>
                  </a:lnTo>
                  <a:lnTo>
                    <a:pt x="159997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>
              <a:off x="5358208" y="0"/>
              <a:ext cx="136506" cy="175866"/>
            </a:xfrm>
            <a:custGeom>
              <a:avLst/>
              <a:gdLst>
                <a:gd name="connsiteX0" fmla="*/ 0 w 136506"/>
                <a:gd name="connsiteY0" fmla="*/ 0 h 175866"/>
                <a:gd name="connsiteX1" fmla="*/ 136506 w 136506"/>
                <a:gd name="connsiteY1" fmla="*/ 0 h 175866"/>
                <a:gd name="connsiteX2" fmla="*/ 51840 w 136506"/>
                <a:gd name="connsiteY2" fmla="*/ 175866 h 175866"/>
                <a:gd name="connsiteX3" fmla="*/ 0 w 136506"/>
                <a:gd name="connsiteY3" fmla="*/ 0 h 17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75866">
                  <a:moveTo>
                    <a:pt x="0" y="0"/>
                  </a:moveTo>
                  <a:lnTo>
                    <a:pt x="136506" y="0"/>
                  </a:lnTo>
                  <a:lnTo>
                    <a:pt x="51840" y="175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/>
            <p:cNvSpPr/>
            <p:nvPr userDrawn="1">
              <p:custDataLst>
                <p:tags r:id="rId12"/>
              </p:custDataLst>
            </p:nvPr>
          </p:nvSpPr>
          <p:spPr>
            <a:xfrm>
              <a:off x="5414130" y="0"/>
              <a:ext cx="384908" cy="168929"/>
            </a:xfrm>
            <a:custGeom>
              <a:avLst/>
              <a:gdLst>
                <a:gd name="connsiteX0" fmla="*/ 81213 w 384908"/>
                <a:gd name="connsiteY0" fmla="*/ 0 h 168929"/>
                <a:gd name="connsiteX1" fmla="*/ 384908 w 384908"/>
                <a:gd name="connsiteY1" fmla="*/ 0 h 168929"/>
                <a:gd name="connsiteX2" fmla="*/ 0 w 384908"/>
                <a:gd name="connsiteY2" fmla="*/ 168929 h 168929"/>
                <a:gd name="connsiteX3" fmla="*/ 81213 w 384908"/>
                <a:gd name="connsiteY3" fmla="*/ 0 h 16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908" h="168929">
                  <a:moveTo>
                    <a:pt x="81213" y="0"/>
                  </a:moveTo>
                  <a:lnTo>
                    <a:pt x="384908" y="0"/>
                  </a:lnTo>
                  <a:lnTo>
                    <a:pt x="0" y="168929"/>
                  </a:lnTo>
                  <a:lnTo>
                    <a:pt x="81213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/>
            <p:cNvSpPr/>
            <p:nvPr userDrawn="1">
              <p:custDataLst>
                <p:tags r:id="rId13"/>
              </p:custDataLst>
            </p:nvPr>
          </p:nvSpPr>
          <p:spPr>
            <a:xfrm>
              <a:off x="5703888" y="0"/>
              <a:ext cx="162725" cy="626971"/>
            </a:xfrm>
            <a:custGeom>
              <a:avLst/>
              <a:gdLst>
                <a:gd name="connsiteX0" fmla="*/ 0 w 162725"/>
                <a:gd name="connsiteY0" fmla="*/ 0 h 626971"/>
                <a:gd name="connsiteX1" fmla="*/ 2728 w 162725"/>
                <a:gd name="connsiteY1" fmla="*/ 0 h 626971"/>
                <a:gd name="connsiteX2" fmla="*/ 162725 w 162725"/>
                <a:gd name="connsiteY2" fmla="*/ 626971 h 626971"/>
                <a:gd name="connsiteX3" fmla="*/ 0 w 162725"/>
                <a:gd name="connsiteY3" fmla="*/ 0 h 62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725" h="626971">
                  <a:moveTo>
                    <a:pt x="0" y="0"/>
                  </a:moveTo>
                  <a:lnTo>
                    <a:pt x="2728" y="0"/>
                  </a:lnTo>
                  <a:lnTo>
                    <a:pt x="162725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7"/>
            </p:custDataLst>
          </p:nvPr>
        </p:nvSpPr>
        <p:spPr>
          <a:xfrm>
            <a:off x="2772046" y="3589972"/>
            <a:ext cx="6647908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20" name="等腰三角形 1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8" name="等腰三角形 17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22" name="等腰三角形 21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1997806" y="2308346"/>
            <a:ext cx="2145398" cy="1469102"/>
            <a:chOff x="1997806" y="2308346"/>
            <a:chExt cx="2145398" cy="1469102"/>
          </a:xfrm>
        </p:grpSpPr>
        <p:sp>
          <p:nvSpPr>
            <p:cNvPr id="9" name="等腰三角形 8"/>
            <p:cNvSpPr/>
            <p:nvPr userDrawn="1">
              <p:custDataLst>
                <p:tags r:id="rId8"/>
              </p:custDataLst>
            </p:nvPr>
          </p:nvSpPr>
          <p:spPr>
            <a:xfrm rot="2697814">
              <a:off x="2079327" y="2308346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9"/>
              </p:custDataLst>
            </p:nvPr>
          </p:nvSpPr>
          <p:spPr>
            <a:xfrm>
              <a:off x="2357445" y="2353750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10"/>
              </p:custDataLst>
            </p:nvPr>
          </p:nvSpPr>
          <p:spPr>
            <a:xfrm rot="835449">
              <a:off x="1997806" y="2944626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11"/>
              </p:custDataLst>
            </p:nvPr>
          </p:nvSpPr>
          <p:spPr>
            <a:xfrm rot="19764835">
              <a:off x="2270746" y="2705166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2"/>
            </p:custDataLst>
          </p:nvPr>
        </p:nvGrpSpPr>
        <p:grpSpPr>
          <a:xfrm>
            <a:off x="11608231" y="6322124"/>
            <a:ext cx="473938" cy="324538"/>
            <a:chOff x="840016" y="3001700"/>
            <a:chExt cx="2145398" cy="1469102"/>
          </a:xfrm>
        </p:grpSpPr>
        <p:sp>
          <p:nvSpPr>
            <p:cNvPr id="18" name="等腰三角形 17"/>
            <p:cNvSpPr/>
            <p:nvPr userDrawn="1">
              <p:custDataLst>
                <p:tags r:id="rId13"/>
              </p:custDataLst>
            </p:nvPr>
          </p:nvSpPr>
          <p:spPr>
            <a:xfrm rot="2697814">
              <a:off x="921537" y="3001700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14"/>
              </p:custDataLst>
            </p:nvPr>
          </p:nvSpPr>
          <p:spPr>
            <a:xfrm>
              <a:off x="1199655" y="3047104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>
              <p:custDataLst>
                <p:tags r:id="rId15"/>
              </p:custDataLst>
            </p:nvPr>
          </p:nvSpPr>
          <p:spPr>
            <a:xfrm rot="835449">
              <a:off x="840016" y="3637980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>
              <p:custDataLst>
                <p:tags r:id="rId16"/>
              </p:custDataLst>
            </p:nvPr>
          </p:nvSpPr>
          <p:spPr>
            <a:xfrm rot="19764835">
              <a:off x="1112956" y="3398520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5" name="等腰三角形 14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" y="-2"/>
            <a:ext cx="12192002" cy="6840161"/>
            <a:chOff x="-3" y="-2"/>
            <a:chExt cx="12192002" cy="6840161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-1" y="-2"/>
              <a:ext cx="12191999" cy="4838702"/>
              <a:chOff x="-1" y="-2"/>
              <a:chExt cx="12191999" cy="4838702"/>
            </a:xfrm>
          </p:grpSpPr>
          <p:pic>
            <p:nvPicPr>
              <p:cNvPr id="15" name="图片 14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12191999" cy="4838701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-2"/>
                <a:ext cx="12191998" cy="4838702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3505203" y="3085012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6814456" y="3085013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8"/>
              </p:custDataLst>
            </p:nvPr>
          </p:nvSpPr>
          <p:spPr>
            <a:xfrm>
              <a:off x="-3" y="4190028"/>
              <a:ext cx="12192002" cy="2650131"/>
            </a:xfrm>
            <a:custGeom>
              <a:avLst/>
              <a:gdLst>
                <a:gd name="connsiteX0" fmla="*/ 12192002 w 12192002"/>
                <a:gd name="connsiteY0" fmla="*/ 0 h 2650131"/>
                <a:gd name="connsiteX1" fmla="*/ 12192002 w 12192002"/>
                <a:gd name="connsiteY1" fmla="*/ 611457 h 2650131"/>
                <a:gd name="connsiteX2" fmla="*/ 0 w 12192002"/>
                <a:gd name="connsiteY2" fmla="*/ 2650131 h 2650131"/>
                <a:gd name="connsiteX3" fmla="*/ 0 w 12192002"/>
                <a:gd name="connsiteY3" fmla="*/ 2038675 h 2650131"/>
                <a:gd name="connsiteX4" fmla="*/ 12192002 w 12192002"/>
                <a:gd name="connsiteY4" fmla="*/ 0 h 265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2" h="2650131">
                  <a:moveTo>
                    <a:pt x="12192002" y="0"/>
                  </a:moveTo>
                  <a:lnTo>
                    <a:pt x="12192002" y="611457"/>
                  </a:lnTo>
                  <a:lnTo>
                    <a:pt x="0" y="2650131"/>
                  </a:lnTo>
                  <a:lnTo>
                    <a:pt x="0" y="2038675"/>
                  </a:lnTo>
                  <a:lnTo>
                    <a:pt x="12192002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9"/>
              </p:custDataLst>
            </p:nvPr>
          </p:nvSpPr>
          <p:spPr>
            <a:xfrm>
              <a:off x="-1" y="4307115"/>
              <a:ext cx="5689600" cy="1901370"/>
            </a:xfrm>
            <a:custGeom>
              <a:avLst/>
              <a:gdLst>
                <a:gd name="connsiteX0" fmla="*/ 0 w 5689600"/>
                <a:gd name="connsiteY0" fmla="*/ 0 h 1901370"/>
                <a:gd name="connsiteX1" fmla="*/ 5689600 w 5689600"/>
                <a:gd name="connsiteY1" fmla="*/ 961485 h 1901370"/>
                <a:gd name="connsiteX2" fmla="*/ 0 w 5689600"/>
                <a:gd name="connsiteY2" fmla="*/ 1901370 h 1901370"/>
                <a:gd name="connsiteX3" fmla="*/ 0 w 5689600"/>
                <a:gd name="connsiteY3" fmla="*/ 0 h 190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600" h="1901370">
                  <a:moveTo>
                    <a:pt x="0" y="0"/>
                  </a:moveTo>
                  <a:lnTo>
                    <a:pt x="5689600" y="961485"/>
                  </a:lnTo>
                  <a:lnTo>
                    <a:pt x="0" y="190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3"/>
            </p:custDataLst>
          </p:nvPr>
        </p:nvSpPr>
        <p:spPr>
          <a:xfrm>
            <a:off x="4174173" y="3686016"/>
            <a:ext cx="3843655" cy="66421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4"/>
            </p:custDataLst>
          </p:nvPr>
        </p:nvCxnSpPr>
        <p:spPr>
          <a:xfrm>
            <a:off x="4174490" y="3481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5"/>
            </p:custDataLst>
          </p:nvPr>
        </p:nvSpPr>
        <p:spPr>
          <a:xfrm>
            <a:off x="3201035" y="1872774"/>
            <a:ext cx="578993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11554242" y="178651"/>
            <a:ext cx="473938" cy="324538"/>
            <a:chOff x="840016" y="3001700"/>
            <a:chExt cx="2145398" cy="1469102"/>
          </a:xfrm>
        </p:grpSpPr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 rot="2697814">
              <a:off x="921537" y="3001700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11"/>
              </p:custDataLst>
            </p:nvPr>
          </p:nvSpPr>
          <p:spPr>
            <a:xfrm>
              <a:off x="1199655" y="3047104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12"/>
              </p:custDataLst>
            </p:nvPr>
          </p:nvSpPr>
          <p:spPr>
            <a:xfrm rot="835449">
              <a:off x="840016" y="3637980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13"/>
              </p:custDataLst>
            </p:nvPr>
          </p:nvSpPr>
          <p:spPr>
            <a:xfrm rot="19764835">
              <a:off x="1112956" y="3398520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7" name="等腰三角形 16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 userDrawn="1">
            <p:custDataLst>
              <p:tags r:id="rId9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97545" y="6257952"/>
            <a:ext cx="11846819" cy="405759"/>
            <a:chOff x="197545" y="6257952"/>
            <a:chExt cx="11846819" cy="40575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570426" y="6298562"/>
              <a:ext cx="473938" cy="324538"/>
              <a:chOff x="840016" y="3001700"/>
              <a:chExt cx="2145398" cy="1469102"/>
            </a:xfrm>
          </p:grpSpPr>
          <p:sp>
            <p:nvSpPr>
              <p:cNvPr id="20" name="等腰三角形 1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97545" y="6257952"/>
              <a:ext cx="401105" cy="405759"/>
              <a:chOff x="11646992" y="61841"/>
              <a:chExt cx="401105" cy="405759"/>
            </a:xfrm>
          </p:grpSpPr>
          <p:sp>
            <p:nvSpPr>
              <p:cNvPr id="18" name="等腰三角形 17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572050" y="5421989"/>
            <a:ext cx="11521454" cy="1187677"/>
            <a:chOff x="572050" y="5421989"/>
            <a:chExt cx="11521454" cy="1187677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706263" y="5540858"/>
              <a:ext cx="1387241" cy="949939"/>
              <a:chOff x="840016" y="3001700"/>
              <a:chExt cx="2145398" cy="1469102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72050" y="5421989"/>
              <a:ext cx="1174055" cy="1187677"/>
              <a:chOff x="11646992" y="61841"/>
              <a:chExt cx="401105" cy="405759"/>
            </a:xfrm>
          </p:grpSpPr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3" y="-2"/>
            <a:ext cx="12192002" cy="6840161"/>
            <a:chOff x="-3" y="-2"/>
            <a:chExt cx="12192002" cy="6840161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-1" y="-2"/>
              <a:ext cx="12191999" cy="4838702"/>
              <a:chOff x="-1" y="-2"/>
              <a:chExt cx="12191999" cy="4838702"/>
            </a:xfrm>
          </p:grpSpPr>
          <p:pic>
            <p:nvPicPr>
              <p:cNvPr id="6" name="图片 5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12191999" cy="4838701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-2"/>
                <a:ext cx="12191998" cy="4838702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3505203" y="3085012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6814456" y="3085013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8"/>
              </p:custDataLst>
            </p:nvPr>
          </p:nvSpPr>
          <p:spPr>
            <a:xfrm>
              <a:off x="-3" y="4190028"/>
              <a:ext cx="12192002" cy="2650131"/>
            </a:xfrm>
            <a:custGeom>
              <a:avLst/>
              <a:gdLst>
                <a:gd name="connsiteX0" fmla="*/ 12192002 w 12192002"/>
                <a:gd name="connsiteY0" fmla="*/ 0 h 2650131"/>
                <a:gd name="connsiteX1" fmla="*/ 12192002 w 12192002"/>
                <a:gd name="connsiteY1" fmla="*/ 611457 h 2650131"/>
                <a:gd name="connsiteX2" fmla="*/ 0 w 12192002"/>
                <a:gd name="connsiteY2" fmla="*/ 2650131 h 2650131"/>
                <a:gd name="connsiteX3" fmla="*/ 0 w 12192002"/>
                <a:gd name="connsiteY3" fmla="*/ 2038675 h 2650131"/>
                <a:gd name="connsiteX4" fmla="*/ 12192002 w 12192002"/>
                <a:gd name="connsiteY4" fmla="*/ 0 h 265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2" h="2650131">
                  <a:moveTo>
                    <a:pt x="12192002" y="0"/>
                  </a:moveTo>
                  <a:lnTo>
                    <a:pt x="12192002" y="611457"/>
                  </a:lnTo>
                  <a:lnTo>
                    <a:pt x="0" y="2650131"/>
                  </a:lnTo>
                  <a:lnTo>
                    <a:pt x="0" y="2038675"/>
                  </a:lnTo>
                  <a:lnTo>
                    <a:pt x="12192002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9"/>
              </p:custDataLst>
            </p:nvPr>
          </p:nvSpPr>
          <p:spPr>
            <a:xfrm>
              <a:off x="-1" y="4307115"/>
              <a:ext cx="5689600" cy="1901370"/>
            </a:xfrm>
            <a:custGeom>
              <a:avLst/>
              <a:gdLst>
                <a:gd name="connsiteX0" fmla="*/ 0 w 5689600"/>
                <a:gd name="connsiteY0" fmla="*/ 0 h 1901370"/>
                <a:gd name="connsiteX1" fmla="*/ 5689600 w 5689600"/>
                <a:gd name="connsiteY1" fmla="*/ 961485 h 1901370"/>
                <a:gd name="connsiteX2" fmla="*/ 0 w 5689600"/>
                <a:gd name="connsiteY2" fmla="*/ 1901370 h 1901370"/>
                <a:gd name="connsiteX3" fmla="*/ 0 w 5689600"/>
                <a:gd name="connsiteY3" fmla="*/ 0 h 190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600" h="1901370">
                  <a:moveTo>
                    <a:pt x="0" y="0"/>
                  </a:moveTo>
                  <a:lnTo>
                    <a:pt x="5689600" y="961485"/>
                  </a:lnTo>
                  <a:lnTo>
                    <a:pt x="0" y="190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3"/>
            </p:custDataLst>
          </p:nvPr>
        </p:nvSpPr>
        <p:spPr>
          <a:xfrm>
            <a:off x="2921000" y="3228025"/>
            <a:ext cx="6350000" cy="123697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4"/>
            </p:custDataLst>
          </p:nvPr>
        </p:nvSpPr>
        <p:spPr>
          <a:xfrm>
            <a:off x="2921000" y="1682433"/>
            <a:ext cx="6350000" cy="134239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5"/>
            </p:custDataLst>
          </p:nvPr>
        </p:nvCxnSpPr>
        <p:spPr>
          <a:xfrm>
            <a:off x="4174490" y="3100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3764898" y="4554994"/>
            <a:ext cx="1789598" cy="39569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6" hasCustomPrompt="1"/>
            <p:custDataLst>
              <p:tags r:id="rId17"/>
            </p:custDataLst>
          </p:nvPr>
        </p:nvSpPr>
        <p:spPr>
          <a:xfrm>
            <a:off x="5827139" y="4554994"/>
            <a:ext cx="1789598" cy="39569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0" name="等腰三角形 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 flipV="1">
            <a:off x="5048295" y="6110221"/>
            <a:ext cx="1953563" cy="747779"/>
            <a:chOff x="5048295" y="0"/>
            <a:chExt cx="1953563" cy="747779"/>
          </a:xfrm>
        </p:grpSpPr>
        <p:sp>
          <p:nvSpPr>
            <p:cNvPr id="57" name="任意多边形: 形状 56"/>
            <p:cNvSpPr/>
            <p:nvPr userDrawn="1">
              <p:custDataLst>
                <p:tags r:id="rId3"/>
              </p:custDataLst>
            </p:nvPr>
          </p:nvSpPr>
          <p:spPr>
            <a:xfrm>
              <a:off x="5048295" y="0"/>
              <a:ext cx="849147" cy="747779"/>
            </a:xfrm>
            <a:custGeom>
              <a:avLst/>
              <a:gdLst>
                <a:gd name="connsiteX0" fmla="*/ 148431 w 849147"/>
                <a:gd name="connsiteY0" fmla="*/ 0 h 747779"/>
                <a:gd name="connsiteX1" fmla="*/ 655593 w 849147"/>
                <a:gd name="connsiteY1" fmla="*/ 0 h 747779"/>
                <a:gd name="connsiteX2" fmla="*/ 818318 w 849147"/>
                <a:gd name="connsiteY2" fmla="*/ 626971 h 747779"/>
                <a:gd name="connsiteX3" fmla="*/ 849147 w 849147"/>
                <a:gd name="connsiteY3" fmla="*/ 747779 h 747779"/>
                <a:gd name="connsiteX4" fmla="*/ 0 w 849147"/>
                <a:gd name="connsiteY4" fmla="*/ 131737 h 747779"/>
                <a:gd name="connsiteX5" fmla="*/ 148431 w 849147"/>
                <a:gd name="connsiteY5" fmla="*/ 0 h 7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47" h="747779">
                  <a:moveTo>
                    <a:pt x="148431" y="0"/>
                  </a:moveTo>
                  <a:lnTo>
                    <a:pt x="655593" y="0"/>
                  </a:lnTo>
                  <a:lnTo>
                    <a:pt x="818318" y="626971"/>
                  </a:lnTo>
                  <a:lnTo>
                    <a:pt x="849147" y="747779"/>
                  </a:lnTo>
                  <a:lnTo>
                    <a:pt x="0" y="131737"/>
                  </a:lnTo>
                  <a:lnTo>
                    <a:pt x="14843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8" name="任意多边形: 形状 57"/>
            <p:cNvSpPr/>
            <p:nvPr userDrawn="1">
              <p:custDataLst>
                <p:tags r:id="rId4"/>
              </p:custDataLst>
            </p:nvPr>
          </p:nvSpPr>
          <p:spPr>
            <a:xfrm>
              <a:off x="5706616" y="0"/>
              <a:ext cx="1295242" cy="745453"/>
            </a:xfrm>
            <a:custGeom>
              <a:avLst/>
              <a:gdLst>
                <a:gd name="connsiteX0" fmla="*/ 0 w 1295242"/>
                <a:gd name="connsiteY0" fmla="*/ 0 h 745453"/>
                <a:gd name="connsiteX1" fmla="*/ 1295242 w 1295242"/>
                <a:gd name="connsiteY1" fmla="*/ 0 h 745453"/>
                <a:gd name="connsiteX2" fmla="*/ 190748 w 1295242"/>
                <a:gd name="connsiteY2" fmla="*/ 745453 h 745453"/>
                <a:gd name="connsiteX3" fmla="*/ 159997 w 1295242"/>
                <a:gd name="connsiteY3" fmla="*/ 626971 h 745453"/>
                <a:gd name="connsiteX4" fmla="*/ 0 w 1295242"/>
                <a:gd name="connsiteY4" fmla="*/ 0 h 74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42" h="745453">
                  <a:moveTo>
                    <a:pt x="0" y="0"/>
                  </a:moveTo>
                  <a:lnTo>
                    <a:pt x="1295242" y="0"/>
                  </a:lnTo>
                  <a:lnTo>
                    <a:pt x="190748" y="745453"/>
                  </a:lnTo>
                  <a:lnTo>
                    <a:pt x="159997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任意多边形: 形状 58"/>
            <p:cNvSpPr/>
            <p:nvPr userDrawn="1">
              <p:custDataLst>
                <p:tags r:id="rId5"/>
              </p:custDataLst>
            </p:nvPr>
          </p:nvSpPr>
          <p:spPr>
            <a:xfrm>
              <a:off x="5358208" y="0"/>
              <a:ext cx="136506" cy="175866"/>
            </a:xfrm>
            <a:custGeom>
              <a:avLst/>
              <a:gdLst>
                <a:gd name="connsiteX0" fmla="*/ 0 w 136506"/>
                <a:gd name="connsiteY0" fmla="*/ 0 h 175866"/>
                <a:gd name="connsiteX1" fmla="*/ 136506 w 136506"/>
                <a:gd name="connsiteY1" fmla="*/ 0 h 175866"/>
                <a:gd name="connsiteX2" fmla="*/ 51840 w 136506"/>
                <a:gd name="connsiteY2" fmla="*/ 175866 h 175866"/>
                <a:gd name="connsiteX3" fmla="*/ 0 w 136506"/>
                <a:gd name="connsiteY3" fmla="*/ 0 h 17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75866">
                  <a:moveTo>
                    <a:pt x="0" y="0"/>
                  </a:moveTo>
                  <a:lnTo>
                    <a:pt x="136506" y="0"/>
                  </a:lnTo>
                  <a:lnTo>
                    <a:pt x="51840" y="175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0" name="任意多边形: 形状 59"/>
            <p:cNvSpPr/>
            <p:nvPr userDrawn="1">
              <p:custDataLst>
                <p:tags r:id="rId6"/>
              </p:custDataLst>
            </p:nvPr>
          </p:nvSpPr>
          <p:spPr>
            <a:xfrm>
              <a:off x="5414130" y="0"/>
              <a:ext cx="384908" cy="168929"/>
            </a:xfrm>
            <a:custGeom>
              <a:avLst/>
              <a:gdLst>
                <a:gd name="connsiteX0" fmla="*/ 81213 w 384908"/>
                <a:gd name="connsiteY0" fmla="*/ 0 h 168929"/>
                <a:gd name="connsiteX1" fmla="*/ 384908 w 384908"/>
                <a:gd name="connsiteY1" fmla="*/ 0 h 168929"/>
                <a:gd name="connsiteX2" fmla="*/ 0 w 384908"/>
                <a:gd name="connsiteY2" fmla="*/ 168929 h 168929"/>
                <a:gd name="connsiteX3" fmla="*/ 81213 w 384908"/>
                <a:gd name="connsiteY3" fmla="*/ 0 h 16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908" h="168929">
                  <a:moveTo>
                    <a:pt x="81213" y="0"/>
                  </a:moveTo>
                  <a:lnTo>
                    <a:pt x="384908" y="0"/>
                  </a:lnTo>
                  <a:lnTo>
                    <a:pt x="0" y="168929"/>
                  </a:lnTo>
                  <a:lnTo>
                    <a:pt x="81213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1" name="任意多边形: 形状 60"/>
            <p:cNvSpPr/>
            <p:nvPr userDrawn="1">
              <p:custDataLst>
                <p:tags r:id="rId7"/>
              </p:custDataLst>
            </p:nvPr>
          </p:nvSpPr>
          <p:spPr>
            <a:xfrm>
              <a:off x="5703888" y="0"/>
              <a:ext cx="162725" cy="626971"/>
            </a:xfrm>
            <a:custGeom>
              <a:avLst/>
              <a:gdLst>
                <a:gd name="connsiteX0" fmla="*/ 0 w 162725"/>
                <a:gd name="connsiteY0" fmla="*/ 0 h 626971"/>
                <a:gd name="connsiteX1" fmla="*/ 2728 w 162725"/>
                <a:gd name="connsiteY1" fmla="*/ 0 h 626971"/>
                <a:gd name="connsiteX2" fmla="*/ 162725 w 162725"/>
                <a:gd name="connsiteY2" fmla="*/ 626971 h 626971"/>
                <a:gd name="connsiteX3" fmla="*/ 0 w 162725"/>
                <a:gd name="connsiteY3" fmla="*/ 0 h 62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725" h="626971">
                  <a:moveTo>
                    <a:pt x="0" y="0"/>
                  </a:moveTo>
                  <a:lnTo>
                    <a:pt x="2728" y="0"/>
                  </a:lnTo>
                  <a:lnTo>
                    <a:pt x="162725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5" name="组合 54"/>
          <p:cNvGrpSpPr/>
          <p:nvPr userDrawn="1">
            <p:custDataLst>
              <p:tags r:id="rId8"/>
            </p:custDataLst>
          </p:nvPr>
        </p:nvGrpSpPr>
        <p:grpSpPr>
          <a:xfrm>
            <a:off x="5048295" y="0"/>
            <a:ext cx="1953563" cy="747779"/>
            <a:chOff x="5048295" y="0"/>
            <a:chExt cx="1953563" cy="747779"/>
          </a:xfrm>
        </p:grpSpPr>
        <p:sp>
          <p:nvSpPr>
            <p:cNvPr id="47" name="任意多边形: 形状 46"/>
            <p:cNvSpPr/>
            <p:nvPr userDrawn="1">
              <p:custDataLst>
                <p:tags r:id="rId9"/>
              </p:custDataLst>
            </p:nvPr>
          </p:nvSpPr>
          <p:spPr>
            <a:xfrm>
              <a:off x="5048295" y="0"/>
              <a:ext cx="849147" cy="747779"/>
            </a:xfrm>
            <a:custGeom>
              <a:avLst/>
              <a:gdLst>
                <a:gd name="connsiteX0" fmla="*/ 148431 w 849147"/>
                <a:gd name="connsiteY0" fmla="*/ 0 h 747779"/>
                <a:gd name="connsiteX1" fmla="*/ 655593 w 849147"/>
                <a:gd name="connsiteY1" fmla="*/ 0 h 747779"/>
                <a:gd name="connsiteX2" fmla="*/ 818318 w 849147"/>
                <a:gd name="connsiteY2" fmla="*/ 626971 h 747779"/>
                <a:gd name="connsiteX3" fmla="*/ 849147 w 849147"/>
                <a:gd name="connsiteY3" fmla="*/ 747779 h 747779"/>
                <a:gd name="connsiteX4" fmla="*/ 0 w 849147"/>
                <a:gd name="connsiteY4" fmla="*/ 131737 h 747779"/>
                <a:gd name="connsiteX5" fmla="*/ 148431 w 849147"/>
                <a:gd name="connsiteY5" fmla="*/ 0 h 7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147" h="747779">
                  <a:moveTo>
                    <a:pt x="148431" y="0"/>
                  </a:moveTo>
                  <a:lnTo>
                    <a:pt x="655593" y="0"/>
                  </a:lnTo>
                  <a:lnTo>
                    <a:pt x="818318" y="626971"/>
                  </a:lnTo>
                  <a:lnTo>
                    <a:pt x="849147" y="747779"/>
                  </a:lnTo>
                  <a:lnTo>
                    <a:pt x="0" y="131737"/>
                  </a:lnTo>
                  <a:lnTo>
                    <a:pt x="14843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0"/>
              </p:custDataLst>
            </p:nvPr>
          </p:nvSpPr>
          <p:spPr>
            <a:xfrm>
              <a:off x="5706616" y="0"/>
              <a:ext cx="1295242" cy="745453"/>
            </a:xfrm>
            <a:custGeom>
              <a:avLst/>
              <a:gdLst>
                <a:gd name="connsiteX0" fmla="*/ 0 w 1295242"/>
                <a:gd name="connsiteY0" fmla="*/ 0 h 745453"/>
                <a:gd name="connsiteX1" fmla="*/ 1295242 w 1295242"/>
                <a:gd name="connsiteY1" fmla="*/ 0 h 745453"/>
                <a:gd name="connsiteX2" fmla="*/ 190748 w 1295242"/>
                <a:gd name="connsiteY2" fmla="*/ 745453 h 745453"/>
                <a:gd name="connsiteX3" fmla="*/ 159997 w 1295242"/>
                <a:gd name="connsiteY3" fmla="*/ 626971 h 745453"/>
                <a:gd name="connsiteX4" fmla="*/ 0 w 1295242"/>
                <a:gd name="connsiteY4" fmla="*/ 0 h 74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242" h="745453">
                  <a:moveTo>
                    <a:pt x="0" y="0"/>
                  </a:moveTo>
                  <a:lnTo>
                    <a:pt x="1295242" y="0"/>
                  </a:lnTo>
                  <a:lnTo>
                    <a:pt x="190748" y="745453"/>
                  </a:lnTo>
                  <a:lnTo>
                    <a:pt x="159997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>
              <a:off x="5358208" y="0"/>
              <a:ext cx="136506" cy="175866"/>
            </a:xfrm>
            <a:custGeom>
              <a:avLst/>
              <a:gdLst>
                <a:gd name="connsiteX0" fmla="*/ 0 w 136506"/>
                <a:gd name="connsiteY0" fmla="*/ 0 h 175866"/>
                <a:gd name="connsiteX1" fmla="*/ 136506 w 136506"/>
                <a:gd name="connsiteY1" fmla="*/ 0 h 175866"/>
                <a:gd name="connsiteX2" fmla="*/ 51840 w 136506"/>
                <a:gd name="connsiteY2" fmla="*/ 175866 h 175866"/>
                <a:gd name="connsiteX3" fmla="*/ 0 w 136506"/>
                <a:gd name="connsiteY3" fmla="*/ 0 h 17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6" h="175866">
                  <a:moveTo>
                    <a:pt x="0" y="0"/>
                  </a:moveTo>
                  <a:lnTo>
                    <a:pt x="136506" y="0"/>
                  </a:lnTo>
                  <a:lnTo>
                    <a:pt x="51840" y="175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任意多边形: 形状 41"/>
            <p:cNvSpPr/>
            <p:nvPr userDrawn="1">
              <p:custDataLst>
                <p:tags r:id="rId12"/>
              </p:custDataLst>
            </p:nvPr>
          </p:nvSpPr>
          <p:spPr>
            <a:xfrm>
              <a:off x="5414130" y="0"/>
              <a:ext cx="384908" cy="168929"/>
            </a:xfrm>
            <a:custGeom>
              <a:avLst/>
              <a:gdLst>
                <a:gd name="connsiteX0" fmla="*/ 81213 w 384908"/>
                <a:gd name="connsiteY0" fmla="*/ 0 h 168929"/>
                <a:gd name="connsiteX1" fmla="*/ 384908 w 384908"/>
                <a:gd name="connsiteY1" fmla="*/ 0 h 168929"/>
                <a:gd name="connsiteX2" fmla="*/ 0 w 384908"/>
                <a:gd name="connsiteY2" fmla="*/ 168929 h 168929"/>
                <a:gd name="connsiteX3" fmla="*/ 81213 w 384908"/>
                <a:gd name="connsiteY3" fmla="*/ 0 h 16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908" h="168929">
                  <a:moveTo>
                    <a:pt x="81213" y="0"/>
                  </a:moveTo>
                  <a:lnTo>
                    <a:pt x="384908" y="0"/>
                  </a:lnTo>
                  <a:lnTo>
                    <a:pt x="0" y="168929"/>
                  </a:lnTo>
                  <a:lnTo>
                    <a:pt x="81213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任意多边形: 形状 49"/>
            <p:cNvSpPr/>
            <p:nvPr userDrawn="1">
              <p:custDataLst>
                <p:tags r:id="rId13"/>
              </p:custDataLst>
            </p:nvPr>
          </p:nvSpPr>
          <p:spPr>
            <a:xfrm>
              <a:off x="5703888" y="0"/>
              <a:ext cx="162725" cy="626971"/>
            </a:xfrm>
            <a:custGeom>
              <a:avLst/>
              <a:gdLst>
                <a:gd name="connsiteX0" fmla="*/ 0 w 162725"/>
                <a:gd name="connsiteY0" fmla="*/ 0 h 626971"/>
                <a:gd name="connsiteX1" fmla="*/ 2728 w 162725"/>
                <a:gd name="connsiteY1" fmla="*/ 0 h 626971"/>
                <a:gd name="connsiteX2" fmla="*/ 162725 w 162725"/>
                <a:gd name="connsiteY2" fmla="*/ 626971 h 626971"/>
                <a:gd name="connsiteX3" fmla="*/ 0 w 162725"/>
                <a:gd name="connsiteY3" fmla="*/ 0 h 62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725" h="626971">
                  <a:moveTo>
                    <a:pt x="0" y="0"/>
                  </a:moveTo>
                  <a:lnTo>
                    <a:pt x="2728" y="0"/>
                  </a:lnTo>
                  <a:lnTo>
                    <a:pt x="162725" y="62697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7"/>
            </p:custDataLst>
          </p:nvPr>
        </p:nvSpPr>
        <p:spPr>
          <a:xfrm>
            <a:off x="2772046" y="3589972"/>
            <a:ext cx="6647908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20" name="等腰三角形 1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8" name="等腰三角形 17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22" name="等腰三角形 21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1997806" y="2308346"/>
            <a:ext cx="2145398" cy="1469102"/>
            <a:chOff x="1997806" y="2308346"/>
            <a:chExt cx="2145398" cy="1469102"/>
          </a:xfrm>
        </p:grpSpPr>
        <p:sp>
          <p:nvSpPr>
            <p:cNvPr id="9" name="等腰三角形 8"/>
            <p:cNvSpPr/>
            <p:nvPr userDrawn="1">
              <p:custDataLst>
                <p:tags r:id="rId8"/>
              </p:custDataLst>
            </p:nvPr>
          </p:nvSpPr>
          <p:spPr>
            <a:xfrm rot="2697814">
              <a:off x="2079327" y="2308346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9"/>
              </p:custDataLst>
            </p:nvPr>
          </p:nvSpPr>
          <p:spPr>
            <a:xfrm>
              <a:off x="2357445" y="2353750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10"/>
              </p:custDataLst>
            </p:nvPr>
          </p:nvSpPr>
          <p:spPr>
            <a:xfrm rot="835449">
              <a:off x="1997806" y="2944626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11"/>
              </p:custDataLst>
            </p:nvPr>
          </p:nvSpPr>
          <p:spPr>
            <a:xfrm rot="19764835">
              <a:off x="2270746" y="2705166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2"/>
            </p:custDataLst>
          </p:nvPr>
        </p:nvGrpSpPr>
        <p:grpSpPr>
          <a:xfrm>
            <a:off x="11608231" y="6322124"/>
            <a:ext cx="473938" cy="324538"/>
            <a:chOff x="840016" y="3001700"/>
            <a:chExt cx="2145398" cy="1469102"/>
          </a:xfrm>
        </p:grpSpPr>
        <p:sp>
          <p:nvSpPr>
            <p:cNvPr id="18" name="等腰三角形 17"/>
            <p:cNvSpPr/>
            <p:nvPr userDrawn="1">
              <p:custDataLst>
                <p:tags r:id="rId13"/>
              </p:custDataLst>
            </p:nvPr>
          </p:nvSpPr>
          <p:spPr>
            <a:xfrm rot="2697814">
              <a:off x="921537" y="3001700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14"/>
              </p:custDataLst>
            </p:nvPr>
          </p:nvSpPr>
          <p:spPr>
            <a:xfrm>
              <a:off x="1199655" y="3047104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>
              <p:custDataLst>
                <p:tags r:id="rId15"/>
              </p:custDataLst>
            </p:nvPr>
          </p:nvSpPr>
          <p:spPr>
            <a:xfrm rot="835449">
              <a:off x="840016" y="3637980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>
              <p:custDataLst>
                <p:tags r:id="rId16"/>
              </p:custDataLst>
            </p:nvPr>
          </p:nvSpPr>
          <p:spPr>
            <a:xfrm rot="19764835">
              <a:off x="1112956" y="3398520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5" name="等腰三角形 14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" y="-2"/>
            <a:ext cx="12192002" cy="6840161"/>
            <a:chOff x="-3" y="-2"/>
            <a:chExt cx="12192002" cy="6840161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-1" y="-2"/>
              <a:ext cx="12191999" cy="4838702"/>
              <a:chOff x="-1" y="-2"/>
              <a:chExt cx="12191999" cy="4838702"/>
            </a:xfrm>
          </p:grpSpPr>
          <p:pic>
            <p:nvPicPr>
              <p:cNvPr id="15" name="图片 14"/>
              <p:cNvPicPr>
                <a:picLocks noChangeAspect="1"/>
              </p:cNvPicPr>
              <p:nvPr userDrawn="1">
                <p:custDataLst>
                  <p:tags r:id="rId3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12191999" cy="4838701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-2"/>
                <a:ext cx="12191998" cy="4838702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3505203" y="3085012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6814456" y="3085013"/>
              <a:ext cx="1059542" cy="3309255"/>
            </a:xfrm>
            <a:prstGeom prst="triangle">
              <a:avLst>
                <a:gd name="adj" fmla="val 505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8"/>
              </p:custDataLst>
            </p:nvPr>
          </p:nvSpPr>
          <p:spPr>
            <a:xfrm>
              <a:off x="-3" y="4190028"/>
              <a:ext cx="12192002" cy="2650131"/>
            </a:xfrm>
            <a:custGeom>
              <a:avLst/>
              <a:gdLst>
                <a:gd name="connsiteX0" fmla="*/ 12192002 w 12192002"/>
                <a:gd name="connsiteY0" fmla="*/ 0 h 2650131"/>
                <a:gd name="connsiteX1" fmla="*/ 12192002 w 12192002"/>
                <a:gd name="connsiteY1" fmla="*/ 611457 h 2650131"/>
                <a:gd name="connsiteX2" fmla="*/ 0 w 12192002"/>
                <a:gd name="connsiteY2" fmla="*/ 2650131 h 2650131"/>
                <a:gd name="connsiteX3" fmla="*/ 0 w 12192002"/>
                <a:gd name="connsiteY3" fmla="*/ 2038675 h 2650131"/>
                <a:gd name="connsiteX4" fmla="*/ 12192002 w 12192002"/>
                <a:gd name="connsiteY4" fmla="*/ 0 h 265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2" h="2650131">
                  <a:moveTo>
                    <a:pt x="12192002" y="0"/>
                  </a:moveTo>
                  <a:lnTo>
                    <a:pt x="12192002" y="611457"/>
                  </a:lnTo>
                  <a:lnTo>
                    <a:pt x="0" y="2650131"/>
                  </a:lnTo>
                  <a:lnTo>
                    <a:pt x="0" y="2038675"/>
                  </a:lnTo>
                  <a:lnTo>
                    <a:pt x="12192002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9"/>
              </p:custDataLst>
            </p:nvPr>
          </p:nvSpPr>
          <p:spPr>
            <a:xfrm>
              <a:off x="-1" y="4307115"/>
              <a:ext cx="5689600" cy="1901370"/>
            </a:xfrm>
            <a:custGeom>
              <a:avLst/>
              <a:gdLst>
                <a:gd name="connsiteX0" fmla="*/ 0 w 5689600"/>
                <a:gd name="connsiteY0" fmla="*/ 0 h 1901370"/>
                <a:gd name="connsiteX1" fmla="*/ 5689600 w 5689600"/>
                <a:gd name="connsiteY1" fmla="*/ 961485 h 1901370"/>
                <a:gd name="connsiteX2" fmla="*/ 0 w 5689600"/>
                <a:gd name="connsiteY2" fmla="*/ 1901370 h 1901370"/>
                <a:gd name="connsiteX3" fmla="*/ 0 w 5689600"/>
                <a:gd name="connsiteY3" fmla="*/ 0 h 190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600" h="1901370">
                  <a:moveTo>
                    <a:pt x="0" y="0"/>
                  </a:moveTo>
                  <a:lnTo>
                    <a:pt x="5689600" y="961485"/>
                  </a:lnTo>
                  <a:lnTo>
                    <a:pt x="0" y="190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3"/>
            </p:custDataLst>
          </p:nvPr>
        </p:nvSpPr>
        <p:spPr>
          <a:xfrm>
            <a:off x="4174173" y="3686016"/>
            <a:ext cx="3843655" cy="66421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4"/>
            </p:custDataLst>
          </p:nvPr>
        </p:nvCxnSpPr>
        <p:spPr>
          <a:xfrm>
            <a:off x="4174490" y="3481546"/>
            <a:ext cx="38430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5"/>
            </p:custDataLst>
          </p:nvPr>
        </p:nvSpPr>
        <p:spPr>
          <a:xfrm>
            <a:off x="3201035" y="1872774"/>
            <a:ext cx="578993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11554242" y="178651"/>
            <a:ext cx="473938" cy="324538"/>
            <a:chOff x="840016" y="3001700"/>
            <a:chExt cx="2145398" cy="1469102"/>
          </a:xfrm>
        </p:grpSpPr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 rot="2697814">
              <a:off x="921537" y="3001700"/>
              <a:ext cx="754315" cy="1024407"/>
            </a:xfrm>
            <a:prstGeom prst="triangle">
              <a:avLst>
                <a:gd name="adj" fmla="val 2998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11"/>
              </p:custDataLst>
            </p:nvPr>
          </p:nvSpPr>
          <p:spPr>
            <a:xfrm>
              <a:off x="1199655" y="3047104"/>
              <a:ext cx="1785759" cy="1094309"/>
            </a:xfrm>
            <a:prstGeom prst="triangle">
              <a:avLst>
                <a:gd name="adj" fmla="val 198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12"/>
              </p:custDataLst>
            </p:nvPr>
          </p:nvSpPr>
          <p:spPr>
            <a:xfrm rot="835449">
              <a:off x="840016" y="3637980"/>
              <a:ext cx="696496" cy="832822"/>
            </a:xfrm>
            <a:prstGeom prst="triangle">
              <a:avLst>
                <a:gd name="adj" fmla="val 123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13"/>
              </p:custDataLst>
            </p:nvPr>
          </p:nvSpPr>
          <p:spPr>
            <a:xfrm rot="19764835">
              <a:off x="1112956" y="3398520"/>
              <a:ext cx="787043" cy="1010508"/>
            </a:xfrm>
            <a:prstGeom prst="triangle">
              <a:avLst>
                <a:gd name="adj" fmla="val 18693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7" name="等腰三角形 16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 userDrawn="1">
            <p:custDataLst>
              <p:tags r:id="rId9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97545" y="6257952"/>
            <a:ext cx="11846819" cy="405759"/>
            <a:chOff x="197545" y="6257952"/>
            <a:chExt cx="11846819" cy="40575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570426" y="6298562"/>
              <a:ext cx="473938" cy="324538"/>
              <a:chOff x="840016" y="3001700"/>
              <a:chExt cx="2145398" cy="1469102"/>
            </a:xfrm>
          </p:grpSpPr>
          <p:sp>
            <p:nvSpPr>
              <p:cNvPr id="20" name="等腰三角形 19"/>
              <p:cNvSpPr/>
              <p:nvPr userDrawn="1">
                <p:custDataLst>
                  <p:tags r:id="rId3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5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6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97545" y="6257952"/>
              <a:ext cx="401105" cy="405759"/>
              <a:chOff x="11646992" y="61841"/>
              <a:chExt cx="401105" cy="405759"/>
            </a:xfrm>
          </p:grpSpPr>
          <p:sp>
            <p:nvSpPr>
              <p:cNvPr id="18" name="等腰三角形 17"/>
              <p:cNvSpPr/>
              <p:nvPr userDrawn="1">
                <p:custDataLst>
                  <p:tags r:id="rId7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8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572050" y="5421989"/>
            <a:ext cx="11521454" cy="1187677"/>
            <a:chOff x="572050" y="5421989"/>
            <a:chExt cx="11521454" cy="1187677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706263" y="5540858"/>
              <a:ext cx="1387241" cy="949939"/>
              <a:chOff x="840016" y="3001700"/>
              <a:chExt cx="2145398" cy="1469102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7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72050" y="5421989"/>
              <a:ext cx="1174055" cy="1187677"/>
              <a:chOff x="11646992" y="61841"/>
              <a:chExt cx="401105" cy="405759"/>
            </a:xfrm>
          </p:grpSpPr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9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9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536.xml"/><Relationship Id="rId23" Type="http://schemas.openxmlformats.org/officeDocument/2006/relationships/tags" Target="../tags/tag535.xml"/><Relationship Id="rId22" Type="http://schemas.openxmlformats.org/officeDocument/2006/relationships/tags" Target="../tags/tag534.xml"/><Relationship Id="rId21" Type="http://schemas.openxmlformats.org/officeDocument/2006/relationships/tags" Target="../tags/tag533.xml"/><Relationship Id="rId20" Type="http://schemas.openxmlformats.org/officeDocument/2006/relationships/tags" Target="../tags/tag53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53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tags" Target="../tags/tag53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31.xml"/><Relationship Id="rId8" Type="http://schemas.openxmlformats.org/officeDocument/2006/relationships/tags" Target="../tags/tag630.xml"/><Relationship Id="rId7" Type="http://schemas.openxmlformats.org/officeDocument/2006/relationships/tags" Target="../tags/tag629.xml"/><Relationship Id="rId6" Type="http://schemas.openxmlformats.org/officeDocument/2006/relationships/tags" Target="../tags/tag628.xml"/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63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tags" Target="../tags/tag6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36.xml"/><Relationship Id="rId17" Type="http://schemas.openxmlformats.org/officeDocument/2006/relationships/tags" Target="../tags/tag645.xml"/><Relationship Id="rId16" Type="http://schemas.openxmlformats.org/officeDocument/2006/relationships/tags" Target="../tags/tag644.xml"/><Relationship Id="rId15" Type="http://schemas.openxmlformats.org/officeDocument/2006/relationships/tags" Target="../tags/tag643.xml"/><Relationship Id="rId14" Type="http://schemas.openxmlformats.org/officeDocument/2006/relationships/tags" Target="../tags/tag642.xml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tags" Target="../tags/tag641.xml"/><Relationship Id="rId10" Type="http://schemas.openxmlformats.org/officeDocument/2006/relationships/image" Target="../media/image17.png"/><Relationship Id="rId1" Type="http://schemas.openxmlformats.org/officeDocument/2006/relationships/tags" Target="../tags/tag6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653.xml"/><Relationship Id="rId7" Type="http://schemas.openxmlformats.org/officeDocument/2006/relationships/tags" Target="../tags/tag652.xml"/><Relationship Id="rId6" Type="http://schemas.openxmlformats.org/officeDocument/2006/relationships/tags" Target="../tags/tag651.xml"/><Relationship Id="rId5" Type="http://schemas.openxmlformats.org/officeDocument/2006/relationships/tags" Target="../tags/tag650.xml"/><Relationship Id="rId4" Type="http://schemas.openxmlformats.org/officeDocument/2006/relationships/tags" Target="../tags/tag649.xml"/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36.xml"/><Relationship Id="rId17" Type="http://schemas.openxmlformats.org/officeDocument/2006/relationships/tags" Target="../tags/tag658.xml"/><Relationship Id="rId16" Type="http://schemas.openxmlformats.org/officeDocument/2006/relationships/tags" Target="../tags/tag657.xml"/><Relationship Id="rId15" Type="http://schemas.openxmlformats.org/officeDocument/2006/relationships/tags" Target="../tags/tag656.xml"/><Relationship Id="rId14" Type="http://schemas.openxmlformats.org/officeDocument/2006/relationships/tags" Target="../tags/tag655.xm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tags" Target="../tags/tag654.xml"/><Relationship Id="rId10" Type="http://schemas.openxmlformats.org/officeDocument/2006/relationships/image" Target="../media/image21.png"/><Relationship Id="rId1" Type="http://schemas.openxmlformats.org/officeDocument/2006/relationships/tags" Target="../tags/tag6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67.xml"/><Relationship Id="rId8" Type="http://schemas.openxmlformats.org/officeDocument/2006/relationships/tags" Target="../tags/tag666.xml"/><Relationship Id="rId7" Type="http://schemas.openxmlformats.org/officeDocument/2006/relationships/tags" Target="../tags/tag665.xml"/><Relationship Id="rId6" Type="http://schemas.openxmlformats.org/officeDocument/2006/relationships/tags" Target="../tags/tag664.xml"/><Relationship Id="rId5" Type="http://schemas.openxmlformats.org/officeDocument/2006/relationships/tags" Target="../tags/tag663.xml"/><Relationship Id="rId4" Type="http://schemas.openxmlformats.org/officeDocument/2006/relationships/tags" Target="../tags/tag662.xml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669.xml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tags" Target="../tags/tag668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tags" Target="../tags/tag6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2.xml"/><Relationship Id="rId6" Type="http://schemas.openxmlformats.org/officeDocument/2006/relationships/tags" Target="../tags/tag675.xml"/><Relationship Id="rId5" Type="http://schemas.openxmlformats.org/officeDocument/2006/relationships/tags" Target="../tags/tag674.xml"/><Relationship Id="rId4" Type="http://schemas.openxmlformats.org/officeDocument/2006/relationships/tags" Target="../tags/tag67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84.xml"/><Relationship Id="rId8" Type="http://schemas.openxmlformats.org/officeDocument/2006/relationships/tags" Target="../tags/tag683.xml"/><Relationship Id="rId7" Type="http://schemas.openxmlformats.org/officeDocument/2006/relationships/tags" Target="../tags/tag682.xml"/><Relationship Id="rId6" Type="http://schemas.openxmlformats.org/officeDocument/2006/relationships/tags" Target="../tags/tag681.xml"/><Relationship Id="rId5" Type="http://schemas.openxmlformats.org/officeDocument/2006/relationships/tags" Target="../tags/tag680.xml"/><Relationship Id="rId4" Type="http://schemas.openxmlformats.org/officeDocument/2006/relationships/tags" Target="../tags/tag679.xml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686.xml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tags" Target="../tags/tag685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tags" Target="../tags/tag67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95.xml"/><Relationship Id="rId8" Type="http://schemas.openxmlformats.org/officeDocument/2006/relationships/tags" Target="../tags/tag694.xml"/><Relationship Id="rId7" Type="http://schemas.openxmlformats.org/officeDocument/2006/relationships/tags" Target="../tags/tag693.xml"/><Relationship Id="rId6" Type="http://schemas.openxmlformats.org/officeDocument/2006/relationships/tags" Target="../tags/tag692.xml"/><Relationship Id="rId5" Type="http://schemas.openxmlformats.org/officeDocument/2006/relationships/tags" Target="../tags/tag691.xml"/><Relationship Id="rId4" Type="http://schemas.openxmlformats.org/officeDocument/2006/relationships/tags" Target="../tags/tag690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696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tags" Target="../tags/tag68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05.xml"/><Relationship Id="rId8" Type="http://schemas.openxmlformats.org/officeDocument/2006/relationships/tags" Target="../tags/tag704.xml"/><Relationship Id="rId7" Type="http://schemas.openxmlformats.org/officeDocument/2006/relationships/tags" Target="../tags/tag703.xml"/><Relationship Id="rId6" Type="http://schemas.openxmlformats.org/officeDocument/2006/relationships/tags" Target="../tags/tag702.xml"/><Relationship Id="rId5" Type="http://schemas.openxmlformats.org/officeDocument/2006/relationships/tags" Target="../tags/tag701.xml"/><Relationship Id="rId4" Type="http://schemas.openxmlformats.org/officeDocument/2006/relationships/tags" Target="../tags/tag700.xml"/><Relationship Id="rId3" Type="http://schemas.openxmlformats.org/officeDocument/2006/relationships/tags" Target="../tags/tag699.xml"/><Relationship Id="rId2" Type="http://schemas.openxmlformats.org/officeDocument/2006/relationships/tags" Target="../tags/tag698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706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tags" Target="../tags/tag6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tags" Target="../tags/tag54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" Type="http://schemas.openxmlformats.org/officeDocument/2006/relationships/tags" Target="../tags/tag548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563.xml"/><Relationship Id="rId16" Type="http://schemas.openxmlformats.org/officeDocument/2006/relationships/tags" Target="../tags/tag562.xml"/><Relationship Id="rId15" Type="http://schemas.openxmlformats.org/officeDocument/2006/relationships/tags" Target="../tags/tag561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tags" Target="../tags/tag5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69.xml"/><Relationship Id="rId5" Type="http://schemas.openxmlformats.org/officeDocument/2006/relationships/tags" Target="../tags/tag568.xml"/><Relationship Id="rId4" Type="http://schemas.openxmlformats.org/officeDocument/2006/relationships/tags" Target="../tags/tag567.xml"/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78.xml"/><Relationship Id="rId8" Type="http://schemas.openxmlformats.org/officeDocument/2006/relationships/tags" Target="../tags/tag577.xml"/><Relationship Id="rId7" Type="http://schemas.openxmlformats.org/officeDocument/2006/relationships/tags" Target="../tags/tag576.xml"/><Relationship Id="rId6" Type="http://schemas.openxmlformats.org/officeDocument/2006/relationships/tags" Target="../tags/tag575.xml"/><Relationship Id="rId5" Type="http://schemas.openxmlformats.org/officeDocument/2006/relationships/tags" Target="../tags/tag574.xml"/><Relationship Id="rId4" Type="http://schemas.openxmlformats.org/officeDocument/2006/relationships/tags" Target="../tags/tag573.xml"/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579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tags" Target="../tags/tag5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587.xml"/><Relationship Id="rId7" Type="http://schemas.openxmlformats.org/officeDocument/2006/relationships/tags" Target="../tags/tag586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4" Type="http://schemas.openxmlformats.org/officeDocument/2006/relationships/tags" Target="../tags/tag583.xml"/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589.xml"/><Relationship Id="rId11" Type="http://schemas.openxmlformats.org/officeDocument/2006/relationships/tags" Target="../tags/tag588.xml"/><Relationship Id="rId10" Type="http://schemas.openxmlformats.org/officeDocument/2006/relationships/image" Target="../media/image5.png"/><Relationship Id="rId1" Type="http://schemas.openxmlformats.org/officeDocument/2006/relationships/tags" Target="../tags/tag58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599.xml"/><Relationship Id="rId11" Type="http://schemas.openxmlformats.org/officeDocument/2006/relationships/tags" Target="../tags/tag598.xml"/><Relationship Id="rId10" Type="http://schemas.openxmlformats.org/officeDocument/2006/relationships/image" Target="../media/image7.png"/><Relationship Id="rId1" Type="http://schemas.openxmlformats.org/officeDocument/2006/relationships/tags" Target="../tags/tag59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607.xml"/><Relationship Id="rId7" Type="http://schemas.openxmlformats.org/officeDocument/2006/relationships/tags" Target="../tags/tag606.xml"/><Relationship Id="rId6" Type="http://schemas.openxmlformats.org/officeDocument/2006/relationships/tags" Target="../tags/tag605.xml"/><Relationship Id="rId5" Type="http://schemas.openxmlformats.org/officeDocument/2006/relationships/tags" Target="../tags/tag604.xml"/><Relationship Id="rId4" Type="http://schemas.openxmlformats.org/officeDocument/2006/relationships/tags" Target="../tags/tag603.xml"/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612.xml"/><Relationship Id="rId16" Type="http://schemas.openxmlformats.org/officeDocument/2006/relationships/tags" Target="../tags/tag611.xml"/><Relationship Id="rId15" Type="http://schemas.openxmlformats.org/officeDocument/2006/relationships/tags" Target="../tags/tag610.xml"/><Relationship Id="rId14" Type="http://schemas.openxmlformats.org/officeDocument/2006/relationships/tags" Target="../tags/tag609.xml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tags" Target="../tags/tag608.xml"/><Relationship Id="rId10" Type="http://schemas.openxmlformats.org/officeDocument/2006/relationships/image" Target="../media/image9.png"/><Relationship Id="rId1" Type="http://schemas.openxmlformats.org/officeDocument/2006/relationships/tags" Target="../tags/tag6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62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6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7250">
                <a:solidFill>
                  <a:schemeClr val="lt1"/>
                </a:solidFill>
              </a:rPr>
              <a:t>程序设计错题本</a:t>
            </a:r>
            <a:endParaRPr lang="zh-CN" altLang="en-US" sz="7250">
              <a:solidFill>
                <a:schemeClr val="l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>
            <a:normAutofit fontScale="60000"/>
          </a:bodyPr>
          <a:lstStyle/>
          <a:p>
            <a:r>
              <a:rPr lang="zh-CN" altLang="en-US" sz="1835">
                <a:solidFill>
                  <a:schemeClr val="dk1"/>
                </a:solidFill>
              </a:rPr>
              <a:t>赵晨阳 2020012363</a:t>
            </a:r>
            <a:endParaRPr lang="zh-CN" altLang="en-US" sz="1835">
              <a:solidFill>
                <a:schemeClr val="dk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solidFill>
                  <a:schemeClr val="dk1"/>
                </a:solidFill>
              </a:rPr>
              <a:t>2020/10/25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6.把a【m-1】输入了循环节，每次都输出了a【m-1】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7\696a3a91e95df51813d0bdea9a16d68e.png696a3a91e95df51813d0bdea9a16d68e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-49189" b="-49189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6" name="图片 25" descr="D:\aiwppcache\download\20201027\07d47eb2dd84870e4842a8cc2b684ba4.png07d47eb2dd84870e4842a8cc2b684ba4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-8195" b="-8195"/>
          <a:stretch>
            <a:fillRect/>
          </a:stretch>
        </p:blipFill>
        <p:spPr>
          <a:xfrm>
            <a:off x="0" y="3429000"/>
            <a:ext cx="6121619" cy="34290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</p:pic>
      <p:pic>
        <p:nvPicPr>
          <p:cNvPr id="27" name="图片 26" descr="D:\aiwppcache\download\20201027\691ad31bbb8a5d563b3fedc87f98714a.png691ad31bbb8a5d563b3fedc87f98714a"/>
          <p:cNvPicPr preferRelativeResize="0"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-29773" b="-29773"/>
          <a:stretch>
            <a:fillRect/>
          </a:stretch>
        </p:blipFill>
        <p:spPr>
          <a:xfrm>
            <a:off x="865" y="0"/>
            <a:ext cx="6121619" cy="3429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</p:pic>
      <p:sp>
        <p:nvSpPr>
          <p:cNvPr id="28" name="文本框 19"/>
          <p:cNvSpPr txBox="1"/>
          <p:nvPr>
            <p:custDataLst>
              <p:tags r:id="rId14"/>
            </p:custDataLst>
          </p:nvPr>
        </p:nvSpPr>
        <p:spPr>
          <a:xfrm>
            <a:off x="6791325" y="1021080"/>
            <a:ext cx="4902835" cy="48164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7.没有include&lt;cstring&gt;导致洛谷上编译不了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在洛谷和你清OJ上用memset都要cstring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由上图改为下图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L 形 28"/>
          <p:cNvSpPr/>
          <p:nvPr>
            <p:custDataLst>
              <p:tags r:id="rId15"/>
            </p:custDataLst>
          </p:nvPr>
        </p:nvSpPr>
        <p:spPr>
          <a:xfrm rot="5400000">
            <a:off x="6342742" y="197757"/>
            <a:ext cx="711200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L 形 29"/>
          <p:cNvSpPr/>
          <p:nvPr>
            <p:custDataLst>
              <p:tags r:id="rId16"/>
            </p:custDataLst>
          </p:nvPr>
        </p:nvSpPr>
        <p:spPr>
          <a:xfrm rot="5400000" flipH="1" flipV="1">
            <a:off x="11176041" y="5844721"/>
            <a:ext cx="894444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6" name="图片 25" descr="D:\aiwppcache\download\20201027\6d2c3bbe1edb47d6f172d8b24a8e1685.png6d2c3bbe1edb47d6f172d8b24a8e1685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-59369" b="-59369"/>
          <a:stretch>
            <a:fillRect/>
          </a:stretch>
        </p:blipFill>
        <p:spPr>
          <a:xfrm>
            <a:off x="0" y="3429000"/>
            <a:ext cx="6121619" cy="34290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</p:pic>
      <p:pic>
        <p:nvPicPr>
          <p:cNvPr id="27" name="图片 26" descr="D:\aiwppcache\download\20201027\5fc29aef2f2849941cc674e06993173a.png5fc29aef2f2849941cc674e06993173a"/>
          <p:cNvPicPr preferRelativeResize="0"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-38461" b="-38461"/>
          <a:stretch>
            <a:fillRect/>
          </a:stretch>
        </p:blipFill>
        <p:spPr>
          <a:xfrm>
            <a:off x="865" y="0"/>
            <a:ext cx="6121619" cy="3429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</p:pic>
      <p:sp>
        <p:nvSpPr>
          <p:cNvPr id="28" name="文本框 19"/>
          <p:cNvSpPr txBox="1"/>
          <p:nvPr>
            <p:custDataLst>
              <p:tags r:id="rId14"/>
            </p:custDataLst>
          </p:nvPr>
        </p:nvSpPr>
        <p:spPr>
          <a:xfrm>
            <a:off x="6791325" y="1021080"/>
            <a:ext cx="4902835" cy="48164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8.没有理解字符减法的含义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‘A-a’改为’A’-’a’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由上图改为下图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L 形 28"/>
          <p:cNvSpPr/>
          <p:nvPr>
            <p:custDataLst>
              <p:tags r:id="rId15"/>
            </p:custDataLst>
          </p:nvPr>
        </p:nvSpPr>
        <p:spPr>
          <a:xfrm rot="5400000">
            <a:off x="6342742" y="197757"/>
            <a:ext cx="711200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L 形 29"/>
          <p:cNvSpPr/>
          <p:nvPr>
            <p:custDataLst>
              <p:tags r:id="rId16"/>
            </p:custDataLst>
          </p:nvPr>
        </p:nvSpPr>
        <p:spPr>
          <a:xfrm rot="5400000" flipH="1" flipV="1">
            <a:off x="11176041" y="5844721"/>
            <a:ext cx="894444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013" y="4743454"/>
            <a:ext cx="10996612" cy="1241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9.数组命名习惯不好，用了同一个a；导致系统无法识别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直接改掉数组名字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D:\aiwppcache\download\20201027\781b68ff5b2c7bb01b3235e089c06892.png781b68ff5b2c7bb01b3235e089c06892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-13346" r="-13346"/>
          <a:stretch>
            <a:fillRect/>
          </a:stretch>
        </p:blipFill>
        <p:spPr>
          <a:xfrm>
            <a:off x="587375" y="1526753"/>
            <a:ext cx="5341937" cy="300484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  <p:pic>
        <p:nvPicPr>
          <p:cNvPr id="9" name="图片 8" descr="D:\aiwppcache\download\20201027\b7d7c6fa27f42dccc5a9646495ba0c6c.pngb7d7c6fa27f42dccc5a9646495ba0c6c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-17717" r="-17717"/>
          <a:stretch>
            <a:fillRect/>
          </a:stretch>
        </p:blipFill>
        <p:spPr>
          <a:xfrm>
            <a:off x="6226176" y="1526753"/>
            <a:ext cx="5341937" cy="300484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4704715" y="2296477"/>
            <a:ext cx="2783205" cy="78676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40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4704715" y="3182302"/>
            <a:ext cx="2782570" cy="307975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PART ONE</a:t>
            </a:r>
            <a:endParaRPr kumimoji="0" lang="en-US" altLang="zh-CN" sz="1400" b="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3"/>
            </p:custDataLst>
          </p:nvPr>
        </p:nvCxnSpPr>
        <p:spPr>
          <a:xfrm>
            <a:off x="3712210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43" name="直接连接符 42"/>
          <p:cNvCxnSpPr/>
          <p:nvPr>
            <p:custDataLst>
              <p:tags r:id="rId4"/>
            </p:custDataLst>
          </p:nvPr>
        </p:nvCxnSpPr>
        <p:spPr>
          <a:xfrm>
            <a:off x="7724775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/>
                </a:solidFill>
              </a:rPr>
              <a:t>算法与逻辑错误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8013" y="4743454"/>
            <a:ext cx="10996612" cy="1241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1.没有搞明白几个if的逻辑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由左图改为右图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D:\aiwppcache\download\20201027\ebcaa535959765efe56183fc2063ad7e.pngebcaa535959765efe56183fc2063ad7e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-31159" r="-31159"/>
          <a:stretch>
            <a:fillRect/>
          </a:stretch>
        </p:blipFill>
        <p:spPr>
          <a:xfrm>
            <a:off x="587375" y="1526753"/>
            <a:ext cx="5341937" cy="300484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  <p:pic>
        <p:nvPicPr>
          <p:cNvPr id="9" name="图片 8" descr="D:\aiwppcache\download\20201027\6bcb45a61ebee162d4241ec227735c3c.png6bcb45a61ebee162d4241ec227735c3c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-27450" r="-27450"/>
          <a:stretch>
            <a:fillRect/>
          </a:stretch>
        </p:blipFill>
        <p:spPr>
          <a:xfrm>
            <a:off x="6226176" y="1526753"/>
            <a:ext cx="5341937" cy="300484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2.没有理清楚left和right的意义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比较对象改为left与right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7\d838077bbcf5e81602c243888c29ad1a.pngd838077bbcf5e81602c243888c29ad1a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-30790" b="-3079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3.误解了计算机的计算能力，开了一个亿级的数组，直接无法编译。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改为先求回文数，再来筛查素数，毕竟回文数比素数少很多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7\5fa3cbbb2a85fb143f49a13bbd46b2f0.png5fa3cbbb2a85fb143f49a13bbd46b2f0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-69870" b="-6987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4704715" y="2296477"/>
            <a:ext cx="2783205" cy="78676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40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4704715" y="3182302"/>
            <a:ext cx="2782570" cy="307975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PART ONE</a:t>
            </a:r>
            <a:endParaRPr kumimoji="0" lang="en-US" altLang="zh-CN" sz="1400" b="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3"/>
            </p:custDataLst>
          </p:nvPr>
        </p:nvCxnSpPr>
        <p:spPr>
          <a:xfrm>
            <a:off x="3712210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43" name="直接连接符 42"/>
          <p:cNvCxnSpPr/>
          <p:nvPr>
            <p:custDataLst>
              <p:tags r:id="rId4"/>
            </p:custDataLst>
          </p:nvPr>
        </p:nvCxnSpPr>
        <p:spPr>
          <a:xfrm>
            <a:off x="7724775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/>
                </a:solidFill>
              </a:rPr>
              <a:t>前期细节错误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053465" y="1277304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1.没打using namespace std；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导致cin cout endl闪红。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4631690" y="1277304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2.把return 0打成了return 1。(了解return0的原理) 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8289289" y="1277304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3.输出一个整数N却用了double，导致最后输出的是科学计数法。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>
            <a:off x="7924800" y="1577249"/>
            <a:ext cx="0" cy="3996238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12"/>
            </p:custDataLst>
          </p:nvPr>
        </p:nvCxnSpPr>
        <p:spPr>
          <a:xfrm>
            <a:off x="4267200" y="1577249"/>
            <a:ext cx="0" cy="3996238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1053465" y="3789683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4.把return 0打进了 for循环里面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4631690" y="3789683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5.=与==没有区分好，前者是赋值，后者是判断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5"/>
            </p:custDataLst>
          </p:nvPr>
        </p:nvCxnSpPr>
        <p:spPr>
          <a:xfrm>
            <a:off x="768350" y="3575211"/>
            <a:ext cx="10610850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8289289" y="3789683"/>
            <a:ext cx="2928620" cy="20834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6.输出空格的最后一位单独输出，不加空格(大多数OJ会管的很严格）</a:t>
            </a:r>
            <a:endParaRPr lang="zh-CN" altLang="en-US" sz="20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4704715" y="2296477"/>
            <a:ext cx="2783205" cy="78676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40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4704715" y="3182302"/>
            <a:ext cx="2782570" cy="307975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spc="20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PART ONE</a:t>
            </a:r>
            <a:endParaRPr kumimoji="0" lang="en-US" altLang="zh-CN" sz="1400" b="0" i="0" spc="20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3"/>
            </p:custDataLst>
          </p:nvPr>
        </p:nvCxnSpPr>
        <p:spPr>
          <a:xfrm>
            <a:off x="3712210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43" name="直接连接符 42"/>
          <p:cNvCxnSpPr/>
          <p:nvPr>
            <p:custDataLst>
              <p:tags r:id="rId4"/>
            </p:custDataLst>
          </p:nvPr>
        </p:nvCxnSpPr>
        <p:spPr>
          <a:xfrm>
            <a:off x="7724775" y="2689542"/>
            <a:ext cx="755015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/>
                </a:solidFill>
              </a:rPr>
              <a:t>语法错误</a:t>
            </a:r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1.字符没有打引号，直接无法编译。字符串双引号，一个字符单引号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7\47249f28262f07db135861821f7dbbaf.png47249f28262f07db135861821f7dbbaf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-6813" r="-6813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6" name="图片 5" descr="D:\aiwppcache\download\20201027\0fe7216be2d6733d2314789c54ac00fa.png0fe7216be2d6733d2314789c54ac00fa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-254938" b="-254938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2.cout无法输出，改为 cout &lt;&lt; (arc + 1)</a:t>
            </a:r>
            <a:endParaRPr lang="en-US" altLang="zh-CN" sz="2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6" name="图片 5" descr="D:\aiwppcache\download\20201027\f4684576d0fcaa475bb578ae8941697c.pngf4684576d0fcaa475bb578ae8941697c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-9686" b="-9686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3.函数没有返回值，报错</a:t>
            </a:r>
            <a:endParaRPr lang="en-US" altLang="zh-CN" sz="17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直接加上return 0；</a:t>
            </a:r>
            <a:endParaRPr lang="en-US" altLang="zh-CN" sz="17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6" name="图片 25" descr="D:\aiwppcache\download\20201027\f8e132410164cfb2db873ab734d24258.pngf8e132410164cfb2db873ab734d24258"/>
          <p:cNvPicPr preferRelativeResize="0"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-85033" r="-85033"/>
          <a:stretch>
            <a:fillRect/>
          </a:stretch>
        </p:blipFill>
        <p:spPr>
          <a:xfrm>
            <a:off x="0" y="3429000"/>
            <a:ext cx="6121619" cy="34290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</p:pic>
      <p:pic>
        <p:nvPicPr>
          <p:cNvPr id="27" name="图片 26" descr="D:\aiwppcache\download\20201027\10cc63d6e50ed4d0a6c050cba9d1ae6c.png10cc63d6e50ed4d0a6c050cba9d1ae6c"/>
          <p:cNvPicPr preferRelativeResize="0"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-62774" r="-62774"/>
          <a:stretch>
            <a:fillRect/>
          </a:stretch>
        </p:blipFill>
        <p:spPr>
          <a:xfrm>
            <a:off x="865" y="0"/>
            <a:ext cx="6121619" cy="3429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</p:pic>
      <p:sp>
        <p:nvSpPr>
          <p:cNvPr id="28" name="文本框 19"/>
          <p:cNvSpPr txBox="1"/>
          <p:nvPr>
            <p:custDataLst>
              <p:tags r:id="rId14"/>
            </p:custDataLst>
          </p:nvPr>
        </p:nvSpPr>
        <p:spPr>
          <a:xfrm>
            <a:off x="6791325" y="1021080"/>
            <a:ext cx="4902835" cy="48164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4.两次cin反而第一次没有输出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了解while cin&gt;='A'的原理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spc="150" dirty="0">
                <a:solidFill>
                  <a:schemeClr val="lt1"/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由左图改为右图</a:t>
            </a:r>
            <a:endParaRPr lang="zh-CN" altLang="en-US" sz="2200" spc="150" dirty="0">
              <a:solidFill>
                <a:schemeClr val="lt1"/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L 形 28"/>
          <p:cNvSpPr/>
          <p:nvPr>
            <p:custDataLst>
              <p:tags r:id="rId15"/>
            </p:custDataLst>
          </p:nvPr>
        </p:nvSpPr>
        <p:spPr>
          <a:xfrm rot="5400000">
            <a:off x="6342742" y="197757"/>
            <a:ext cx="711200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L 形 29"/>
          <p:cNvSpPr/>
          <p:nvPr>
            <p:custDataLst>
              <p:tags r:id="rId16"/>
            </p:custDataLst>
          </p:nvPr>
        </p:nvSpPr>
        <p:spPr>
          <a:xfrm rot="5400000" flipH="1" flipV="1">
            <a:off x="11176041" y="5844721"/>
            <a:ext cx="894444" cy="711200"/>
          </a:xfrm>
          <a:prstGeom prst="corner">
            <a:avLst>
              <a:gd name="adj1" fmla="val 13380"/>
              <a:gd name="adj2" fmla="val 13380"/>
            </a:avLst>
          </a:prstGeom>
          <a:solidFill>
            <a:schemeClr val="lt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3418" y="61841"/>
            <a:ext cx="11864679" cy="405759"/>
            <a:chOff x="183418" y="61841"/>
            <a:chExt cx="11864679" cy="405759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3418" y="102451"/>
              <a:ext cx="473938" cy="324538"/>
              <a:chOff x="840016" y="3001700"/>
              <a:chExt cx="2145398" cy="1469102"/>
            </a:xfrm>
          </p:grpSpPr>
          <p:sp>
            <p:nvSpPr>
              <p:cNvPr id="13" name="等腰三角形 12"/>
              <p:cNvSpPr/>
              <p:nvPr userDrawn="1">
                <p:custDataLst>
                  <p:tags r:id="rId2"/>
                </p:custDataLst>
              </p:nvPr>
            </p:nvSpPr>
            <p:spPr>
              <a:xfrm rot="2697814">
                <a:off x="921537" y="3001700"/>
                <a:ext cx="754315" cy="1024407"/>
              </a:xfrm>
              <a:prstGeom prst="triangle">
                <a:avLst>
                  <a:gd name="adj" fmla="val 2998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99655" y="3047104"/>
                <a:ext cx="1785759" cy="1094309"/>
              </a:xfrm>
              <a:prstGeom prst="triangle">
                <a:avLst>
                  <a:gd name="adj" fmla="val 198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835449">
                <a:off x="840016" y="3637980"/>
                <a:ext cx="696496" cy="832822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9764835">
                <a:off x="1112956" y="3398520"/>
                <a:ext cx="787043" cy="1010508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11646992" y="61841"/>
              <a:ext cx="401105" cy="405759"/>
              <a:chOff x="11646992" y="61841"/>
              <a:chExt cx="401105" cy="405759"/>
            </a:xfrm>
          </p:grpSpPr>
          <p:sp>
            <p:nvSpPr>
              <p:cNvPr id="11" name="等腰三角形 10"/>
              <p:cNvSpPr/>
              <p:nvPr userDrawn="1">
                <p:custDataLst>
                  <p:tags r:id="rId6"/>
                </p:custDataLst>
              </p:nvPr>
            </p:nvSpPr>
            <p:spPr>
              <a:xfrm rot="20764551" flipH="1">
                <a:off x="11784538" y="152454"/>
                <a:ext cx="263559" cy="315146"/>
              </a:xfrm>
              <a:prstGeom prst="triangle">
                <a:avLst>
                  <a:gd name="adj" fmla="val 12300"/>
                </a:avLst>
              </a:prstGeom>
              <a:solidFill>
                <a:schemeClr val="l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7"/>
                </p:custDataLst>
              </p:nvPr>
            </p:nvSpPr>
            <p:spPr>
              <a:xfrm rot="1835165" flipH="1">
                <a:off x="11646992" y="61841"/>
                <a:ext cx="297823" cy="382383"/>
              </a:xfrm>
              <a:prstGeom prst="triangle">
                <a:avLst>
                  <a:gd name="adj" fmla="val 18693"/>
                </a:avLst>
              </a:prstGeom>
              <a:solidFill>
                <a:schemeClr val="lt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5.局部变量未初始化；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修改：改为全局变量，也不初始化</a:t>
            </a:r>
            <a:endParaRPr lang="zh-CN" altLang="en-US" sz="220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7\ba832e86115e6ceaa674bfa33ce5a054.pngba832e86115e6ceaa674bfa33ce5a054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-27989" b="-27989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5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5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TEMPLATE_THUMBS_INDEX" val="1、4、7、9、12、13、17、20、21、22、23、27、31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2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5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5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TEMPLATE_THUMBS_INDEX" val="1、4、7、9、12、13、17、20、21、22、23、27、31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25"/>
</p:tagLst>
</file>

<file path=ppt/tags/tag5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25_1*a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工作汇报通用"/>
  <p:tag name="KSO_WM_UNIT_TEXT_FILL_FORE_SCHEMECOLOR_INDEX_BRIGHTNESS" val="0"/>
  <p:tag name="KSO_WM_UNIT_TEXT_FILL_FORE_SCHEMECOLOR_INDEX" val="14"/>
  <p:tag name="KSO_WM_UNIT_TEXT_FILL_TYPE" val="1"/>
</p:tagLst>
</file>

<file path=ppt/tags/tag5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25_1*b*2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"/>
  <p:tag name="KSO_WM_UNIT_TEXT_FILL_FORE_SCHEMECOLOR_INDEX" val="13"/>
  <p:tag name="KSO_WM_UNIT_TEXT_FILL_TYPE" val="1"/>
</p:tagLst>
</file>

<file path=ppt/tags/tag5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25_1*b*3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汇报日期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TEMPLATE_THUMBS_INDEX" val="1、4、7、9、12、13、17、20、21、22、23、27、31、32、33"/>
  <p:tag name="KSO_WM_SLIDE_ID" val="custom2020432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25"/>
  <p:tag name="KSO_WM_SLIDE_LAYOUT" val="a_b"/>
  <p:tag name="KSO_WM_SLIDE_LAYOUT_CNT" val="1_3"/>
</p:tagLst>
</file>

<file path=ppt/tags/tag541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25_7*e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第一章节"/>
  <p:tag name="KSO_WM_UNIT_TEXT_FILL_FORE_SCHEMECOLOR_INDEX_BRIGHTNESS" val="0"/>
  <p:tag name="KSO_WM_UNIT_TEXT_FILL_FORE_SCHEMECOLOR_INDEX" val="14"/>
  <p:tag name="KSO_WM_UNIT_TEXT_FILL_TYPE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25_7*i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25_7*i*2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25_7*i*3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5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25_7*a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4"/>
  <p:tag name="KSO_WM_UNIT_TEXT_FILL_TYPE" val="1"/>
</p:tagLst>
</file>

<file path=ppt/tags/tag546.xml><?xml version="1.0" encoding="utf-8"?>
<p:tagLst xmlns:p="http://schemas.openxmlformats.org/presentationml/2006/main">
  <p:tag name="KSO_WM_SLIDE_ID" val="custom2020432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25"/>
  <p:tag name="KSO_WM_SLIDE_LAYOUT" val="a_e"/>
  <p:tag name="KSO_WM_SLIDE_LAYOUT_CNT" val="1_1"/>
</p:tagLst>
</file>

<file path=ppt/tags/tag5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1_1"/>
  <p:tag name="KSO_WM_UNIT_INDEX" val="1_1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5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2_1"/>
  <p:tag name="KSO_WM_UNIT_INDEX" val="1_2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5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3_1"/>
  <p:tag name="KSO_WM_UNIT_INDEX" val="1_3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57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204780"/>
  <p:tag name="KSO_WM_TEMPLATE_CATEGORY" val="diagram"/>
  <p:tag name="KSO_WM_UNIT_ID" val="diagram20204780_5*l_z*1_1"/>
  <p:tag name="KSO_WM_UNIT_INDEX" val="1_1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LINE_FORE_SCHEMECOLOR_INDEX_BRIGHTNESS" val="-0.15"/>
  <p:tag name="KSO_WM_UNIT_LINE_FORE_SCHEMECOLOR_INDEX" val="14"/>
  <p:tag name="KSO_WM_UNIT_LINE_FILL_TYPE" val="2"/>
</p:tagLst>
</file>

<file path=ppt/tags/tag558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204780"/>
  <p:tag name="KSO_WM_TEMPLATE_CATEGORY" val="diagram"/>
  <p:tag name="KSO_WM_UNIT_ID" val="diagram20204780_5*l_z*1_2"/>
  <p:tag name="KSO_WM_UNIT_INDEX" val="1_2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LINE_FORE_SCHEMECOLOR_INDEX_BRIGHTNESS" val="-0.15"/>
  <p:tag name="KSO_WM_UNIT_LINE_FORE_SCHEMECOLOR_INDEX" val="14"/>
  <p:tag name="KSO_WM_UNIT_LINE_FILL_TYPE" val="2"/>
</p:tagLst>
</file>

<file path=ppt/tags/tag55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4_1"/>
  <p:tag name="KSO_WM_UNIT_INDEX" val="1_4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5_1"/>
  <p:tag name="KSO_WM_UNIT_INDEX" val="1_5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61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204780"/>
  <p:tag name="KSO_WM_TEMPLATE_CATEGORY" val="diagram"/>
  <p:tag name="KSO_WM_UNIT_ID" val="diagram20204780_5*l_z*1_3"/>
  <p:tag name="KSO_WM_UNIT_INDEX" val="1_3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LINE_FORE_SCHEMECOLOR_INDEX_BRIGHTNESS" val="-0.25"/>
  <p:tag name="KSO_WM_UNIT_LINE_FORE_SCHEMECOLOR_INDEX" val="14"/>
  <p:tag name="KSO_WM_UNIT_LINE_FILL_TYPE" val="2"/>
</p:tagLst>
</file>

<file path=ppt/tags/tag562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80"/>
  <p:tag name="KSO_WM_TEMPLATE_CATEGORY" val="diagram"/>
  <p:tag name="KSO_WM_UNIT_ID" val="diagram20204780_5*l_h_f*1_6_1"/>
  <p:tag name="KSO_WM_UNIT_INDEX" val="1_6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52"/>
  <p:tag name="KSO_WM_UNIT_NOCLEAR" val="0"/>
  <p:tag name="KSO_WM_UNIT_PRESET_TEXT" val="点击此处添加正文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</p:tagLst>
</file>

<file path=ppt/tags/tag563.xml><?xml version="1.0" encoding="utf-8"?>
<p:tagLst xmlns:p="http://schemas.openxmlformats.org/presentationml/2006/main">
  <p:tag name="KSO_WM_SLIDE_ID" val="diagram20204780_5"/>
  <p:tag name="KSO_WM_TEMPLATE_SUBCATEGORY" val="17"/>
  <p:tag name="KSO_WM_TEMPLATE_MASTER_TYPE" val="0"/>
  <p:tag name="KSO_WM_TEMPLATE_COLOR_TYPE" val="1"/>
  <p:tag name="KSO_WM_SLIDE_ITEM_CNT" val="6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4780"/>
  <p:tag name="KSO_WM_SLIDE_LAYOUT" val="l"/>
  <p:tag name="KSO_WM_SLIDE_LAYOUT_CNT" val="1"/>
  <p:tag name="KSO_WM_SLIDE_TYPE" val="text"/>
  <p:tag name="KSO_WM_SLIDE_SUBTYPE" val="diag"/>
  <p:tag name="KSO_WM_SLIDE_SIZE" val="835.5*361.875"/>
  <p:tag name="KSO_WM_SLIDE_POSITION" val="60.5*100.575"/>
  <p:tag name="KSO_WM_SLIDE_BACKGROUND_TYPE" val="general"/>
</p:tagLst>
</file>

<file path=ppt/tags/tag564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25_7*e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第一章节"/>
  <p:tag name="KSO_WM_UNIT_TEXT_FILL_FORE_SCHEMECOLOR_INDEX_BRIGHTNESS" val="0"/>
  <p:tag name="KSO_WM_UNIT_TEXT_FILL_FORE_SCHEMECOLOR_INDEX" val="14"/>
  <p:tag name="KSO_WM_UNIT_TEXT_FILL_TYPE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25_7*i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25_7*i*2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25_7*i*3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5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25_7*a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4"/>
  <p:tag name="KSO_WM_UNIT_TEXT_FILL_TYPE" val="1"/>
</p:tagLst>
</file>

<file path=ppt/tags/tag569.xml><?xml version="1.0" encoding="utf-8"?>
<p:tagLst xmlns:p="http://schemas.openxmlformats.org/presentationml/2006/main">
  <p:tag name="KSO_WM_SLIDE_ID" val="custom2020432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25"/>
  <p:tag name="KSO_WM_SLIDE_LAYOUT" val="a_e"/>
  <p:tag name="KSO_WM_SLIDE_LAYOUT_CNT" val="1_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7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578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88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589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7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98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599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7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2565_1*d*2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2565_1*d*1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VALUE" val="34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82565_1*f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2565_1*i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2565_1*i*2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12.xml><?xml version="1.0" encoding="utf-8"?>
<p:tagLst xmlns:p="http://schemas.openxmlformats.org/presentationml/2006/main">
  <p:tag name="KSO_WM_SLIDE_ID" val="diagram2018256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0*540"/>
  <p:tag name="KSO_WM_SLIDE_POSITION" val="0*0"/>
  <p:tag name="KSO_WM_TAG_VERSION" val="1.0"/>
  <p:tag name="KSO_WM_BEAUTIFY_FLAG" val="#wm#"/>
  <p:tag name="KSO_WM_TEMPLATE_CATEGORY" val="diagram"/>
  <p:tag name="KSO_WM_TEMPLATE_INDEX" val="20182565"/>
  <p:tag name="KSO_WM_SLIDE_LAYOUT" val="d_f"/>
  <p:tag name="KSO_WM_SLIDE_LAYOUT_CNT" val="2_1"/>
  <p:tag name="KSO_WM_SLIDE_BACKGROUND_TYPE" val="general"/>
</p:tagLst>
</file>

<file path=ppt/tags/tag6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62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62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63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6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2565_1*d*2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2565_1*d*1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VALUE" val="34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82565_1*f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2565_1*i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2565_1*i*2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45.xml><?xml version="1.0" encoding="utf-8"?>
<p:tagLst xmlns:p="http://schemas.openxmlformats.org/presentationml/2006/main">
  <p:tag name="KSO_WM_SLIDE_ID" val="diagram2018256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0*540"/>
  <p:tag name="KSO_WM_SLIDE_POSITION" val="0*0"/>
  <p:tag name="KSO_WM_TAG_VERSION" val="1.0"/>
  <p:tag name="KSO_WM_BEAUTIFY_FLAG" val="#wm#"/>
  <p:tag name="KSO_WM_TEMPLATE_CATEGORY" val="diagram"/>
  <p:tag name="KSO_WM_TEMPLATE_INDEX" val="20182565"/>
  <p:tag name="KSO_WM_SLIDE_LAYOUT" val="d_f"/>
  <p:tag name="KSO_WM_SLIDE_LAYOUT_CNT" val="2_1"/>
  <p:tag name="KSO_WM_SLIDE_BACKGROUND_TYPE" val="general"/>
</p:tagLst>
</file>

<file path=ppt/tags/tag6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3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2565_1*d*2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VALUE" val="952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2565_1*d*1"/>
  <p:tag name="KSO_WM_TEMPLATE_CATEGORY" val="diagram"/>
  <p:tag name="KSO_WM_TEMPLATE_INDEX" val="20182565"/>
  <p:tag name="KSO_WM_UNIT_SUPPORT_UNIT_TYPE" val="[&quot;d&quot;]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VALUE" val="34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82565_1*f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2565_1*i*1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2565_1*i*2"/>
  <p:tag name="KSO_WM_TEMPLATE_CATEGORY" val="diagram"/>
  <p:tag name="KSO_WM_TEMPLATE_INDEX" val="20182565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</p:tagLst>
</file>

<file path=ppt/tags/tag658.xml><?xml version="1.0" encoding="utf-8"?>
<p:tagLst xmlns:p="http://schemas.openxmlformats.org/presentationml/2006/main">
  <p:tag name="KSO_WM_SLIDE_ID" val="diagram2018256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0*540"/>
  <p:tag name="KSO_WM_SLIDE_POSITION" val="0*0"/>
  <p:tag name="KSO_WM_TAG_VERSION" val="1.0"/>
  <p:tag name="KSO_WM_BEAUTIFY_FLAG" val="#wm#"/>
  <p:tag name="KSO_WM_TEMPLATE_CATEGORY" val="diagram"/>
  <p:tag name="KSO_WM_TEMPLATE_INDEX" val="20182565"/>
  <p:tag name="KSO_WM_SLIDE_LAYOUT" val="d_f"/>
  <p:tag name="KSO_WM_SLIDE_LAYOUT_CNT" val="2_1"/>
  <p:tag name="KSO_WM_SLIDE_BACKGROUND_TYPE" val="general"/>
</p:tagLst>
</file>

<file path=ppt/tags/tag6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6.xml><?xml version="1.0" encoding="utf-8"?>
<p:tagLst xmlns:p="http://schemas.openxmlformats.org/presentationml/2006/main">
  <p:tag name="KSO_WM_UNIT_SUBTYPE" val="a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667.xml><?xml version="1.0" encoding="utf-8"?>
<p:tagLst xmlns:p="http://schemas.openxmlformats.org/presentationml/2006/main">
  <p:tag name="KSO_WM_UNIT_VALUE" val="834*14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VALUE" val="834*14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990_18*d*2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ID" val="custom20202990_1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8"/>
  <p:tag name="KSO_WM_SLIDE_SIZE" val="866*350"/>
  <p:tag name="KSO_WM_SLIDE_POSITION" val="46*120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2_1"/>
  <p:tag name="KSO_WM_SLIDE_BACKGROUND_TYPE" val="general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25_7*e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第一章节"/>
  <p:tag name="KSO_WM_UNIT_TEXT_FILL_FORE_SCHEMECOLOR_INDEX_BRIGHTNESS" val="0"/>
  <p:tag name="KSO_WM_UNIT_TEXT_FILL_FORE_SCHEMECOLOR_INDEX" val="14"/>
  <p:tag name="KSO_WM_UNIT_TEXT_FILL_TYPE" val="1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25_7*i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25_7*i*2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25_7*i*3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25_7*a*1"/>
  <p:tag name="KSO_WM_TEMPLATE_CATEGORY" val="custom"/>
  <p:tag name="KSO_WM_TEMPLATE_INDEX" val="2020432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4"/>
  <p:tag name="KSO_WM_UNIT_TEXT_FILL_TYPE" val="1"/>
</p:tagLst>
</file>

<file path=ppt/tags/tag675.xml><?xml version="1.0" encoding="utf-8"?>
<p:tagLst xmlns:p="http://schemas.openxmlformats.org/presentationml/2006/main">
  <p:tag name="KSO_WM_SLIDE_ID" val="custom2020432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25"/>
  <p:tag name="KSO_WM_SLIDE_LAYOUT" val="a_e"/>
  <p:tag name="KSO_WM_SLIDE_LAYOUT_CNT" val="1_1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3.xml><?xml version="1.0" encoding="utf-8"?>
<p:tagLst xmlns:p="http://schemas.openxmlformats.org/presentationml/2006/main">
  <p:tag name="KSO_WM_UNIT_SUBTYPE" val="a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684.xml><?xml version="1.0" encoding="utf-8"?>
<p:tagLst xmlns:p="http://schemas.openxmlformats.org/presentationml/2006/main">
  <p:tag name="KSO_WM_UNIT_VALUE" val="834*14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VALUE" val="834*14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990_18*d*2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ID" val="custom20202990_1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8"/>
  <p:tag name="KSO_WM_SLIDE_SIZE" val="866*350"/>
  <p:tag name="KSO_WM_SLIDE_POSITION" val="46*120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2_1"/>
  <p:tag name="KSO_WM_SLIDE_BACKGROUND_TYPE" val="general"/>
</p:tagLst>
</file>

<file path=ppt/tags/tag6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69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6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70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58">
      <a:dk1>
        <a:srgbClr val="000000"/>
      </a:dk1>
      <a:lt1>
        <a:srgbClr val="FFFFFF"/>
      </a:lt1>
      <a:dk2>
        <a:srgbClr val="21201A"/>
      </a:dk2>
      <a:lt2>
        <a:srgbClr val="FFFFFF"/>
      </a:lt2>
      <a:accent1>
        <a:srgbClr val="F2D64F"/>
      </a:accent1>
      <a:accent2>
        <a:srgbClr val="A0E063"/>
      </a:accent2>
      <a:accent3>
        <a:srgbClr val="68E187"/>
      </a:accent3>
      <a:accent4>
        <a:srgbClr val="48DBB3"/>
      </a:accent4>
      <a:accent5>
        <a:srgbClr val="41CEDB"/>
      </a:accent5>
      <a:accent6>
        <a:srgbClr val="50BDF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58">
      <a:dk1>
        <a:srgbClr val="000000"/>
      </a:dk1>
      <a:lt1>
        <a:srgbClr val="FFFFFF"/>
      </a:lt1>
      <a:dk2>
        <a:srgbClr val="21201A"/>
      </a:dk2>
      <a:lt2>
        <a:srgbClr val="FFFFFF"/>
      </a:lt2>
      <a:accent1>
        <a:srgbClr val="F2D64F"/>
      </a:accent1>
      <a:accent2>
        <a:srgbClr val="A0E063"/>
      </a:accent2>
      <a:accent3>
        <a:srgbClr val="68E187"/>
      </a:accent3>
      <a:accent4>
        <a:srgbClr val="48DBB3"/>
      </a:accent4>
      <a:accent5>
        <a:srgbClr val="41CEDB"/>
      </a:accent5>
      <a:accent6>
        <a:srgbClr val="50BDF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74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汉仪旗黑-85S</vt:lpstr>
      <vt:lpstr>Office 主题​​</vt:lpstr>
      <vt:lpstr>2_Office 主题​​</vt:lpstr>
      <vt:lpstr>1_Office 主题​​</vt:lpstr>
      <vt:lpstr>程序设计错题本</vt:lpstr>
      <vt:lpstr>前期细节错误</vt:lpstr>
      <vt:lpstr>PowerPoint 演示文稿</vt:lpstr>
      <vt:lpstr>语法错误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算法与逻辑错误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2020-10-27T07:57:23Z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