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  <p:sldMasterId id="2147483717" r:id="rId6"/>
  </p:sldMasterIdLst>
  <p:notesMasterIdLst>
    <p:notesMasterId r:id="rId8"/>
  </p:notesMasterIdLst>
  <p:sldIdLst>
    <p:sldId id="410" r:id="rId7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49" Type="http://schemas.openxmlformats.org/officeDocument/2006/relationships/presProps" Target="presProps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D03E-4385-4A39-854D-34BE35305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D03E-4385-4A39-854D-34BE35305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5090A-997C-4FB2-88C7-20EFED5DF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8FDF6-C0DB-4C22-BFFD-243F6138D1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1" Type="http://schemas.openxmlformats.org/officeDocument/2006/relationships/tags" Target="../tags/tag297.xml"/><Relationship Id="rId10" Type="http://schemas.openxmlformats.org/officeDocument/2006/relationships/tags" Target="../tags/tag29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0" Type="http://schemas.openxmlformats.org/officeDocument/2006/relationships/tags" Target="../tags/tag30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2" Type="http://schemas.openxmlformats.org/officeDocument/2006/relationships/tags" Target="../tags/tag349.xml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tags" Target="../tags/tag365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5" Type="http://schemas.openxmlformats.org/officeDocument/2006/relationships/tags" Target="../tags/tag373.xml"/><Relationship Id="rId14" Type="http://schemas.openxmlformats.org/officeDocument/2006/relationships/tags" Target="../tags/tag372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0" Type="http://schemas.openxmlformats.org/officeDocument/2006/relationships/tags" Target="../tags/tag39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1" Type="http://schemas.openxmlformats.org/officeDocument/2006/relationships/tags" Target="../tags/tag400.xml"/><Relationship Id="rId10" Type="http://schemas.openxmlformats.org/officeDocument/2006/relationships/tags" Target="../tags/tag399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408.xml"/><Relationship Id="rId8" Type="http://schemas.openxmlformats.org/officeDocument/2006/relationships/tags" Target="../tags/tag407.xml"/><Relationship Id="rId7" Type="http://schemas.openxmlformats.org/officeDocument/2006/relationships/tags" Target="../tags/tag406.xml"/><Relationship Id="rId6" Type="http://schemas.openxmlformats.org/officeDocument/2006/relationships/tags" Target="../tags/tag405.xml"/><Relationship Id="rId5" Type="http://schemas.openxmlformats.org/officeDocument/2006/relationships/tags" Target="../tags/tag404.xml"/><Relationship Id="rId4" Type="http://schemas.openxmlformats.org/officeDocument/2006/relationships/tags" Target="../tags/tag403.xml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1" Type="http://schemas.openxmlformats.org/officeDocument/2006/relationships/tags" Target="../tags/tag410.xml"/><Relationship Id="rId10" Type="http://schemas.openxmlformats.org/officeDocument/2006/relationships/tags" Target="../tags/tag4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tags" Target="../tags/tag417.xml"/><Relationship Id="rId7" Type="http://schemas.openxmlformats.org/officeDocument/2006/relationships/tags" Target="../tags/tag416.xml"/><Relationship Id="rId6" Type="http://schemas.openxmlformats.org/officeDocument/2006/relationships/tags" Target="../tags/tag415.xml"/><Relationship Id="rId5" Type="http://schemas.openxmlformats.org/officeDocument/2006/relationships/tags" Target="../tags/tag414.xml"/><Relationship Id="rId4" Type="http://schemas.openxmlformats.org/officeDocument/2006/relationships/tags" Target="../tags/tag413.xml"/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1" Type="http://schemas.openxmlformats.org/officeDocument/2006/relationships/tags" Target="../tags/tag420.xml"/><Relationship Id="rId10" Type="http://schemas.openxmlformats.org/officeDocument/2006/relationships/tags" Target="../tags/tag41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440.xml"/><Relationship Id="rId8" Type="http://schemas.openxmlformats.org/officeDocument/2006/relationships/tags" Target="../tags/tag439.xml"/><Relationship Id="rId7" Type="http://schemas.openxmlformats.org/officeDocument/2006/relationships/tags" Target="../tags/tag438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1" Type="http://schemas.openxmlformats.org/officeDocument/2006/relationships/tags" Target="../tags/tag442.xml"/><Relationship Id="rId10" Type="http://schemas.openxmlformats.org/officeDocument/2006/relationships/tags" Target="../tags/tag441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456.xml"/><Relationship Id="rId8" Type="http://schemas.openxmlformats.org/officeDocument/2006/relationships/tags" Target="../tags/tag455.xml"/><Relationship Id="rId7" Type="http://schemas.openxmlformats.org/officeDocument/2006/relationships/tags" Target="../tags/tag454.xml"/><Relationship Id="rId6" Type="http://schemas.openxmlformats.org/officeDocument/2006/relationships/tags" Target="../tags/tag453.xml"/><Relationship Id="rId5" Type="http://schemas.openxmlformats.org/officeDocument/2006/relationships/tags" Target="../tags/tag452.xml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2" Type="http://schemas.openxmlformats.org/officeDocument/2006/relationships/tags" Target="../tags/tag469.xml"/><Relationship Id="rId21" Type="http://schemas.openxmlformats.org/officeDocument/2006/relationships/tags" Target="../tags/tag468.xml"/><Relationship Id="rId20" Type="http://schemas.openxmlformats.org/officeDocument/2006/relationships/tags" Target="../tags/tag467.xml"/><Relationship Id="rId2" Type="http://schemas.openxmlformats.org/officeDocument/2006/relationships/tags" Target="../tags/tag449.xml"/><Relationship Id="rId19" Type="http://schemas.openxmlformats.org/officeDocument/2006/relationships/tags" Target="../tags/tag466.xml"/><Relationship Id="rId18" Type="http://schemas.openxmlformats.org/officeDocument/2006/relationships/tags" Target="../tags/tag465.xml"/><Relationship Id="rId17" Type="http://schemas.openxmlformats.org/officeDocument/2006/relationships/tags" Target="../tags/tag464.xml"/><Relationship Id="rId16" Type="http://schemas.openxmlformats.org/officeDocument/2006/relationships/tags" Target="../tags/tag463.xml"/><Relationship Id="rId15" Type="http://schemas.openxmlformats.org/officeDocument/2006/relationships/tags" Target="../tags/tag462.xml"/><Relationship Id="rId14" Type="http://schemas.openxmlformats.org/officeDocument/2006/relationships/tags" Target="../tags/tag461.xml"/><Relationship Id="rId13" Type="http://schemas.openxmlformats.org/officeDocument/2006/relationships/tags" Target="../tags/tag460.xml"/><Relationship Id="rId12" Type="http://schemas.openxmlformats.org/officeDocument/2006/relationships/tags" Target="../tags/tag459.xml"/><Relationship Id="rId11" Type="http://schemas.openxmlformats.org/officeDocument/2006/relationships/tags" Target="../tags/tag458.xml"/><Relationship Id="rId10" Type="http://schemas.openxmlformats.org/officeDocument/2006/relationships/tags" Target="../tags/tag457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2" Type="http://schemas.openxmlformats.org/officeDocument/2006/relationships/tags" Target="../tags/tag480.xml"/><Relationship Id="rId11" Type="http://schemas.openxmlformats.org/officeDocument/2006/relationships/tags" Target="../tags/tag479.xml"/><Relationship Id="rId10" Type="http://schemas.openxmlformats.org/officeDocument/2006/relationships/tags" Target="../tags/tag478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488.xml"/><Relationship Id="rId8" Type="http://schemas.openxmlformats.org/officeDocument/2006/relationships/tags" Target="../tags/tag487.xml"/><Relationship Id="rId7" Type="http://schemas.openxmlformats.org/officeDocument/2006/relationships/tags" Target="../tags/tag486.xml"/><Relationship Id="rId6" Type="http://schemas.openxmlformats.org/officeDocument/2006/relationships/tags" Target="../tags/tag485.xml"/><Relationship Id="rId5" Type="http://schemas.openxmlformats.org/officeDocument/2006/relationships/tags" Target="../tags/tag484.xml"/><Relationship Id="rId4" Type="http://schemas.openxmlformats.org/officeDocument/2006/relationships/tags" Target="../tags/tag483.xml"/><Relationship Id="rId3" Type="http://schemas.openxmlformats.org/officeDocument/2006/relationships/tags" Target="../tags/tag482.xml"/><Relationship Id="rId2" Type="http://schemas.openxmlformats.org/officeDocument/2006/relationships/tags" Target="../tags/tag481.xml"/><Relationship Id="rId11" Type="http://schemas.openxmlformats.org/officeDocument/2006/relationships/tags" Target="../tags/tag490.xml"/><Relationship Id="rId10" Type="http://schemas.openxmlformats.org/officeDocument/2006/relationships/tags" Target="../tags/tag489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498.xml"/><Relationship Id="rId8" Type="http://schemas.openxmlformats.org/officeDocument/2006/relationships/tags" Target="../tags/tag497.xml"/><Relationship Id="rId7" Type="http://schemas.openxmlformats.org/officeDocument/2006/relationships/tags" Target="../tags/tag496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0" Type="http://schemas.openxmlformats.org/officeDocument/2006/relationships/tags" Target="../tags/tag499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507.xml"/><Relationship Id="rId8" Type="http://schemas.openxmlformats.org/officeDocument/2006/relationships/tags" Target="../tags/tag506.xml"/><Relationship Id="rId7" Type="http://schemas.openxmlformats.org/officeDocument/2006/relationships/tags" Target="../tags/tag505.xml"/><Relationship Id="rId6" Type="http://schemas.openxmlformats.org/officeDocument/2006/relationships/tags" Target="../tags/tag504.xml"/><Relationship Id="rId5" Type="http://schemas.openxmlformats.org/officeDocument/2006/relationships/tags" Target="../tags/tag503.xml"/><Relationship Id="rId4" Type="http://schemas.openxmlformats.org/officeDocument/2006/relationships/tags" Target="../tags/tag502.xml"/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515.xml"/><Relationship Id="rId8" Type="http://schemas.openxmlformats.org/officeDocument/2006/relationships/tags" Target="../tags/tag514.xml"/><Relationship Id="rId7" Type="http://schemas.openxmlformats.org/officeDocument/2006/relationships/tags" Target="../tags/tag513.xml"/><Relationship Id="rId6" Type="http://schemas.openxmlformats.org/officeDocument/2006/relationships/tags" Target="../tags/tag512.xml"/><Relationship Id="rId5" Type="http://schemas.openxmlformats.org/officeDocument/2006/relationships/tags" Target="../tags/tag511.xml"/><Relationship Id="rId4" Type="http://schemas.openxmlformats.org/officeDocument/2006/relationships/tags" Target="../tags/tag510.xml"/><Relationship Id="rId3" Type="http://schemas.openxmlformats.org/officeDocument/2006/relationships/tags" Target="../tags/tag509.xml"/><Relationship Id="rId2" Type="http://schemas.openxmlformats.org/officeDocument/2006/relationships/tags" Target="../tags/tag508.xml"/><Relationship Id="rId10" Type="http://schemas.openxmlformats.org/officeDocument/2006/relationships/tags" Target="../tags/tag516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tags" Target="../tags/tag519.xml"/><Relationship Id="rId3" Type="http://schemas.openxmlformats.org/officeDocument/2006/relationships/tags" Target="../tags/tag518.xml"/><Relationship Id="rId2" Type="http://schemas.openxmlformats.org/officeDocument/2006/relationships/tags" Target="../tags/tag517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527.xml"/><Relationship Id="rId8" Type="http://schemas.openxmlformats.org/officeDocument/2006/relationships/tags" Target="../tags/tag526.xml"/><Relationship Id="rId7" Type="http://schemas.openxmlformats.org/officeDocument/2006/relationships/tags" Target="../tags/tag525.xml"/><Relationship Id="rId6" Type="http://schemas.openxmlformats.org/officeDocument/2006/relationships/tags" Target="../tags/tag524.xml"/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3" Type="http://schemas.openxmlformats.org/officeDocument/2006/relationships/tags" Target="../tags/tag531.xml"/><Relationship Id="rId12" Type="http://schemas.openxmlformats.org/officeDocument/2006/relationships/tags" Target="../tags/tag530.xml"/><Relationship Id="rId11" Type="http://schemas.openxmlformats.org/officeDocument/2006/relationships/tags" Target="../tags/tag529.xml"/><Relationship Id="rId10" Type="http://schemas.openxmlformats.org/officeDocument/2006/relationships/tags" Target="../tags/tag528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539.xml"/><Relationship Id="rId8" Type="http://schemas.openxmlformats.org/officeDocument/2006/relationships/tags" Target="../tags/tag538.xml"/><Relationship Id="rId7" Type="http://schemas.openxmlformats.org/officeDocument/2006/relationships/tags" Target="../tags/tag537.xml"/><Relationship Id="rId6" Type="http://schemas.openxmlformats.org/officeDocument/2006/relationships/tags" Target="../tags/tag536.xml"/><Relationship Id="rId5" Type="http://schemas.openxmlformats.org/officeDocument/2006/relationships/tags" Target="../tags/tag535.xml"/><Relationship Id="rId4" Type="http://schemas.openxmlformats.org/officeDocument/2006/relationships/tags" Target="../tags/tag534.xml"/><Relationship Id="rId3" Type="http://schemas.openxmlformats.org/officeDocument/2006/relationships/tags" Target="../tags/tag533.xml"/><Relationship Id="rId2" Type="http://schemas.openxmlformats.org/officeDocument/2006/relationships/tags" Target="../tags/tag532.xml"/><Relationship Id="rId12" Type="http://schemas.openxmlformats.org/officeDocument/2006/relationships/tags" Target="../tags/tag542.xml"/><Relationship Id="rId11" Type="http://schemas.openxmlformats.org/officeDocument/2006/relationships/tags" Target="../tags/tag541.xml"/><Relationship Id="rId10" Type="http://schemas.openxmlformats.org/officeDocument/2006/relationships/tags" Target="../tags/tag540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550.xml"/><Relationship Id="rId8" Type="http://schemas.openxmlformats.org/officeDocument/2006/relationships/tags" Target="../tags/tag549.xml"/><Relationship Id="rId7" Type="http://schemas.openxmlformats.org/officeDocument/2006/relationships/tags" Target="../tags/tag548.xml"/><Relationship Id="rId6" Type="http://schemas.openxmlformats.org/officeDocument/2006/relationships/tags" Target="../tags/tag547.xml"/><Relationship Id="rId5" Type="http://schemas.openxmlformats.org/officeDocument/2006/relationships/tags" Target="../tags/tag546.xml"/><Relationship Id="rId4" Type="http://schemas.openxmlformats.org/officeDocument/2006/relationships/tags" Target="../tags/tag545.xml"/><Relationship Id="rId3" Type="http://schemas.openxmlformats.org/officeDocument/2006/relationships/tags" Target="../tags/tag544.xml"/><Relationship Id="rId2" Type="http://schemas.openxmlformats.org/officeDocument/2006/relationships/tags" Target="../tags/tag543.xml"/><Relationship Id="rId11" Type="http://schemas.openxmlformats.org/officeDocument/2006/relationships/tags" Target="../tags/tag552.xml"/><Relationship Id="rId10" Type="http://schemas.openxmlformats.org/officeDocument/2006/relationships/tags" Target="../tags/tag551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560.xml"/><Relationship Id="rId8" Type="http://schemas.openxmlformats.org/officeDocument/2006/relationships/tags" Target="../tags/tag559.xml"/><Relationship Id="rId7" Type="http://schemas.openxmlformats.org/officeDocument/2006/relationships/tags" Target="../tags/tag558.xml"/><Relationship Id="rId6" Type="http://schemas.openxmlformats.org/officeDocument/2006/relationships/tags" Target="../tags/tag557.xml"/><Relationship Id="rId5" Type="http://schemas.openxmlformats.org/officeDocument/2006/relationships/tags" Target="../tags/tag556.xml"/><Relationship Id="rId4" Type="http://schemas.openxmlformats.org/officeDocument/2006/relationships/tags" Target="../tags/tag555.xml"/><Relationship Id="rId3" Type="http://schemas.openxmlformats.org/officeDocument/2006/relationships/tags" Target="../tags/tag554.xml"/><Relationship Id="rId2" Type="http://schemas.openxmlformats.org/officeDocument/2006/relationships/tags" Target="../tags/tag553.xml"/><Relationship Id="rId15" Type="http://schemas.openxmlformats.org/officeDocument/2006/relationships/tags" Target="../tags/tag566.xml"/><Relationship Id="rId14" Type="http://schemas.openxmlformats.org/officeDocument/2006/relationships/tags" Target="../tags/tag565.xml"/><Relationship Id="rId13" Type="http://schemas.openxmlformats.org/officeDocument/2006/relationships/tags" Target="../tags/tag564.xml"/><Relationship Id="rId12" Type="http://schemas.openxmlformats.org/officeDocument/2006/relationships/tags" Target="../tags/tag563.xml"/><Relationship Id="rId11" Type="http://schemas.openxmlformats.org/officeDocument/2006/relationships/tags" Target="../tags/tag562.xml"/><Relationship Id="rId10" Type="http://schemas.openxmlformats.org/officeDocument/2006/relationships/tags" Target="../tags/tag561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574.xml"/><Relationship Id="rId8" Type="http://schemas.openxmlformats.org/officeDocument/2006/relationships/tags" Target="../tags/tag573.xml"/><Relationship Id="rId7" Type="http://schemas.openxmlformats.org/officeDocument/2006/relationships/tags" Target="../tags/tag572.xml"/><Relationship Id="rId6" Type="http://schemas.openxmlformats.org/officeDocument/2006/relationships/tags" Target="../tags/tag571.xml"/><Relationship Id="rId5" Type="http://schemas.openxmlformats.org/officeDocument/2006/relationships/tags" Target="../tags/tag570.xml"/><Relationship Id="rId4" Type="http://schemas.openxmlformats.org/officeDocument/2006/relationships/tags" Target="../tags/tag569.xml"/><Relationship Id="rId3" Type="http://schemas.openxmlformats.org/officeDocument/2006/relationships/tags" Target="../tags/tag568.xml"/><Relationship Id="rId2" Type="http://schemas.openxmlformats.org/officeDocument/2006/relationships/tags" Target="../tags/tag567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591.xml"/><Relationship Id="rId8" Type="http://schemas.openxmlformats.org/officeDocument/2006/relationships/tags" Target="../tags/tag590.xml"/><Relationship Id="rId7" Type="http://schemas.openxmlformats.org/officeDocument/2006/relationships/tags" Target="../tags/tag589.xml"/><Relationship Id="rId6" Type="http://schemas.openxmlformats.org/officeDocument/2006/relationships/tags" Target="../tags/tag588.xml"/><Relationship Id="rId5" Type="http://schemas.openxmlformats.org/officeDocument/2006/relationships/tags" Target="../tags/tag587.xml"/><Relationship Id="rId4" Type="http://schemas.openxmlformats.org/officeDocument/2006/relationships/tags" Target="../tags/tag586.xml"/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1" Type="http://schemas.openxmlformats.org/officeDocument/2006/relationships/tags" Target="../tags/tag593.xml"/><Relationship Id="rId10" Type="http://schemas.openxmlformats.org/officeDocument/2006/relationships/tags" Target="../tags/tag592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601.xml"/><Relationship Id="rId8" Type="http://schemas.openxmlformats.org/officeDocument/2006/relationships/tags" Target="../tags/tag600.xml"/><Relationship Id="rId7" Type="http://schemas.openxmlformats.org/officeDocument/2006/relationships/tags" Target="../tags/tag599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4" Type="http://schemas.openxmlformats.org/officeDocument/2006/relationships/tags" Target="../tags/tag596.xml"/><Relationship Id="rId3" Type="http://schemas.openxmlformats.org/officeDocument/2006/relationships/tags" Target="../tags/tag595.xml"/><Relationship Id="rId2" Type="http://schemas.openxmlformats.org/officeDocument/2006/relationships/tags" Target="../tags/tag594.xml"/><Relationship Id="rId11" Type="http://schemas.openxmlformats.org/officeDocument/2006/relationships/tags" Target="../tags/tag603.xml"/><Relationship Id="rId10" Type="http://schemas.openxmlformats.org/officeDocument/2006/relationships/tags" Target="../tags/tag602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611.xml"/><Relationship Id="rId8" Type="http://schemas.openxmlformats.org/officeDocument/2006/relationships/tags" Target="../tags/tag610.xml"/><Relationship Id="rId7" Type="http://schemas.openxmlformats.org/officeDocument/2006/relationships/tags" Target="../tags/tag609.xml"/><Relationship Id="rId6" Type="http://schemas.openxmlformats.org/officeDocument/2006/relationships/tags" Target="../tags/tag608.xml"/><Relationship Id="rId5" Type="http://schemas.openxmlformats.org/officeDocument/2006/relationships/tags" Target="../tags/tag607.xml"/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1" Type="http://schemas.openxmlformats.org/officeDocument/2006/relationships/tags" Target="../tags/tag613.xml"/><Relationship Id="rId10" Type="http://schemas.openxmlformats.org/officeDocument/2006/relationships/tags" Target="../tags/tag612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tags" Target="../tags/tag619.xml"/><Relationship Id="rId6" Type="http://schemas.openxmlformats.org/officeDocument/2006/relationships/tags" Target="../tags/tag618.xml"/><Relationship Id="rId5" Type="http://schemas.openxmlformats.org/officeDocument/2006/relationships/tags" Target="../tags/tag617.xml"/><Relationship Id="rId4" Type="http://schemas.openxmlformats.org/officeDocument/2006/relationships/tags" Target="../tags/tag616.xml"/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3" Type="http://schemas.openxmlformats.org/officeDocument/2006/relationships/tags" Target="../tags/tag625.xml"/><Relationship Id="rId12" Type="http://schemas.openxmlformats.org/officeDocument/2006/relationships/tags" Target="../tags/tag624.xml"/><Relationship Id="rId11" Type="http://schemas.openxmlformats.org/officeDocument/2006/relationships/tags" Target="../tags/tag623.xml"/><Relationship Id="rId10" Type="http://schemas.openxmlformats.org/officeDocument/2006/relationships/tags" Target="../tags/tag622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633.xml"/><Relationship Id="rId8" Type="http://schemas.openxmlformats.org/officeDocument/2006/relationships/tags" Target="../tags/tag632.xml"/><Relationship Id="rId7" Type="http://schemas.openxmlformats.org/officeDocument/2006/relationships/tags" Target="../tags/tag631.xml"/><Relationship Id="rId6" Type="http://schemas.openxmlformats.org/officeDocument/2006/relationships/tags" Target="../tags/tag630.xml"/><Relationship Id="rId5" Type="http://schemas.openxmlformats.org/officeDocument/2006/relationships/tags" Target="../tags/tag629.xml"/><Relationship Id="rId4" Type="http://schemas.openxmlformats.org/officeDocument/2006/relationships/tags" Target="../tags/tag628.xml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1" Type="http://schemas.openxmlformats.org/officeDocument/2006/relationships/tags" Target="../tags/tag635.xml"/><Relationship Id="rId10" Type="http://schemas.openxmlformats.org/officeDocument/2006/relationships/tags" Target="../tags/tag634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649.xml"/><Relationship Id="rId8" Type="http://schemas.openxmlformats.org/officeDocument/2006/relationships/tags" Target="../tags/tag648.xml"/><Relationship Id="rId7" Type="http://schemas.openxmlformats.org/officeDocument/2006/relationships/tags" Target="../tags/tag647.xml"/><Relationship Id="rId6" Type="http://schemas.openxmlformats.org/officeDocument/2006/relationships/tags" Target="../tags/tag646.xml"/><Relationship Id="rId5" Type="http://schemas.openxmlformats.org/officeDocument/2006/relationships/tags" Target="../tags/tag645.xml"/><Relationship Id="rId4" Type="http://schemas.openxmlformats.org/officeDocument/2006/relationships/tags" Target="../tags/tag644.xml"/><Relationship Id="rId3" Type="http://schemas.openxmlformats.org/officeDocument/2006/relationships/tags" Target="../tags/tag643.xml"/><Relationship Id="rId22" Type="http://schemas.openxmlformats.org/officeDocument/2006/relationships/tags" Target="../tags/tag662.xml"/><Relationship Id="rId21" Type="http://schemas.openxmlformats.org/officeDocument/2006/relationships/tags" Target="../tags/tag661.xml"/><Relationship Id="rId20" Type="http://schemas.openxmlformats.org/officeDocument/2006/relationships/tags" Target="../tags/tag660.xml"/><Relationship Id="rId2" Type="http://schemas.openxmlformats.org/officeDocument/2006/relationships/tags" Target="../tags/tag642.xml"/><Relationship Id="rId19" Type="http://schemas.openxmlformats.org/officeDocument/2006/relationships/tags" Target="../tags/tag659.xml"/><Relationship Id="rId18" Type="http://schemas.openxmlformats.org/officeDocument/2006/relationships/tags" Target="../tags/tag658.xml"/><Relationship Id="rId17" Type="http://schemas.openxmlformats.org/officeDocument/2006/relationships/tags" Target="../tags/tag657.xml"/><Relationship Id="rId16" Type="http://schemas.openxmlformats.org/officeDocument/2006/relationships/tags" Target="../tags/tag656.xml"/><Relationship Id="rId15" Type="http://schemas.openxmlformats.org/officeDocument/2006/relationships/tags" Target="../tags/tag655.xml"/><Relationship Id="rId14" Type="http://schemas.openxmlformats.org/officeDocument/2006/relationships/tags" Target="../tags/tag654.xml"/><Relationship Id="rId13" Type="http://schemas.openxmlformats.org/officeDocument/2006/relationships/tags" Target="../tags/tag653.xml"/><Relationship Id="rId12" Type="http://schemas.openxmlformats.org/officeDocument/2006/relationships/tags" Target="../tags/tag652.xml"/><Relationship Id="rId11" Type="http://schemas.openxmlformats.org/officeDocument/2006/relationships/tags" Target="../tags/tag651.xml"/><Relationship Id="rId10" Type="http://schemas.openxmlformats.org/officeDocument/2006/relationships/tags" Target="../tags/tag650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670.xml"/><Relationship Id="rId8" Type="http://schemas.openxmlformats.org/officeDocument/2006/relationships/tags" Target="../tags/tag669.xml"/><Relationship Id="rId7" Type="http://schemas.openxmlformats.org/officeDocument/2006/relationships/tags" Target="../tags/tag668.xml"/><Relationship Id="rId6" Type="http://schemas.openxmlformats.org/officeDocument/2006/relationships/tags" Target="../tags/tag667.xml"/><Relationship Id="rId5" Type="http://schemas.openxmlformats.org/officeDocument/2006/relationships/tags" Target="../tags/tag666.xml"/><Relationship Id="rId4" Type="http://schemas.openxmlformats.org/officeDocument/2006/relationships/tags" Target="../tags/tag665.xml"/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2" Type="http://schemas.openxmlformats.org/officeDocument/2006/relationships/tags" Target="../tags/tag673.xml"/><Relationship Id="rId11" Type="http://schemas.openxmlformats.org/officeDocument/2006/relationships/tags" Target="../tags/tag672.xml"/><Relationship Id="rId10" Type="http://schemas.openxmlformats.org/officeDocument/2006/relationships/tags" Target="../tags/tag671.xml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681.xml"/><Relationship Id="rId8" Type="http://schemas.openxmlformats.org/officeDocument/2006/relationships/tags" Target="../tags/tag680.xml"/><Relationship Id="rId7" Type="http://schemas.openxmlformats.org/officeDocument/2006/relationships/tags" Target="../tags/tag679.xml"/><Relationship Id="rId6" Type="http://schemas.openxmlformats.org/officeDocument/2006/relationships/tags" Target="../tags/tag678.xml"/><Relationship Id="rId5" Type="http://schemas.openxmlformats.org/officeDocument/2006/relationships/tags" Target="../tags/tag677.xml"/><Relationship Id="rId4" Type="http://schemas.openxmlformats.org/officeDocument/2006/relationships/tags" Target="../tags/tag676.xml"/><Relationship Id="rId3" Type="http://schemas.openxmlformats.org/officeDocument/2006/relationships/tags" Target="../tags/tag675.xml"/><Relationship Id="rId2" Type="http://schemas.openxmlformats.org/officeDocument/2006/relationships/tags" Target="../tags/tag674.xml"/><Relationship Id="rId11" Type="http://schemas.openxmlformats.org/officeDocument/2006/relationships/tags" Target="../tags/tag683.xml"/><Relationship Id="rId10" Type="http://schemas.openxmlformats.org/officeDocument/2006/relationships/tags" Target="../tags/tag682.xml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691.xml"/><Relationship Id="rId8" Type="http://schemas.openxmlformats.org/officeDocument/2006/relationships/tags" Target="../tags/tag690.xml"/><Relationship Id="rId7" Type="http://schemas.openxmlformats.org/officeDocument/2006/relationships/tags" Target="../tags/tag689.xml"/><Relationship Id="rId6" Type="http://schemas.openxmlformats.org/officeDocument/2006/relationships/tags" Target="../tags/tag688.xml"/><Relationship Id="rId5" Type="http://schemas.openxmlformats.org/officeDocument/2006/relationships/tags" Target="../tags/tag687.xml"/><Relationship Id="rId4" Type="http://schemas.openxmlformats.org/officeDocument/2006/relationships/tags" Target="../tags/tag686.xml"/><Relationship Id="rId3" Type="http://schemas.openxmlformats.org/officeDocument/2006/relationships/tags" Target="../tags/tag685.xml"/><Relationship Id="rId2" Type="http://schemas.openxmlformats.org/officeDocument/2006/relationships/tags" Target="../tags/tag684.xml"/><Relationship Id="rId10" Type="http://schemas.openxmlformats.org/officeDocument/2006/relationships/tags" Target="../tags/tag692.xml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700.xml"/><Relationship Id="rId8" Type="http://schemas.openxmlformats.org/officeDocument/2006/relationships/tags" Target="../tags/tag699.xml"/><Relationship Id="rId7" Type="http://schemas.openxmlformats.org/officeDocument/2006/relationships/tags" Target="../tags/tag698.xml"/><Relationship Id="rId6" Type="http://schemas.openxmlformats.org/officeDocument/2006/relationships/tags" Target="../tags/tag697.xml"/><Relationship Id="rId5" Type="http://schemas.openxmlformats.org/officeDocument/2006/relationships/tags" Target="../tags/tag696.xml"/><Relationship Id="rId4" Type="http://schemas.openxmlformats.org/officeDocument/2006/relationships/tags" Target="../tags/tag695.xml"/><Relationship Id="rId3" Type="http://schemas.openxmlformats.org/officeDocument/2006/relationships/tags" Target="../tags/tag694.xml"/><Relationship Id="rId2" Type="http://schemas.openxmlformats.org/officeDocument/2006/relationships/tags" Target="../tags/tag693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708.xml"/><Relationship Id="rId8" Type="http://schemas.openxmlformats.org/officeDocument/2006/relationships/tags" Target="../tags/tag707.xml"/><Relationship Id="rId7" Type="http://schemas.openxmlformats.org/officeDocument/2006/relationships/tags" Target="../tags/tag706.xml"/><Relationship Id="rId6" Type="http://schemas.openxmlformats.org/officeDocument/2006/relationships/tags" Target="../tags/tag705.xml"/><Relationship Id="rId5" Type="http://schemas.openxmlformats.org/officeDocument/2006/relationships/tags" Target="../tags/tag704.xml"/><Relationship Id="rId4" Type="http://schemas.openxmlformats.org/officeDocument/2006/relationships/tags" Target="../tags/tag703.xml"/><Relationship Id="rId3" Type="http://schemas.openxmlformats.org/officeDocument/2006/relationships/tags" Target="../tags/tag702.xml"/><Relationship Id="rId2" Type="http://schemas.openxmlformats.org/officeDocument/2006/relationships/tags" Target="../tags/tag701.xml"/><Relationship Id="rId10" Type="http://schemas.openxmlformats.org/officeDocument/2006/relationships/tags" Target="../tags/tag709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4" Type="http://schemas.openxmlformats.org/officeDocument/2006/relationships/tags" Target="../tags/tag712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720.xml"/><Relationship Id="rId8" Type="http://schemas.openxmlformats.org/officeDocument/2006/relationships/tags" Target="../tags/tag719.xml"/><Relationship Id="rId7" Type="http://schemas.openxmlformats.org/officeDocument/2006/relationships/tags" Target="../tags/tag718.xml"/><Relationship Id="rId6" Type="http://schemas.openxmlformats.org/officeDocument/2006/relationships/tags" Target="../tags/tag717.xml"/><Relationship Id="rId5" Type="http://schemas.openxmlformats.org/officeDocument/2006/relationships/tags" Target="../tags/tag716.xml"/><Relationship Id="rId4" Type="http://schemas.openxmlformats.org/officeDocument/2006/relationships/tags" Target="../tags/tag715.xml"/><Relationship Id="rId3" Type="http://schemas.openxmlformats.org/officeDocument/2006/relationships/tags" Target="../tags/tag714.xml"/><Relationship Id="rId2" Type="http://schemas.openxmlformats.org/officeDocument/2006/relationships/tags" Target="../tags/tag713.xml"/><Relationship Id="rId13" Type="http://schemas.openxmlformats.org/officeDocument/2006/relationships/tags" Target="../tags/tag724.xml"/><Relationship Id="rId12" Type="http://schemas.openxmlformats.org/officeDocument/2006/relationships/tags" Target="../tags/tag723.xml"/><Relationship Id="rId11" Type="http://schemas.openxmlformats.org/officeDocument/2006/relationships/tags" Target="../tags/tag722.xml"/><Relationship Id="rId10" Type="http://schemas.openxmlformats.org/officeDocument/2006/relationships/tags" Target="../tags/tag721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732.xml"/><Relationship Id="rId8" Type="http://schemas.openxmlformats.org/officeDocument/2006/relationships/tags" Target="../tags/tag731.xml"/><Relationship Id="rId7" Type="http://schemas.openxmlformats.org/officeDocument/2006/relationships/tags" Target="../tags/tag730.xml"/><Relationship Id="rId6" Type="http://schemas.openxmlformats.org/officeDocument/2006/relationships/tags" Target="../tags/tag729.xml"/><Relationship Id="rId5" Type="http://schemas.openxmlformats.org/officeDocument/2006/relationships/tags" Target="../tags/tag728.xml"/><Relationship Id="rId4" Type="http://schemas.openxmlformats.org/officeDocument/2006/relationships/tags" Target="../tags/tag727.xml"/><Relationship Id="rId3" Type="http://schemas.openxmlformats.org/officeDocument/2006/relationships/tags" Target="../tags/tag726.xml"/><Relationship Id="rId2" Type="http://schemas.openxmlformats.org/officeDocument/2006/relationships/tags" Target="../tags/tag725.xml"/><Relationship Id="rId12" Type="http://schemas.openxmlformats.org/officeDocument/2006/relationships/tags" Target="../tags/tag735.xml"/><Relationship Id="rId11" Type="http://schemas.openxmlformats.org/officeDocument/2006/relationships/tags" Target="../tags/tag734.xml"/><Relationship Id="rId10" Type="http://schemas.openxmlformats.org/officeDocument/2006/relationships/tags" Target="../tags/tag733.xm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743.xml"/><Relationship Id="rId8" Type="http://schemas.openxmlformats.org/officeDocument/2006/relationships/tags" Target="../tags/tag742.xml"/><Relationship Id="rId7" Type="http://schemas.openxmlformats.org/officeDocument/2006/relationships/tags" Target="../tags/tag741.xml"/><Relationship Id="rId6" Type="http://schemas.openxmlformats.org/officeDocument/2006/relationships/tags" Target="../tags/tag740.xml"/><Relationship Id="rId5" Type="http://schemas.openxmlformats.org/officeDocument/2006/relationships/tags" Target="../tags/tag739.xml"/><Relationship Id="rId4" Type="http://schemas.openxmlformats.org/officeDocument/2006/relationships/tags" Target="../tags/tag738.xml"/><Relationship Id="rId3" Type="http://schemas.openxmlformats.org/officeDocument/2006/relationships/tags" Target="../tags/tag737.xml"/><Relationship Id="rId2" Type="http://schemas.openxmlformats.org/officeDocument/2006/relationships/tags" Target="../tags/tag736.xml"/><Relationship Id="rId11" Type="http://schemas.openxmlformats.org/officeDocument/2006/relationships/tags" Target="../tags/tag745.xml"/><Relationship Id="rId10" Type="http://schemas.openxmlformats.org/officeDocument/2006/relationships/tags" Target="../tags/tag744.xml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753.xml"/><Relationship Id="rId8" Type="http://schemas.openxmlformats.org/officeDocument/2006/relationships/tags" Target="../tags/tag752.xml"/><Relationship Id="rId7" Type="http://schemas.openxmlformats.org/officeDocument/2006/relationships/tags" Target="../tags/tag751.xml"/><Relationship Id="rId6" Type="http://schemas.openxmlformats.org/officeDocument/2006/relationships/tags" Target="../tags/tag750.xml"/><Relationship Id="rId5" Type="http://schemas.openxmlformats.org/officeDocument/2006/relationships/tags" Target="../tags/tag749.xml"/><Relationship Id="rId4" Type="http://schemas.openxmlformats.org/officeDocument/2006/relationships/tags" Target="../tags/tag748.xml"/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5" Type="http://schemas.openxmlformats.org/officeDocument/2006/relationships/tags" Target="../tags/tag759.xml"/><Relationship Id="rId14" Type="http://schemas.openxmlformats.org/officeDocument/2006/relationships/tags" Target="../tags/tag758.xml"/><Relationship Id="rId13" Type="http://schemas.openxmlformats.org/officeDocument/2006/relationships/tags" Target="../tags/tag757.xml"/><Relationship Id="rId12" Type="http://schemas.openxmlformats.org/officeDocument/2006/relationships/tags" Target="../tags/tag756.xml"/><Relationship Id="rId11" Type="http://schemas.openxmlformats.org/officeDocument/2006/relationships/tags" Target="../tags/tag755.xml"/><Relationship Id="rId10" Type="http://schemas.openxmlformats.org/officeDocument/2006/relationships/tags" Target="../tags/tag754.xml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767.xml"/><Relationship Id="rId8" Type="http://schemas.openxmlformats.org/officeDocument/2006/relationships/tags" Target="../tags/tag766.xml"/><Relationship Id="rId7" Type="http://schemas.openxmlformats.org/officeDocument/2006/relationships/tags" Target="../tags/tag765.xml"/><Relationship Id="rId6" Type="http://schemas.openxmlformats.org/officeDocument/2006/relationships/tags" Target="../tags/tag764.xml"/><Relationship Id="rId5" Type="http://schemas.openxmlformats.org/officeDocument/2006/relationships/tags" Target="../tags/tag763.xml"/><Relationship Id="rId4" Type="http://schemas.openxmlformats.org/officeDocument/2006/relationships/tags" Target="../tags/tag762.xml"/><Relationship Id="rId3" Type="http://schemas.openxmlformats.org/officeDocument/2006/relationships/tags" Target="../tags/tag761.xml"/><Relationship Id="rId2" Type="http://schemas.openxmlformats.org/officeDocument/2006/relationships/tags" Target="../tags/tag760.xml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775.xml"/><Relationship Id="rId8" Type="http://schemas.openxmlformats.org/officeDocument/2006/relationships/tags" Target="../tags/tag774.xml"/><Relationship Id="rId7" Type="http://schemas.openxmlformats.org/officeDocument/2006/relationships/tags" Target="../tags/tag773.xml"/><Relationship Id="rId6" Type="http://schemas.openxmlformats.org/officeDocument/2006/relationships/tags" Target="../tags/tag772.xml"/><Relationship Id="rId5" Type="http://schemas.openxmlformats.org/officeDocument/2006/relationships/tags" Target="../tags/tag771.xml"/><Relationship Id="rId4" Type="http://schemas.openxmlformats.org/officeDocument/2006/relationships/tags" Target="../tags/tag770.xml"/><Relationship Id="rId3" Type="http://schemas.openxmlformats.org/officeDocument/2006/relationships/tags" Target="../tags/tag769.xml"/><Relationship Id="rId2" Type="http://schemas.openxmlformats.org/officeDocument/2006/relationships/tags" Target="../tags/tag768.xml"/><Relationship Id="rId10" Type="http://schemas.openxmlformats.org/officeDocument/2006/relationships/tags" Target="../tags/tag776.xml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784.xml"/><Relationship Id="rId8" Type="http://schemas.openxmlformats.org/officeDocument/2006/relationships/tags" Target="../tags/tag783.xml"/><Relationship Id="rId7" Type="http://schemas.openxmlformats.org/officeDocument/2006/relationships/tags" Target="../tags/tag782.xml"/><Relationship Id="rId6" Type="http://schemas.openxmlformats.org/officeDocument/2006/relationships/tags" Target="../tags/tag781.xml"/><Relationship Id="rId5" Type="http://schemas.openxmlformats.org/officeDocument/2006/relationships/tags" Target="../tags/tag780.xml"/><Relationship Id="rId4" Type="http://schemas.openxmlformats.org/officeDocument/2006/relationships/tags" Target="../tags/tag779.xml"/><Relationship Id="rId3" Type="http://schemas.openxmlformats.org/officeDocument/2006/relationships/tags" Target="../tags/tag778.xml"/><Relationship Id="rId2" Type="http://schemas.openxmlformats.org/officeDocument/2006/relationships/tags" Target="../tags/tag777.xml"/><Relationship Id="rId11" Type="http://schemas.openxmlformats.org/officeDocument/2006/relationships/tags" Target="../tags/tag786.xml"/><Relationship Id="rId10" Type="http://schemas.openxmlformats.org/officeDocument/2006/relationships/tags" Target="../tags/tag785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794.xml"/><Relationship Id="rId8" Type="http://schemas.openxmlformats.org/officeDocument/2006/relationships/tags" Target="../tags/tag793.xml"/><Relationship Id="rId7" Type="http://schemas.openxmlformats.org/officeDocument/2006/relationships/tags" Target="../tags/tag792.xml"/><Relationship Id="rId6" Type="http://schemas.openxmlformats.org/officeDocument/2006/relationships/tags" Target="../tags/tag791.xml"/><Relationship Id="rId5" Type="http://schemas.openxmlformats.org/officeDocument/2006/relationships/tags" Target="../tags/tag790.xml"/><Relationship Id="rId4" Type="http://schemas.openxmlformats.org/officeDocument/2006/relationships/tags" Target="../tags/tag789.xml"/><Relationship Id="rId3" Type="http://schemas.openxmlformats.org/officeDocument/2006/relationships/tags" Target="../tags/tag788.xml"/><Relationship Id="rId2" Type="http://schemas.openxmlformats.org/officeDocument/2006/relationships/tags" Target="../tags/tag787.xml"/><Relationship Id="rId11" Type="http://schemas.openxmlformats.org/officeDocument/2006/relationships/tags" Target="../tags/tag796.xml"/><Relationship Id="rId10" Type="http://schemas.openxmlformats.org/officeDocument/2006/relationships/tags" Target="../tags/tag795.xml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804.xml"/><Relationship Id="rId8" Type="http://schemas.openxmlformats.org/officeDocument/2006/relationships/tags" Target="../tags/tag803.xml"/><Relationship Id="rId7" Type="http://schemas.openxmlformats.org/officeDocument/2006/relationships/tags" Target="../tags/tag802.xml"/><Relationship Id="rId6" Type="http://schemas.openxmlformats.org/officeDocument/2006/relationships/tags" Target="../tags/tag801.xml"/><Relationship Id="rId5" Type="http://schemas.openxmlformats.org/officeDocument/2006/relationships/tags" Target="../tags/tag800.xml"/><Relationship Id="rId4" Type="http://schemas.openxmlformats.org/officeDocument/2006/relationships/tags" Target="../tags/tag799.xml"/><Relationship Id="rId3" Type="http://schemas.openxmlformats.org/officeDocument/2006/relationships/tags" Target="../tags/tag798.xml"/><Relationship Id="rId2" Type="http://schemas.openxmlformats.org/officeDocument/2006/relationships/tags" Target="../tags/tag797.xml"/><Relationship Id="rId11" Type="http://schemas.openxmlformats.org/officeDocument/2006/relationships/tags" Target="../tags/tag806.xml"/><Relationship Id="rId10" Type="http://schemas.openxmlformats.org/officeDocument/2006/relationships/tags" Target="../tags/tag805.xml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814.xml"/><Relationship Id="rId8" Type="http://schemas.openxmlformats.org/officeDocument/2006/relationships/tags" Target="../tags/tag813.xml"/><Relationship Id="rId7" Type="http://schemas.openxmlformats.org/officeDocument/2006/relationships/tags" Target="../tags/tag812.xml"/><Relationship Id="rId6" Type="http://schemas.openxmlformats.org/officeDocument/2006/relationships/tags" Target="../tags/tag811.xml"/><Relationship Id="rId5" Type="http://schemas.openxmlformats.org/officeDocument/2006/relationships/tags" Target="../tags/tag810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3" Type="http://schemas.openxmlformats.org/officeDocument/2006/relationships/tags" Target="../tags/tag818.xml"/><Relationship Id="rId12" Type="http://schemas.openxmlformats.org/officeDocument/2006/relationships/tags" Target="../tags/tag817.xml"/><Relationship Id="rId11" Type="http://schemas.openxmlformats.org/officeDocument/2006/relationships/tags" Target="../tags/tag816.xml"/><Relationship Id="rId10" Type="http://schemas.openxmlformats.org/officeDocument/2006/relationships/tags" Target="../tags/tag815.xml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826.xml"/><Relationship Id="rId8" Type="http://schemas.openxmlformats.org/officeDocument/2006/relationships/tags" Target="../tags/tag825.xml"/><Relationship Id="rId7" Type="http://schemas.openxmlformats.org/officeDocument/2006/relationships/tags" Target="../tags/tag824.xml"/><Relationship Id="rId6" Type="http://schemas.openxmlformats.org/officeDocument/2006/relationships/tags" Target="../tags/tag823.xml"/><Relationship Id="rId5" Type="http://schemas.openxmlformats.org/officeDocument/2006/relationships/tags" Target="../tags/tag822.xml"/><Relationship Id="rId4" Type="http://schemas.openxmlformats.org/officeDocument/2006/relationships/tags" Target="../tags/tag821.xml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1" Type="http://schemas.openxmlformats.org/officeDocument/2006/relationships/tags" Target="../tags/tag828.xml"/><Relationship Id="rId10" Type="http://schemas.openxmlformats.org/officeDocument/2006/relationships/tags" Target="../tags/tag827.xml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55.xml"/><Relationship Id="rId23" Type="http://schemas.openxmlformats.org/officeDocument/2006/relationships/tags" Target="../tags/tag254.xml"/><Relationship Id="rId22" Type="http://schemas.openxmlformats.org/officeDocument/2006/relationships/tags" Target="../tags/tag253.xml"/><Relationship Id="rId21" Type="http://schemas.openxmlformats.org/officeDocument/2006/relationships/tags" Target="../tags/tag252.xml"/><Relationship Id="rId20" Type="http://schemas.openxmlformats.org/officeDocument/2006/relationships/tags" Target="../tags/tag25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5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448.xml"/><Relationship Id="rId23" Type="http://schemas.openxmlformats.org/officeDocument/2006/relationships/tags" Target="../tags/tag447.xml"/><Relationship Id="rId22" Type="http://schemas.openxmlformats.org/officeDocument/2006/relationships/tags" Target="../tags/tag446.xml"/><Relationship Id="rId21" Type="http://schemas.openxmlformats.org/officeDocument/2006/relationships/tags" Target="../tags/tag445.xml"/><Relationship Id="rId20" Type="http://schemas.openxmlformats.org/officeDocument/2006/relationships/tags" Target="../tags/tag44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443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5" Type="http://schemas.openxmlformats.org/officeDocument/2006/relationships/theme" Target="../theme/theme4.xml"/><Relationship Id="rId24" Type="http://schemas.openxmlformats.org/officeDocument/2006/relationships/tags" Target="../tags/tag641.xml"/><Relationship Id="rId23" Type="http://schemas.openxmlformats.org/officeDocument/2006/relationships/tags" Target="../tags/tag640.xml"/><Relationship Id="rId22" Type="http://schemas.openxmlformats.org/officeDocument/2006/relationships/tags" Target="../tags/tag639.xml"/><Relationship Id="rId21" Type="http://schemas.openxmlformats.org/officeDocument/2006/relationships/tags" Target="../tags/tag638.xml"/><Relationship Id="rId20" Type="http://schemas.openxmlformats.org/officeDocument/2006/relationships/tags" Target="../tags/tag637.xml"/><Relationship Id="rId2" Type="http://schemas.openxmlformats.org/officeDocument/2006/relationships/slideLayout" Target="../slideLayouts/slideLayout49.xml"/><Relationship Id="rId19" Type="http://schemas.openxmlformats.org/officeDocument/2006/relationships/tags" Target="../tags/tag636.xml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5" Type="http://schemas.openxmlformats.org/officeDocument/2006/relationships/theme" Target="../theme/theme5.xml"/><Relationship Id="rId24" Type="http://schemas.openxmlformats.org/officeDocument/2006/relationships/tags" Target="../tags/tag834.xml"/><Relationship Id="rId23" Type="http://schemas.openxmlformats.org/officeDocument/2006/relationships/tags" Target="../tags/tag833.xml"/><Relationship Id="rId22" Type="http://schemas.openxmlformats.org/officeDocument/2006/relationships/tags" Target="../tags/tag832.xml"/><Relationship Id="rId21" Type="http://schemas.openxmlformats.org/officeDocument/2006/relationships/tags" Target="../tags/tag831.xml"/><Relationship Id="rId20" Type="http://schemas.openxmlformats.org/officeDocument/2006/relationships/tags" Target="../tags/tag830.xml"/><Relationship Id="rId2" Type="http://schemas.openxmlformats.org/officeDocument/2006/relationships/slideLayout" Target="../slideLayouts/slideLayout67.xml"/><Relationship Id="rId19" Type="http://schemas.openxmlformats.org/officeDocument/2006/relationships/tags" Target="../tags/tag829.xml"/><Relationship Id="rId18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36.xml"/><Relationship Id="rId1" Type="http://schemas.openxmlformats.org/officeDocument/2006/relationships/tags" Target="../tags/tag8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07.xml"/><Relationship Id="rId8" Type="http://schemas.openxmlformats.org/officeDocument/2006/relationships/image" Target="../media/image5.png"/><Relationship Id="rId7" Type="http://schemas.openxmlformats.org/officeDocument/2006/relationships/image" Target="../media/image4.jpeg"/><Relationship Id="rId6" Type="http://schemas.openxmlformats.org/officeDocument/2006/relationships/tags" Target="../tags/tag906.xml"/><Relationship Id="rId5" Type="http://schemas.openxmlformats.org/officeDocument/2006/relationships/tags" Target="../tags/tag905.xml"/><Relationship Id="rId4" Type="http://schemas.openxmlformats.org/officeDocument/2006/relationships/tags" Target="../tags/tag904.xml"/><Relationship Id="rId3" Type="http://schemas.openxmlformats.org/officeDocument/2006/relationships/tags" Target="../tags/tag903.xml"/><Relationship Id="rId2" Type="http://schemas.openxmlformats.org/officeDocument/2006/relationships/tags" Target="../tags/tag902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0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14.xml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tags" Target="../tags/tag913.xml"/><Relationship Id="rId5" Type="http://schemas.openxmlformats.org/officeDocument/2006/relationships/tags" Target="../tags/tag912.xml"/><Relationship Id="rId4" Type="http://schemas.openxmlformats.org/officeDocument/2006/relationships/tags" Target="../tags/tag911.xml"/><Relationship Id="rId3" Type="http://schemas.openxmlformats.org/officeDocument/2006/relationships/tags" Target="../tags/tag910.xml"/><Relationship Id="rId2" Type="http://schemas.openxmlformats.org/officeDocument/2006/relationships/tags" Target="../tags/tag909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90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920.xml"/><Relationship Id="rId7" Type="http://schemas.openxmlformats.org/officeDocument/2006/relationships/image" Target="../media/image9.png"/><Relationship Id="rId6" Type="http://schemas.openxmlformats.org/officeDocument/2006/relationships/image" Target="../media/image8.jpeg"/><Relationship Id="rId5" Type="http://schemas.openxmlformats.org/officeDocument/2006/relationships/tags" Target="../tags/tag919.xml"/><Relationship Id="rId4" Type="http://schemas.openxmlformats.org/officeDocument/2006/relationships/tags" Target="../tags/tag918.xml"/><Relationship Id="rId3" Type="http://schemas.openxmlformats.org/officeDocument/2006/relationships/tags" Target="../tags/tag917.xml"/><Relationship Id="rId2" Type="http://schemas.openxmlformats.org/officeDocument/2006/relationships/tags" Target="../tags/tag916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91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923.xml"/><Relationship Id="rId2" Type="http://schemas.openxmlformats.org/officeDocument/2006/relationships/tags" Target="../tags/tag922.xml"/><Relationship Id="rId1" Type="http://schemas.openxmlformats.org/officeDocument/2006/relationships/tags" Target="../tags/tag92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30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tags" Target="../tags/tag929.xml"/><Relationship Id="rId5" Type="http://schemas.openxmlformats.org/officeDocument/2006/relationships/tags" Target="../tags/tag928.xml"/><Relationship Id="rId4" Type="http://schemas.openxmlformats.org/officeDocument/2006/relationships/tags" Target="../tags/tag927.xml"/><Relationship Id="rId3" Type="http://schemas.openxmlformats.org/officeDocument/2006/relationships/tags" Target="../tags/tag926.xml"/><Relationship Id="rId2" Type="http://schemas.openxmlformats.org/officeDocument/2006/relationships/tags" Target="../tags/tag925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92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37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tags" Target="../tags/tag936.xml"/><Relationship Id="rId5" Type="http://schemas.openxmlformats.org/officeDocument/2006/relationships/tags" Target="../tags/tag935.xml"/><Relationship Id="rId4" Type="http://schemas.openxmlformats.org/officeDocument/2006/relationships/tags" Target="../tags/tag934.xml"/><Relationship Id="rId3" Type="http://schemas.openxmlformats.org/officeDocument/2006/relationships/tags" Target="../tags/tag933.xml"/><Relationship Id="rId2" Type="http://schemas.openxmlformats.org/officeDocument/2006/relationships/tags" Target="../tags/tag932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93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945.xml"/><Relationship Id="rId7" Type="http://schemas.openxmlformats.org/officeDocument/2006/relationships/tags" Target="../tags/tag944.xml"/><Relationship Id="rId6" Type="http://schemas.openxmlformats.org/officeDocument/2006/relationships/tags" Target="../tags/tag943.xml"/><Relationship Id="rId5" Type="http://schemas.openxmlformats.org/officeDocument/2006/relationships/tags" Target="../tags/tag942.xml"/><Relationship Id="rId4" Type="http://schemas.openxmlformats.org/officeDocument/2006/relationships/tags" Target="../tags/tag941.xml"/><Relationship Id="rId3" Type="http://schemas.openxmlformats.org/officeDocument/2006/relationships/tags" Target="../tags/tag940.xml"/><Relationship Id="rId2" Type="http://schemas.openxmlformats.org/officeDocument/2006/relationships/tags" Target="../tags/tag939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93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54.xml"/><Relationship Id="rId8" Type="http://schemas.openxmlformats.org/officeDocument/2006/relationships/tags" Target="../tags/tag953.xml"/><Relationship Id="rId7" Type="http://schemas.openxmlformats.org/officeDocument/2006/relationships/tags" Target="../tags/tag952.xml"/><Relationship Id="rId6" Type="http://schemas.openxmlformats.org/officeDocument/2006/relationships/tags" Target="../tags/tag951.xml"/><Relationship Id="rId5" Type="http://schemas.openxmlformats.org/officeDocument/2006/relationships/tags" Target="../tags/tag950.xml"/><Relationship Id="rId4" Type="http://schemas.openxmlformats.org/officeDocument/2006/relationships/tags" Target="../tags/tag949.xml"/><Relationship Id="rId3" Type="http://schemas.openxmlformats.org/officeDocument/2006/relationships/tags" Target="../tags/tag948.xml"/><Relationship Id="rId2" Type="http://schemas.openxmlformats.org/officeDocument/2006/relationships/tags" Target="../tags/tag947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4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61.xml"/><Relationship Id="rId8" Type="http://schemas.openxmlformats.org/officeDocument/2006/relationships/tags" Target="../tags/tag960.xml"/><Relationship Id="rId7" Type="http://schemas.openxmlformats.org/officeDocument/2006/relationships/image" Target="../media/image15.png"/><Relationship Id="rId6" Type="http://schemas.openxmlformats.org/officeDocument/2006/relationships/image" Target="../media/image14.jpeg"/><Relationship Id="rId5" Type="http://schemas.openxmlformats.org/officeDocument/2006/relationships/tags" Target="../tags/tag959.xml"/><Relationship Id="rId4" Type="http://schemas.openxmlformats.org/officeDocument/2006/relationships/tags" Target="../tags/tag958.xml"/><Relationship Id="rId3" Type="http://schemas.openxmlformats.org/officeDocument/2006/relationships/tags" Target="../tags/tag957.xml"/><Relationship Id="rId2" Type="http://schemas.openxmlformats.org/officeDocument/2006/relationships/tags" Target="../tags/tag956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5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68.xml"/><Relationship Id="rId8" Type="http://schemas.openxmlformats.org/officeDocument/2006/relationships/tags" Target="../tags/tag967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tags" Target="../tags/tag966.xml"/><Relationship Id="rId4" Type="http://schemas.openxmlformats.org/officeDocument/2006/relationships/tags" Target="../tags/tag965.xml"/><Relationship Id="rId3" Type="http://schemas.openxmlformats.org/officeDocument/2006/relationships/tags" Target="../tags/tag964.xml"/><Relationship Id="rId2" Type="http://schemas.openxmlformats.org/officeDocument/2006/relationships/tags" Target="../tags/tag963.xml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6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40.xml"/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" Type="http://schemas.openxmlformats.org/officeDocument/2006/relationships/tags" Target="../tags/tag83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75.xml"/><Relationship Id="rId8" Type="http://schemas.openxmlformats.org/officeDocument/2006/relationships/image" Target="../media/image19.png"/><Relationship Id="rId7" Type="http://schemas.openxmlformats.org/officeDocument/2006/relationships/image" Target="../media/image18.jpeg"/><Relationship Id="rId6" Type="http://schemas.openxmlformats.org/officeDocument/2006/relationships/tags" Target="../tags/tag974.xml"/><Relationship Id="rId5" Type="http://schemas.openxmlformats.org/officeDocument/2006/relationships/tags" Target="../tags/tag973.xml"/><Relationship Id="rId4" Type="http://schemas.openxmlformats.org/officeDocument/2006/relationships/tags" Target="../tags/tag972.xml"/><Relationship Id="rId3" Type="http://schemas.openxmlformats.org/officeDocument/2006/relationships/tags" Target="../tags/tag971.xml"/><Relationship Id="rId2" Type="http://schemas.openxmlformats.org/officeDocument/2006/relationships/tags" Target="../tags/tag970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6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978.xml"/><Relationship Id="rId2" Type="http://schemas.openxmlformats.org/officeDocument/2006/relationships/tags" Target="../tags/tag977.xml"/><Relationship Id="rId1" Type="http://schemas.openxmlformats.org/officeDocument/2006/relationships/tags" Target="../tags/tag97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tags" Target="../tags/tag985.xml"/><Relationship Id="rId6" Type="http://schemas.openxmlformats.org/officeDocument/2006/relationships/tags" Target="../tags/tag984.xml"/><Relationship Id="rId5" Type="http://schemas.openxmlformats.org/officeDocument/2006/relationships/tags" Target="../tags/tag983.xml"/><Relationship Id="rId4" Type="http://schemas.openxmlformats.org/officeDocument/2006/relationships/tags" Target="../tags/tag982.xml"/><Relationship Id="rId3" Type="http://schemas.openxmlformats.org/officeDocument/2006/relationships/tags" Target="../tags/tag981.xml"/><Relationship Id="rId2" Type="http://schemas.openxmlformats.org/officeDocument/2006/relationships/tags" Target="../tags/tag980.xml"/><Relationship Id="rId12" Type="http://schemas.openxmlformats.org/officeDocument/2006/relationships/notesSlide" Target="../notesSlides/notesSlide22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986.xml"/><Relationship Id="rId1" Type="http://schemas.openxmlformats.org/officeDocument/2006/relationships/tags" Target="../tags/tag97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995.xml"/><Relationship Id="rId8" Type="http://schemas.openxmlformats.org/officeDocument/2006/relationships/tags" Target="../tags/tag994.xml"/><Relationship Id="rId7" Type="http://schemas.openxmlformats.org/officeDocument/2006/relationships/tags" Target="../tags/tag993.xml"/><Relationship Id="rId6" Type="http://schemas.openxmlformats.org/officeDocument/2006/relationships/tags" Target="../tags/tag992.xml"/><Relationship Id="rId5" Type="http://schemas.openxmlformats.org/officeDocument/2006/relationships/tags" Target="../tags/tag991.xml"/><Relationship Id="rId4" Type="http://schemas.openxmlformats.org/officeDocument/2006/relationships/tags" Target="../tags/tag990.xml"/><Relationship Id="rId3" Type="http://schemas.openxmlformats.org/officeDocument/2006/relationships/tags" Target="../tags/tag989.xml"/><Relationship Id="rId2" Type="http://schemas.openxmlformats.org/officeDocument/2006/relationships/tags" Target="../tags/tag988.xml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98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1001.xml"/><Relationship Id="rId7" Type="http://schemas.openxmlformats.org/officeDocument/2006/relationships/image" Target="../media/image23.png"/><Relationship Id="rId6" Type="http://schemas.openxmlformats.org/officeDocument/2006/relationships/image" Target="../media/image22.jpeg"/><Relationship Id="rId5" Type="http://schemas.openxmlformats.org/officeDocument/2006/relationships/tags" Target="../tags/tag1000.xml"/><Relationship Id="rId4" Type="http://schemas.openxmlformats.org/officeDocument/2006/relationships/tags" Target="../tags/tag999.xml"/><Relationship Id="rId3" Type="http://schemas.openxmlformats.org/officeDocument/2006/relationships/tags" Target="../tags/tag998.xml"/><Relationship Id="rId2" Type="http://schemas.openxmlformats.org/officeDocument/2006/relationships/tags" Target="../tags/tag997.xml"/><Relationship Id="rId10" Type="http://schemas.openxmlformats.org/officeDocument/2006/relationships/notesSlide" Target="../notesSlides/notesSlide24.xml"/><Relationship Id="rId1" Type="http://schemas.openxmlformats.org/officeDocument/2006/relationships/tags" Target="../tags/tag99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1007.xml"/><Relationship Id="rId7" Type="http://schemas.openxmlformats.org/officeDocument/2006/relationships/image" Target="../media/image25.png"/><Relationship Id="rId6" Type="http://schemas.openxmlformats.org/officeDocument/2006/relationships/image" Target="../media/image24.jpeg"/><Relationship Id="rId5" Type="http://schemas.openxmlformats.org/officeDocument/2006/relationships/tags" Target="../tags/tag1006.xml"/><Relationship Id="rId4" Type="http://schemas.openxmlformats.org/officeDocument/2006/relationships/tags" Target="../tags/tag1005.xml"/><Relationship Id="rId3" Type="http://schemas.openxmlformats.org/officeDocument/2006/relationships/tags" Target="../tags/tag1004.xml"/><Relationship Id="rId2" Type="http://schemas.openxmlformats.org/officeDocument/2006/relationships/tags" Target="../tags/tag1003.xml"/><Relationship Id="rId10" Type="http://schemas.openxmlformats.org/officeDocument/2006/relationships/notesSlide" Target="../notesSlides/notesSlide25.xml"/><Relationship Id="rId1" Type="http://schemas.openxmlformats.org/officeDocument/2006/relationships/tags" Target="../tags/tag100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014.xml"/><Relationship Id="rId8" Type="http://schemas.openxmlformats.org/officeDocument/2006/relationships/image" Target="../media/image27.png"/><Relationship Id="rId7" Type="http://schemas.openxmlformats.org/officeDocument/2006/relationships/image" Target="../media/image26.jpeg"/><Relationship Id="rId6" Type="http://schemas.openxmlformats.org/officeDocument/2006/relationships/tags" Target="../tags/tag1013.xml"/><Relationship Id="rId5" Type="http://schemas.openxmlformats.org/officeDocument/2006/relationships/tags" Target="../tags/tag1012.xml"/><Relationship Id="rId4" Type="http://schemas.openxmlformats.org/officeDocument/2006/relationships/tags" Target="../tags/tag1011.xml"/><Relationship Id="rId3" Type="http://schemas.openxmlformats.org/officeDocument/2006/relationships/tags" Target="../tags/tag1010.xml"/><Relationship Id="rId2" Type="http://schemas.openxmlformats.org/officeDocument/2006/relationships/tags" Target="../tags/tag1009.xml"/><Relationship Id="rId11" Type="http://schemas.openxmlformats.org/officeDocument/2006/relationships/notesSlide" Target="../notesSlides/notesSlide26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100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22.xml"/><Relationship Id="rId8" Type="http://schemas.openxmlformats.org/officeDocument/2006/relationships/tags" Target="../tags/tag1021.xml"/><Relationship Id="rId7" Type="http://schemas.openxmlformats.org/officeDocument/2006/relationships/image" Target="../media/image28.png"/><Relationship Id="rId6" Type="http://schemas.openxmlformats.org/officeDocument/2006/relationships/tags" Target="../tags/tag1020.xml"/><Relationship Id="rId5" Type="http://schemas.openxmlformats.org/officeDocument/2006/relationships/tags" Target="../tags/tag1019.xml"/><Relationship Id="rId4" Type="http://schemas.openxmlformats.org/officeDocument/2006/relationships/tags" Target="../tags/tag1018.xml"/><Relationship Id="rId3" Type="http://schemas.openxmlformats.org/officeDocument/2006/relationships/tags" Target="../tags/tag1017.xml"/><Relationship Id="rId2" Type="http://schemas.openxmlformats.org/officeDocument/2006/relationships/tags" Target="../tags/tag1016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1024.xml"/><Relationship Id="rId12" Type="http://schemas.openxmlformats.org/officeDocument/2006/relationships/image" Target="../media/image30.jpeg"/><Relationship Id="rId11" Type="http://schemas.openxmlformats.org/officeDocument/2006/relationships/tags" Target="../tags/tag1023.xml"/><Relationship Id="rId10" Type="http://schemas.openxmlformats.org/officeDocument/2006/relationships/image" Target="../media/image29.jpeg"/><Relationship Id="rId1" Type="http://schemas.openxmlformats.org/officeDocument/2006/relationships/tags" Target="../tags/tag1015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032.xml"/><Relationship Id="rId8" Type="http://schemas.openxmlformats.org/officeDocument/2006/relationships/tags" Target="../tags/tag1031.xml"/><Relationship Id="rId7" Type="http://schemas.openxmlformats.org/officeDocument/2006/relationships/tags" Target="../tags/tag1030.xml"/><Relationship Id="rId6" Type="http://schemas.openxmlformats.org/officeDocument/2006/relationships/image" Target="../media/image31.jpeg"/><Relationship Id="rId5" Type="http://schemas.openxmlformats.org/officeDocument/2006/relationships/tags" Target="../tags/tag1029.xml"/><Relationship Id="rId4" Type="http://schemas.openxmlformats.org/officeDocument/2006/relationships/tags" Target="../tags/tag1028.xml"/><Relationship Id="rId3" Type="http://schemas.openxmlformats.org/officeDocument/2006/relationships/tags" Target="../tags/tag1027.xml"/><Relationship Id="rId2" Type="http://schemas.openxmlformats.org/officeDocument/2006/relationships/tags" Target="../tags/tag1026.xml"/><Relationship Id="rId19" Type="http://schemas.openxmlformats.org/officeDocument/2006/relationships/notesSlide" Target="../notesSlides/notesSlide27.xml"/><Relationship Id="rId18" Type="http://schemas.openxmlformats.org/officeDocument/2006/relationships/slideLayout" Target="../slideLayouts/slideLayout36.xml"/><Relationship Id="rId17" Type="http://schemas.openxmlformats.org/officeDocument/2006/relationships/tags" Target="../tags/tag1040.xml"/><Relationship Id="rId16" Type="http://schemas.openxmlformats.org/officeDocument/2006/relationships/tags" Target="../tags/tag1039.xml"/><Relationship Id="rId15" Type="http://schemas.openxmlformats.org/officeDocument/2006/relationships/tags" Target="../tags/tag1038.xml"/><Relationship Id="rId14" Type="http://schemas.openxmlformats.org/officeDocument/2006/relationships/tags" Target="../tags/tag1037.xml"/><Relationship Id="rId13" Type="http://schemas.openxmlformats.org/officeDocument/2006/relationships/tags" Target="../tags/tag1036.xml"/><Relationship Id="rId12" Type="http://schemas.openxmlformats.org/officeDocument/2006/relationships/tags" Target="../tags/tag1035.xml"/><Relationship Id="rId11" Type="http://schemas.openxmlformats.org/officeDocument/2006/relationships/tags" Target="../tags/tag1034.xml"/><Relationship Id="rId10" Type="http://schemas.openxmlformats.org/officeDocument/2006/relationships/tags" Target="../tags/tag1033.xml"/><Relationship Id="rId1" Type="http://schemas.openxmlformats.org/officeDocument/2006/relationships/tags" Target="../tags/tag102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043.xml"/><Relationship Id="rId2" Type="http://schemas.openxmlformats.org/officeDocument/2006/relationships/tags" Target="../tags/tag1042.xml"/><Relationship Id="rId1" Type="http://schemas.openxmlformats.org/officeDocument/2006/relationships/tags" Target="../tags/tag104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49.xml"/><Relationship Id="rId8" Type="http://schemas.openxmlformats.org/officeDocument/2006/relationships/tags" Target="../tags/tag848.xml"/><Relationship Id="rId7" Type="http://schemas.openxmlformats.org/officeDocument/2006/relationships/tags" Target="../tags/tag847.xml"/><Relationship Id="rId6" Type="http://schemas.openxmlformats.org/officeDocument/2006/relationships/tags" Target="../tags/tag846.xml"/><Relationship Id="rId5" Type="http://schemas.openxmlformats.org/officeDocument/2006/relationships/tags" Target="../tags/tag845.xml"/><Relationship Id="rId4" Type="http://schemas.openxmlformats.org/officeDocument/2006/relationships/tags" Target="../tags/tag844.xml"/><Relationship Id="rId3" Type="http://schemas.openxmlformats.org/officeDocument/2006/relationships/tags" Target="../tags/tag843.xml"/><Relationship Id="rId24" Type="http://schemas.openxmlformats.org/officeDocument/2006/relationships/notesSlide" Target="../notesSlides/notesSlide3.xm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862.xml"/><Relationship Id="rId21" Type="http://schemas.openxmlformats.org/officeDocument/2006/relationships/tags" Target="../tags/tag861.xml"/><Relationship Id="rId20" Type="http://schemas.openxmlformats.org/officeDocument/2006/relationships/tags" Target="../tags/tag860.xml"/><Relationship Id="rId2" Type="http://schemas.openxmlformats.org/officeDocument/2006/relationships/tags" Target="../tags/tag842.xml"/><Relationship Id="rId19" Type="http://schemas.openxmlformats.org/officeDocument/2006/relationships/tags" Target="../tags/tag859.xml"/><Relationship Id="rId18" Type="http://schemas.openxmlformats.org/officeDocument/2006/relationships/tags" Target="../tags/tag858.xml"/><Relationship Id="rId17" Type="http://schemas.openxmlformats.org/officeDocument/2006/relationships/tags" Target="../tags/tag857.xml"/><Relationship Id="rId16" Type="http://schemas.openxmlformats.org/officeDocument/2006/relationships/tags" Target="../tags/tag856.xml"/><Relationship Id="rId15" Type="http://schemas.openxmlformats.org/officeDocument/2006/relationships/tags" Target="../tags/tag855.xml"/><Relationship Id="rId14" Type="http://schemas.openxmlformats.org/officeDocument/2006/relationships/tags" Target="../tags/tag854.xml"/><Relationship Id="rId13" Type="http://schemas.openxmlformats.org/officeDocument/2006/relationships/tags" Target="../tags/tag853.xml"/><Relationship Id="rId12" Type="http://schemas.openxmlformats.org/officeDocument/2006/relationships/tags" Target="../tags/tag852.xml"/><Relationship Id="rId11" Type="http://schemas.openxmlformats.org/officeDocument/2006/relationships/tags" Target="../tags/tag851.xml"/><Relationship Id="rId10" Type="http://schemas.openxmlformats.org/officeDocument/2006/relationships/tags" Target="../tags/tag850.xml"/><Relationship Id="rId1" Type="http://schemas.openxmlformats.org/officeDocument/2006/relationships/tags" Target="../tags/tag84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052.xml"/><Relationship Id="rId8" Type="http://schemas.openxmlformats.org/officeDocument/2006/relationships/tags" Target="../tags/tag1051.xml"/><Relationship Id="rId7" Type="http://schemas.openxmlformats.org/officeDocument/2006/relationships/tags" Target="../tags/tag1050.xml"/><Relationship Id="rId6" Type="http://schemas.openxmlformats.org/officeDocument/2006/relationships/tags" Target="../tags/tag1049.xml"/><Relationship Id="rId5" Type="http://schemas.openxmlformats.org/officeDocument/2006/relationships/tags" Target="../tags/tag1048.xml"/><Relationship Id="rId4" Type="http://schemas.openxmlformats.org/officeDocument/2006/relationships/tags" Target="../tags/tag1047.xml"/><Relationship Id="rId3" Type="http://schemas.openxmlformats.org/officeDocument/2006/relationships/tags" Target="../tags/tag1046.xml"/><Relationship Id="rId2" Type="http://schemas.openxmlformats.org/officeDocument/2006/relationships/tags" Target="../tags/tag1045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1055.xml"/><Relationship Id="rId11" Type="http://schemas.openxmlformats.org/officeDocument/2006/relationships/tags" Target="../tags/tag1054.xml"/><Relationship Id="rId10" Type="http://schemas.openxmlformats.org/officeDocument/2006/relationships/tags" Target="../tags/tag1053.xml"/><Relationship Id="rId1" Type="http://schemas.openxmlformats.org/officeDocument/2006/relationships/tags" Target="../tags/tag1044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064.xml"/><Relationship Id="rId8" Type="http://schemas.openxmlformats.org/officeDocument/2006/relationships/tags" Target="../tags/tag1063.xml"/><Relationship Id="rId7" Type="http://schemas.openxmlformats.org/officeDocument/2006/relationships/tags" Target="../tags/tag1062.xml"/><Relationship Id="rId6" Type="http://schemas.openxmlformats.org/officeDocument/2006/relationships/tags" Target="../tags/tag1061.xml"/><Relationship Id="rId5" Type="http://schemas.openxmlformats.org/officeDocument/2006/relationships/tags" Target="../tags/tag1060.xml"/><Relationship Id="rId4" Type="http://schemas.openxmlformats.org/officeDocument/2006/relationships/tags" Target="../tags/tag1059.xml"/><Relationship Id="rId3" Type="http://schemas.openxmlformats.org/officeDocument/2006/relationships/tags" Target="../tags/tag1058.xml"/><Relationship Id="rId2" Type="http://schemas.openxmlformats.org/officeDocument/2006/relationships/tags" Target="../tags/tag1057.xml"/><Relationship Id="rId16" Type="http://schemas.openxmlformats.org/officeDocument/2006/relationships/slideLayout" Target="../slideLayouts/slideLayout36.xml"/><Relationship Id="rId15" Type="http://schemas.openxmlformats.org/officeDocument/2006/relationships/tags" Target="../tags/tag1068.xml"/><Relationship Id="rId14" Type="http://schemas.openxmlformats.org/officeDocument/2006/relationships/image" Target="../media/image33.png"/><Relationship Id="rId13" Type="http://schemas.openxmlformats.org/officeDocument/2006/relationships/image" Target="../media/image32.jpeg"/><Relationship Id="rId12" Type="http://schemas.openxmlformats.org/officeDocument/2006/relationships/tags" Target="../tags/tag1067.xml"/><Relationship Id="rId11" Type="http://schemas.openxmlformats.org/officeDocument/2006/relationships/tags" Target="../tags/tag1066.xml"/><Relationship Id="rId10" Type="http://schemas.openxmlformats.org/officeDocument/2006/relationships/tags" Target="../tags/tag1065.xml"/><Relationship Id="rId1" Type="http://schemas.openxmlformats.org/officeDocument/2006/relationships/tags" Target="../tags/tag1056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077.xml"/><Relationship Id="rId8" Type="http://schemas.openxmlformats.org/officeDocument/2006/relationships/tags" Target="../tags/tag1076.xml"/><Relationship Id="rId7" Type="http://schemas.openxmlformats.org/officeDocument/2006/relationships/tags" Target="../tags/tag1075.xml"/><Relationship Id="rId6" Type="http://schemas.openxmlformats.org/officeDocument/2006/relationships/tags" Target="../tags/tag1074.xml"/><Relationship Id="rId5" Type="http://schemas.openxmlformats.org/officeDocument/2006/relationships/tags" Target="../tags/tag1073.xml"/><Relationship Id="rId4" Type="http://schemas.openxmlformats.org/officeDocument/2006/relationships/tags" Target="../tags/tag1072.xml"/><Relationship Id="rId3" Type="http://schemas.openxmlformats.org/officeDocument/2006/relationships/tags" Target="../tags/tag1071.xml"/><Relationship Id="rId2" Type="http://schemas.openxmlformats.org/officeDocument/2006/relationships/tags" Target="../tags/tag1070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1080.xml"/><Relationship Id="rId11" Type="http://schemas.openxmlformats.org/officeDocument/2006/relationships/tags" Target="../tags/tag1079.xml"/><Relationship Id="rId10" Type="http://schemas.openxmlformats.org/officeDocument/2006/relationships/tags" Target="../tags/tag1078.xml"/><Relationship Id="rId1" Type="http://schemas.openxmlformats.org/officeDocument/2006/relationships/tags" Target="../tags/tag1069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1086.xml"/><Relationship Id="rId7" Type="http://schemas.openxmlformats.org/officeDocument/2006/relationships/image" Target="../media/image35.png"/><Relationship Id="rId6" Type="http://schemas.openxmlformats.org/officeDocument/2006/relationships/image" Target="../media/image34.jpeg"/><Relationship Id="rId5" Type="http://schemas.openxmlformats.org/officeDocument/2006/relationships/tags" Target="../tags/tag1085.xml"/><Relationship Id="rId4" Type="http://schemas.openxmlformats.org/officeDocument/2006/relationships/tags" Target="../tags/tag1084.xml"/><Relationship Id="rId3" Type="http://schemas.openxmlformats.org/officeDocument/2006/relationships/tags" Target="../tags/tag1083.xml"/><Relationship Id="rId2" Type="http://schemas.openxmlformats.org/officeDocument/2006/relationships/tags" Target="../tags/tag1082.xml"/><Relationship Id="rId10" Type="http://schemas.openxmlformats.org/officeDocument/2006/relationships/notesSlide" Target="../notesSlides/notesSlide29.xml"/><Relationship Id="rId1" Type="http://schemas.openxmlformats.org/officeDocument/2006/relationships/tags" Target="../tags/tag1081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095.xml"/><Relationship Id="rId8" Type="http://schemas.openxmlformats.org/officeDocument/2006/relationships/tags" Target="../tags/tag1094.xml"/><Relationship Id="rId7" Type="http://schemas.openxmlformats.org/officeDocument/2006/relationships/tags" Target="../tags/tag1093.xml"/><Relationship Id="rId6" Type="http://schemas.openxmlformats.org/officeDocument/2006/relationships/tags" Target="../tags/tag1092.xml"/><Relationship Id="rId5" Type="http://schemas.openxmlformats.org/officeDocument/2006/relationships/tags" Target="../tags/tag1091.xml"/><Relationship Id="rId4" Type="http://schemas.openxmlformats.org/officeDocument/2006/relationships/tags" Target="../tags/tag1090.xml"/><Relationship Id="rId3" Type="http://schemas.openxmlformats.org/officeDocument/2006/relationships/tags" Target="../tags/tag1089.xml"/><Relationship Id="rId2" Type="http://schemas.openxmlformats.org/officeDocument/2006/relationships/tags" Target="../tags/tag1088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1098.xml"/><Relationship Id="rId11" Type="http://schemas.openxmlformats.org/officeDocument/2006/relationships/tags" Target="../tags/tag1097.xml"/><Relationship Id="rId10" Type="http://schemas.openxmlformats.org/officeDocument/2006/relationships/tags" Target="../tags/tag1096.xml"/><Relationship Id="rId1" Type="http://schemas.openxmlformats.org/officeDocument/2006/relationships/tags" Target="../tags/tag108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1104.xml"/><Relationship Id="rId7" Type="http://schemas.openxmlformats.org/officeDocument/2006/relationships/image" Target="../media/image37.png"/><Relationship Id="rId6" Type="http://schemas.openxmlformats.org/officeDocument/2006/relationships/image" Target="../media/image36.jpeg"/><Relationship Id="rId5" Type="http://schemas.openxmlformats.org/officeDocument/2006/relationships/tags" Target="../tags/tag1103.xml"/><Relationship Id="rId4" Type="http://schemas.openxmlformats.org/officeDocument/2006/relationships/tags" Target="../tags/tag1102.xml"/><Relationship Id="rId3" Type="http://schemas.openxmlformats.org/officeDocument/2006/relationships/tags" Target="../tags/tag1101.xml"/><Relationship Id="rId2" Type="http://schemas.openxmlformats.org/officeDocument/2006/relationships/tags" Target="../tags/tag1100.xml"/><Relationship Id="rId10" Type="http://schemas.openxmlformats.org/officeDocument/2006/relationships/notesSlide" Target="../notesSlides/notesSlide30.xml"/><Relationship Id="rId1" Type="http://schemas.openxmlformats.org/officeDocument/2006/relationships/tags" Target="../tags/tag1099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1113.xml"/><Relationship Id="rId8" Type="http://schemas.openxmlformats.org/officeDocument/2006/relationships/tags" Target="../tags/tag1112.xml"/><Relationship Id="rId7" Type="http://schemas.openxmlformats.org/officeDocument/2006/relationships/tags" Target="../tags/tag1111.xml"/><Relationship Id="rId6" Type="http://schemas.openxmlformats.org/officeDocument/2006/relationships/tags" Target="../tags/tag1110.xml"/><Relationship Id="rId5" Type="http://schemas.openxmlformats.org/officeDocument/2006/relationships/tags" Target="../tags/tag1109.xml"/><Relationship Id="rId4" Type="http://schemas.openxmlformats.org/officeDocument/2006/relationships/tags" Target="../tags/tag1108.xml"/><Relationship Id="rId3" Type="http://schemas.openxmlformats.org/officeDocument/2006/relationships/tags" Target="../tags/tag1107.xml"/><Relationship Id="rId2" Type="http://schemas.openxmlformats.org/officeDocument/2006/relationships/tags" Target="../tags/tag1106.xml"/><Relationship Id="rId17" Type="http://schemas.openxmlformats.org/officeDocument/2006/relationships/notesSlide" Target="../notesSlides/notesSlide31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119.xml"/><Relationship Id="rId14" Type="http://schemas.openxmlformats.org/officeDocument/2006/relationships/tags" Target="../tags/tag1118.xml"/><Relationship Id="rId13" Type="http://schemas.openxmlformats.org/officeDocument/2006/relationships/tags" Target="../tags/tag1117.xml"/><Relationship Id="rId12" Type="http://schemas.openxmlformats.org/officeDocument/2006/relationships/tags" Target="../tags/tag1116.xml"/><Relationship Id="rId11" Type="http://schemas.openxmlformats.org/officeDocument/2006/relationships/tags" Target="../tags/tag1115.xml"/><Relationship Id="rId10" Type="http://schemas.openxmlformats.org/officeDocument/2006/relationships/tags" Target="../tags/tag1114.xml"/><Relationship Id="rId1" Type="http://schemas.openxmlformats.org/officeDocument/2006/relationships/tags" Target="../tags/tag1105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128.xml"/><Relationship Id="rId8" Type="http://schemas.openxmlformats.org/officeDocument/2006/relationships/tags" Target="../tags/tag1127.xml"/><Relationship Id="rId7" Type="http://schemas.openxmlformats.org/officeDocument/2006/relationships/tags" Target="../tags/tag1126.xml"/><Relationship Id="rId6" Type="http://schemas.openxmlformats.org/officeDocument/2006/relationships/tags" Target="../tags/tag1125.xml"/><Relationship Id="rId5" Type="http://schemas.openxmlformats.org/officeDocument/2006/relationships/tags" Target="../tags/tag1124.xml"/><Relationship Id="rId4" Type="http://schemas.openxmlformats.org/officeDocument/2006/relationships/tags" Target="../tags/tag1123.xml"/><Relationship Id="rId3" Type="http://schemas.openxmlformats.org/officeDocument/2006/relationships/tags" Target="../tags/tag1122.xml"/><Relationship Id="rId2" Type="http://schemas.openxmlformats.org/officeDocument/2006/relationships/tags" Target="../tags/tag1121.xml"/><Relationship Id="rId17" Type="http://schemas.openxmlformats.org/officeDocument/2006/relationships/notesSlide" Target="../notesSlides/notesSlide32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134.xml"/><Relationship Id="rId14" Type="http://schemas.openxmlformats.org/officeDocument/2006/relationships/tags" Target="../tags/tag1133.xml"/><Relationship Id="rId13" Type="http://schemas.openxmlformats.org/officeDocument/2006/relationships/tags" Target="../tags/tag1132.xml"/><Relationship Id="rId12" Type="http://schemas.openxmlformats.org/officeDocument/2006/relationships/tags" Target="../tags/tag1131.xml"/><Relationship Id="rId11" Type="http://schemas.openxmlformats.org/officeDocument/2006/relationships/tags" Target="../tags/tag1130.xml"/><Relationship Id="rId10" Type="http://schemas.openxmlformats.org/officeDocument/2006/relationships/tags" Target="../tags/tag1129.xml"/><Relationship Id="rId1" Type="http://schemas.openxmlformats.org/officeDocument/2006/relationships/tags" Target="../tags/tag1120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137.xml"/><Relationship Id="rId2" Type="http://schemas.openxmlformats.org/officeDocument/2006/relationships/tags" Target="../tags/tag1136.xml"/><Relationship Id="rId1" Type="http://schemas.openxmlformats.org/officeDocument/2006/relationships/tags" Target="../tags/tag1135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1146.xml"/><Relationship Id="rId8" Type="http://schemas.openxmlformats.org/officeDocument/2006/relationships/tags" Target="../tags/tag1145.xml"/><Relationship Id="rId7" Type="http://schemas.openxmlformats.org/officeDocument/2006/relationships/tags" Target="../tags/tag1144.xml"/><Relationship Id="rId6" Type="http://schemas.openxmlformats.org/officeDocument/2006/relationships/tags" Target="../tags/tag1143.xml"/><Relationship Id="rId5" Type="http://schemas.openxmlformats.org/officeDocument/2006/relationships/tags" Target="../tags/tag1142.xml"/><Relationship Id="rId4" Type="http://schemas.openxmlformats.org/officeDocument/2006/relationships/tags" Target="../tags/tag1141.xml"/><Relationship Id="rId3" Type="http://schemas.openxmlformats.org/officeDocument/2006/relationships/tags" Target="../tags/tag1140.xml"/><Relationship Id="rId2" Type="http://schemas.openxmlformats.org/officeDocument/2006/relationships/tags" Target="../tags/tag1139.xml"/><Relationship Id="rId17" Type="http://schemas.openxmlformats.org/officeDocument/2006/relationships/notesSlide" Target="../notesSlides/notesSlide34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152.xml"/><Relationship Id="rId14" Type="http://schemas.openxmlformats.org/officeDocument/2006/relationships/tags" Target="../tags/tag1151.xml"/><Relationship Id="rId13" Type="http://schemas.openxmlformats.org/officeDocument/2006/relationships/tags" Target="../tags/tag1150.xml"/><Relationship Id="rId12" Type="http://schemas.openxmlformats.org/officeDocument/2006/relationships/tags" Target="../tags/tag1149.xml"/><Relationship Id="rId11" Type="http://schemas.openxmlformats.org/officeDocument/2006/relationships/tags" Target="../tags/tag1148.xml"/><Relationship Id="rId10" Type="http://schemas.openxmlformats.org/officeDocument/2006/relationships/tags" Target="../tags/tag1147.xml"/><Relationship Id="rId1" Type="http://schemas.openxmlformats.org/officeDocument/2006/relationships/tags" Target="../tags/tag113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865.xml"/><Relationship Id="rId2" Type="http://schemas.openxmlformats.org/officeDocument/2006/relationships/tags" Target="../tags/tag864.xml"/><Relationship Id="rId1" Type="http://schemas.openxmlformats.org/officeDocument/2006/relationships/tags" Target="../tags/tag863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1161.xml"/><Relationship Id="rId8" Type="http://schemas.openxmlformats.org/officeDocument/2006/relationships/tags" Target="../tags/tag1160.xml"/><Relationship Id="rId7" Type="http://schemas.openxmlformats.org/officeDocument/2006/relationships/tags" Target="../tags/tag1159.xml"/><Relationship Id="rId6" Type="http://schemas.openxmlformats.org/officeDocument/2006/relationships/tags" Target="../tags/tag1158.xml"/><Relationship Id="rId5" Type="http://schemas.openxmlformats.org/officeDocument/2006/relationships/tags" Target="../tags/tag1157.xml"/><Relationship Id="rId4" Type="http://schemas.openxmlformats.org/officeDocument/2006/relationships/tags" Target="../tags/tag1156.xml"/><Relationship Id="rId3" Type="http://schemas.openxmlformats.org/officeDocument/2006/relationships/tags" Target="../tags/tag1155.xml"/><Relationship Id="rId2" Type="http://schemas.openxmlformats.org/officeDocument/2006/relationships/tags" Target="../tags/tag1154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164.xml"/><Relationship Id="rId11" Type="http://schemas.openxmlformats.org/officeDocument/2006/relationships/tags" Target="../tags/tag1163.xml"/><Relationship Id="rId10" Type="http://schemas.openxmlformats.org/officeDocument/2006/relationships/tags" Target="../tags/tag1162.xml"/><Relationship Id="rId1" Type="http://schemas.openxmlformats.org/officeDocument/2006/relationships/tags" Target="../tags/tag115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76.xml"/><Relationship Id="rId2" Type="http://schemas.openxmlformats.org/officeDocument/2006/relationships/tags" Target="../tags/tag1166.xml"/><Relationship Id="rId1" Type="http://schemas.openxmlformats.org/officeDocument/2006/relationships/tags" Target="../tags/tag116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jpeg"/><Relationship Id="rId7" Type="http://schemas.openxmlformats.org/officeDocument/2006/relationships/tags" Target="../tags/tag872.xml"/><Relationship Id="rId6" Type="http://schemas.openxmlformats.org/officeDocument/2006/relationships/tags" Target="../tags/tag871.xml"/><Relationship Id="rId5" Type="http://schemas.openxmlformats.org/officeDocument/2006/relationships/tags" Target="../tags/tag870.xml"/><Relationship Id="rId4" Type="http://schemas.openxmlformats.org/officeDocument/2006/relationships/tags" Target="../tags/tag869.xml"/><Relationship Id="rId3" Type="http://schemas.openxmlformats.org/officeDocument/2006/relationships/tags" Target="../tags/tag868.xml"/><Relationship Id="rId2" Type="http://schemas.openxmlformats.org/officeDocument/2006/relationships/tags" Target="../tags/tag86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873.xml"/><Relationship Id="rId1" Type="http://schemas.openxmlformats.org/officeDocument/2006/relationships/tags" Target="../tags/tag86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876.xml"/><Relationship Id="rId2" Type="http://schemas.openxmlformats.org/officeDocument/2006/relationships/tags" Target="../tags/tag875.xml"/><Relationship Id="rId1" Type="http://schemas.openxmlformats.org/officeDocument/2006/relationships/tags" Target="../tags/tag87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54.xml"/><Relationship Id="rId7" Type="http://schemas.openxmlformats.org/officeDocument/2006/relationships/tags" Target="../tags/tag882.xml"/><Relationship Id="rId6" Type="http://schemas.openxmlformats.org/officeDocument/2006/relationships/image" Target="../media/image3.jpeg"/><Relationship Id="rId5" Type="http://schemas.openxmlformats.org/officeDocument/2006/relationships/tags" Target="../tags/tag881.xml"/><Relationship Id="rId4" Type="http://schemas.openxmlformats.org/officeDocument/2006/relationships/tags" Target="../tags/tag880.xml"/><Relationship Id="rId3" Type="http://schemas.openxmlformats.org/officeDocument/2006/relationships/tags" Target="../tags/tag879.xml"/><Relationship Id="rId2" Type="http://schemas.openxmlformats.org/officeDocument/2006/relationships/tags" Target="../tags/tag878.xml"/><Relationship Id="rId1" Type="http://schemas.openxmlformats.org/officeDocument/2006/relationships/tags" Target="../tags/tag87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91.xml"/><Relationship Id="rId8" Type="http://schemas.openxmlformats.org/officeDocument/2006/relationships/tags" Target="../tags/tag890.xml"/><Relationship Id="rId7" Type="http://schemas.openxmlformats.org/officeDocument/2006/relationships/tags" Target="../tags/tag889.xml"/><Relationship Id="rId6" Type="http://schemas.openxmlformats.org/officeDocument/2006/relationships/tags" Target="../tags/tag888.xml"/><Relationship Id="rId5" Type="http://schemas.openxmlformats.org/officeDocument/2006/relationships/tags" Target="../tags/tag887.xml"/><Relationship Id="rId4" Type="http://schemas.openxmlformats.org/officeDocument/2006/relationships/tags" Target="../tags/tag886.xml"/><Relationship Id="rId3" Type="http://schemas.openxmlformats.org/officeDocument/2006/relationships/tags" Target="../tags/tag885.xml"/><Relationship Id="rId2" Type="http://schemas.openxmlformats.org/officeDocument/2006/relationships/tags" Target="../tags/tag884.xml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897.xml"/><Relationship Id="rId14" Type="http://schemas.openxmlformats.org/officeDocument/2006/relationships/tags" Target="../tags/tag896.xml"/><Relationship Id="rId13" Type="http://schemas.openxmlformats.org/officeDocument/2006/relationships/tags" Target="../tags/tag895.xml"/><Relationship Id="rId12" Type="http://schemas.openxmlformats.org/officeDocument/2006/relationships/tags" Target="../tags/tag894.xml"/><Relationship Id="rId11" Type="http://schemas.openxmlformats.org/officeDocument/2006/relationships/tags" Target="../tags/tag893.xml"/><Relationship Id="rId10" Type="http://schemas.openxmlformats.org/officeDocument/2006/relationships/tags" Target="../tags/tag892.xml"/><Relationship Id="rId1" Type="http://schemas.openxmlformats.org/officeDocument/2006/relationships/tags" Target="../tags/tag88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900.xml"/><Relationship Id="rId2" Type="http://schemas.openxmlformats.org/officeDocument/2006/relationships/tags" Target="../tags/tag899.xml"/><Relationship Id="rId1" Type="http://schemas.openxmlformats.org/officeDocument/2006/relationships/tags" Target="../tags/tag8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Halo everyone！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10553" y="2570163"/>
            <a:ext cx="5755958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What to eat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18" name="图片 17" descr="D:\aiwppcache\download\20201020\0570479594f710c1c6704a82521e90c0.jpg0570479594f710c1c6704a82521e90c0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6667" r="-16667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fourth floor of ZIjing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YYDS !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1\d4f2edd1b038b2837684761a1f8d3e1d.jpgd4f2edd1b038b2837684761a1f8d3e1d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6667" r="-16667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54d9e47172d851c7d661b381fa7bd9b9.jpg54d9e47172d851c7d661b381fa7bd9b9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6667" r="-16667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3.2</a:t>
            </a:r>
            <a:endParaRPr lang="en-US" altLang="zh-CN" sz="96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45">
                <a:solidFill>
                  <a:schemeClr val="accent1"/>
                </a:solidFill>
              </a:rPr>
              <a:t>Which to choose</a:t>
            </a:r>
            <a:endParaRPr lang="zh-CN" altLang="en-US" sz="4445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You may be thinking of this in middle school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0\0d6e8207ada2ec99bb46df51215029e0.png0d6e8207ada2ec99bb46df51215029e0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34892" r="-34892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 actually 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PE 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PE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PE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0\cffd62f8e516cd9449fe06367267cf24.pngcffd62f8e516cd9449fe06367267cf24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-16667" b="-16667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6102033" y="1471612"/>
            <a:ext cx="0" cy="408495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031875" y="1471612"/>
            <a:ext cx="4604385" cy="40849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Now we have thousands of courses that we can choose and enjoy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59575" y="1471612"/>
            <a:ext cx="4604385" cy="40849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course you choose now have direct influence on your life equality and happiness degree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2" name="六边形 1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1251901" y="1438275"/>
            <a:ext cx="9688830" cy="3981450"/>
            <a:chOff x="1971" y="2065"/>
            <a:chExt cx="15258" cy="6270"/>
          </a:xfrm>
        </p:grpSpPr>
        <p:cxnSp>
          <p:nvCxnSpPr>
            <p:cNvPr id="10" name="直接连接符 9"/>
            <p:cNvCxnSpPr/>
            <p:nvPr>
              <p:custDataLst>
                <p:tags r:id="rId6"/>
              </p:custDataLst>
            </p:nvPr>
          </p:nvCxnSpPr>
          <p:spPr>
            <a:xfrm>
              <a:off x="1971" y="8335"/>
              <a:ext cx="15259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1971" y="2065"/>
              <a:ext cx="15259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3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251584" y="1763491"/>
            <a:ext cx="9689465" cy="3331018"/>
          </a:xfrm>
          <a:prstGeom prst="rect">
            <a:avLst/>
          </a:prstGeom>
        </p:spPr>
        <p:txBody>
          <a:bodyPr vert="horz" lIns="101600" tIns="0" rIns="82550" bIns="0" rtlCol="0" anchor="ctr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sym typeface="+mn-ea"/>
              </a:rPr>
              <a:t>For example 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sym typeface="+mn-ea"/>
              </a:rPr>
              <a:t>If you choose a course like this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D:\aiwppcache\download\20201020\50056b0cbc878a35d02fd06629d44828.jpg50056b0cbc878a35d02fd06629d44828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-30000" b="-30000"/>
          <a:stretch>
            <a:fillRect/>
          </a:stretch>
        </p:blipFill>
        <p:spPr>
          <a:xfrm>
            <a:off x="2171700" y="481012"/>
            <a:ext cx="7715250" cy="51435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2171700" y="5698331"/>
            <a:ext cx="7715250" cy="877960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>
            <a:defPPr>
              <a:defRPr lang="en-US"/>
            </a:defPPr>
            <a:lvl1pPr marL="171450" indent="-171450" defTabSz="913765">
              <a:lnSpc>
                <a:spcPct val="2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in Waiting list</a:t>
            </a:r>
            <a:endParaRPr lang="en-US" altLang="zh-CN" sz="2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D:\aiwppcache\download\20201021\996ff5b8cad55ad6a4772fb60280abce.png996ff5b8cad55ad6a4772fb60280abce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-131303" b="-131303"/>
          <a:stretch>
            <a:fillRect/>
          </a:stretch>
        </p:blipFill>
        <p:spPr>
          <a:xfrm>
            <a:off x="2171700" y="481012"/>
            <a:ext cx="7715250" cy="51435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2171700" y="5698331"/>
            <a:ext cx="7715250" cy="877960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>
            <a:defPPr>
              <a:defRPr lang="en-US"/>
            </a:defPPr>
            <a:lvl1pPr marL="171450" indent="-171450" defTabSz="913765">
              <a:lnSpc>
                <a:spcPct val="2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17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this</a:t>
            </a:r>
            <a:endParaRPr lang="en-US" altLang="zh-CN" sz="17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17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courses a week</a:t>
            </a:r>
            <a:endParaRPr lang="en-US" altLang="zh-CN" sz="17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>
            <a:normAutofit fontScale="50000"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Chenyang Zhao (from the school of software)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2020/10/22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 fontScale="50000"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How Do Middle Schools Kill Student's Creativity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 even this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fatal Tuesday 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 killing-life Thursday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1\7b4801209276ac31f90174320736a169.jpg7b4801209276ac31f90174320736a169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2975" r="-12975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3.3</a:t>
            </a:r>
            <a:endParaRPr lang="en-US" altLang="zh-CN" sz="96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What to do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12775" y="3403600"/>
            <a:ext cx="4606925" cy="2581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courses，exams，homework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Then courses，exams，homework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12775" y="776605"/>
            <a:ext cx="3967480" cy="194500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At middle school</a:t>
            </a:r>
            <a:endParaRPr lang="zh-CN" altLang="en-US" sz="3600" b="1" spc="30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D:\aiwppcache\download\20201020\fc9bacc27e884861cf0c14894d0ddbb2.pngfc9bacc27e884861cf0c14894d0ddbb2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-30090" b="-30090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</p:pic>
    </p:spTree>
    <p:custDataLst>
      <p:tags r:id="rId10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2" name="六边形 1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751965" y="2546350"/>
            <a:ext cx="8688705" cy="15227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7200" b="1" spc="60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 Now</a:t>
            </a:r>
            <a:endParaRPr lang="zh-CN" altLang="en-US" sz="7200" b="1" spc="60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751330" y="1301750"/>
            <a:ext cx="8688706" cy="4254500"/>
            <a:chOff x="2330450" y="1301750"/>
            <a:chExt cx="7530465" cy="4254500"/>
          </a:xfrm>
        </p:grpSpPr>
        <p:cxnSp>
          <p:nvCxnSpPr>
            <p:cNvPr id="8" name="直接连接符 7"/>
            <p:cNvCxnSpPr/>
            <p:nvPr>
              <p:custDataLst>
                <p:tags r:id="rId7"/>
              </p:custDataLst>
            </p:nvPr>
          </p:nvCxnSpPr>
          <p:spPr>
            <a:xfrm>
              <a:off x="2330450" y="5556250"/>
              <a:ext cx="7530465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8"/>
              </p:custDataLst>
            </p:nvPr>
          </p:nvCxnSpPr>
          <p:spPr>
            <a:xfrm>
              <a:off x="2330450" y="1301750"/>
              <a:ext cx="7530465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858a06cfc723455b74c0691b9be3b276.jpg858a06cfc723455b74c0691b9be3b276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-8866" b="-8866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f42dc2c9db8cc7b19febc3653767575e.jpgf42dc2c9db8cc7b19febc3653767575e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5844" r="-15844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10553" y="2570163"/>
            <a:ext cx="5755958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And this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18" name="图片 17" descr="D:\aiwppcache\download\20201020\dc3c786e682e96c58f06f54ffe8f7ee6.jpgdc3c786e682e96c58f06f54ffe8f7ee6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-25000" b="-25000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457200" y="606752"/>
            <a:ext cx="11277600" cy="5644118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10087100" y="1253992"/>
            <a:ext cx="869950" cy="74693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858000" y="2743222"/>
            <a:ext cx="4114800" cy="16764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algn="l"/>
            <a:r>
              <a:rPr lang="zh-CN" altLang="zh-CN" sz="4400" b="1" spc="16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Even this</a:t>
            </a:r>
            <a:endParaRPr lang="zh-CN" altLang="zh-CN" sz="4400" b="1" spc="160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D:\aiwppcache\download\20201020\0f8db48cb087eb81ce9d6586f0e54a96.jpg0f8db48cb087eb81ce9d6586f0e54a9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17298" b="17298"/>
          <a:stretch>
            <a:fillRect/>
          </a:stretch>
        </p:blipFill>
        <p:spPr>
          <a:xfrm>
            <a:off x="762000" y="914400"/>
            <a:ext cx="5029238" cy="2466975"/>
          </a:xfrm>
          <a:prstGeom prst="rect">
            <a:avLst/>
          </a:prstGeom>
        </p:spPr>
      </p:pic>
      <p:pic>
        <p:nvPicPr>
          <p:cNvPr id="7" name="图片 6" descr="D:\aiwppcache\download\20201020\c51021be25ce5ea91eb68826fc4bdf11.jpgc51021be25ce5ea91eb68826fc4bdf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3372" b="3372"/>
          <a:stretch>
            <a:fillRect/>
          </a:stretch>
        </p:blipFill>
        <p:spPr>
          <a:xfrm>
            <a:off x="762000" y="3476625"/>
            <a:ext cx="5029238" cy="24669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8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127639" y="1525760"/>
            <a:ext cx="4461440" cy="113231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800" b="1" spc="3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Conlusion</a:t>
            </a:r>
            <a:endParaRPr lang="zh-CN" altLang="en-US" sz="3800" b="1" spc="3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127639" y="2809760"/>
            <a:ext cx="4479073" cy="24786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Massive choice is fairly charming and important，but with unpredictable risk and unbearable price</a:t>
            </a:r>
            <a:endParaRPr lang="zh-CN" altLang="en-US" sz="22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11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2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3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4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5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6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7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4335">
                <a:solidFill>
                  <a:schemeClr val="accent1"/>
                </a:solidFill>
              </a:rPr>
              <a:t>What have middle schools done?</a:t>
            </a:r>
            <a:endParaRPr lang="zh-CN" altLang="en-US" sz="4335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5"/>
            </p:custDataLst>
          </p:nvPr>
        </p:nvCxnSpPr>
        <p:spPr>
          <a:xfrm>
            <a:off x="2916873" y="3709184"/>
            <a:ext cx="6427670" cy="0"/>
          </a:xfrm>
          <a:prstGeom prst="line">
            <a:avLst/>
          </a:prstGeom>
          <a:ln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3278305" y="3636675"/>
            <a:ext cx="146586" cy="146586"/>
          </a:xfrm>
          <a:prstGeom prst="ellipse">
            <a:avLst/>
          </a:prstGeom>
          <a:solidFill>
            <a:schemeClr val="dk2"/>
          </a:solidFill>
          <a:ln w="38100"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7"/>
            </p:custDataLst>
          </p:nvPr>
        </p:nvSpPr>
        <p:spPr>
          <a:xfrm>
            <a:off x="4695836" y="3635891"/>
            <a:ext cx="146586" cy="146586"/>
          </a:xfrm>
          <a:prstGeom prst="ellipse">
            <a:avLst/>
          </a:prstGeom>
          <a:solidFill>
            <a:schemeClr val="dk2"/>
          </a:solidFill>
          <a:ln w="38100"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8"/>
            </p:custDataLst>
          </p:nvPr>
        </p:nvSpPr>
        <p:spPr>
          <a:xfrm>
            <a:off x="6109096" y="3635891"/>
            <a:ext cx="146586" cy="146586"/>
          </a:xfrm>
          <a:prstGeom prst="ellipse">
            <a:avLst/>
          </a:prstGeom>
          <a:solidFill>
            <a:schemeClr val="dk2"/>
          </a:solidFill>
          <a:ln w="38100"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8931345" y="3635891"/>
            <a:ext cx="146586" cy="146586"/>
          </a:xfrm>
          <a:prstGeom prst="ellipse">
            <a:avLst/>
          </a:prstGeom>
          <a:solidFill>
            <a:schemeClr val="dk2"/>
          </a:solidFill>
          <a:ln w="38100"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标题 1"/>
          <p:cNvSpPr txBox="1"/>
          <p:nvPr>
            <p:custDataLst>
              <p:tags r:id="rId10"/>
            </p:custDataLst>
          </p:nvPr>
        </p:nvSpPr>
        <p:spPr>
          <a:xfrm>
            <a:off x="5010844" y="901699"/>
            <a:ext cx="2179228" cy="1013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55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55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>
            <p:custDataLst>
              <p:tags r:id="rId11"/>
            </p:custDataLst>
          </p:nvPr>
        </p:nvSpPr>
        <p:spPr>
          <a:xfrm>
            <a:off x="7522356" y="3635891"/>
            <a:ext cx="146586" cy="146586"/>
          </a:xfrm>
          <a:prstGeom prst="ellipse">
            <a:avLst/>
          </a:prstGeom>
          <a:solidFill>
            <a:schemeClr val="dk2"/>
          </a:solidFill>
          <a:ln w="38100"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12"/>
            </p:custDataLst>
          </p:nvPr>
        </p:nvSpPr>
        <p:spPr>
          <a:xfrm>
            <a:off x="3017312" y="2564125"/>
            <a:ext cx="668571" cy="668571"/>
          </a:xfrm>
          <a:prstGeom prst="ellipse">
            <a:avLst/>
          </a:prstGeom>
          <a:solidFill>
            <a:schemeClr val="dk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b="1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3"/>
            </p:custDataLst>
          </p:nvPr>
        </p:nvSpPr>
        <p:spPr>
          <a:xfrm>
            <a:off x="4434843" y="2564125"/>
            <a:ext cx="668571" cy="668571"/>
          </a:xfrm>
          <a:prstGeom prst="ellipse">
            <a:avLst/>
          </a:prstGeom>
          <a:solidFill>
            <a:schemeClr val="dk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b="1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>
            <p:custDataLst>
              <p:tags r:id="rId14"/>
            </p:custDataLst>
          </p:nvPr>
        </p:nvSpPr>
        <p:spPr>
          <a:xfrm>
            <a:off x="5852374" y="2564125"/>
            <a:ext cx="668571" cy="668571"/>
          </a:xfrm>
          <a:prstGeom prst="ellipse">
            <a:avLst/>
          </a:prstGeom>
          <a:solidFill>
            <a:schemeClr val="dk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b="1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>
            <p:custDataLst>
              <p:tags r:id="rId15"/>
            </p:custDataLst>
          </p:nvPr>
        </p:nvSpPr>
        <p:spPr>
          <a:xfrm>
            <a:off x="7269905" y="2564125"/>
            <a:ext cx="668571" cy="668571"/>
          </a:xfrm>
          <a:prstGeom prst="ellipse">
            <a:avLst/>
          </a:prstGeom>
          <a:solidFill>
            <a:schemeClr val="dk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b="1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6"/>
            </p:custDataLst>
          </p:nvPr>
        </p:nvSpPr>
        <p:spPr>
          <a:xfrm>
            <a:off x="8675972" y="2564125"/>
            <a:ext cx="668571" cy="668571"/>
          </a:xfrm>
          <a:prstGeom prst="ellipse">
            <a:avLst/>
          </a:prstGeom>
          <a:solidFill>
            <a:schemeClr val="dk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b="1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7"/>
            </p:custDataLst>
          </p:nvPr>
        </p:nvSpPr>
        <p:spPr>
          <a:xfrm>
            <a:off x="2743706" y="4224868"/>
            <a:ext cx="1215781" cy="92333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The famous TED talk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18"/>
            </p:custDataLst>
          </p:nvPr>
        </p:nvSpPr>
        <p:spPr>
          <a:xfrm>
            <a:off x="4161237" y="4224868"/>
            <a:ext cx="1215781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Immense  diversity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19"/>
            </p:custDataLst>
          </p:nvPr>
        </p:nvSpPr>
        <p:spPr>
          <a:xfrm>
            <a:off x="5574498" y="4224868"/>
            <a:ext cx="1215781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What or Which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20"/>
            </p:custDataLst>
          </p:nvPr>
        </p:nvSpPr>
        <p:spPr>
          <a:xfrm>
            <a:off x="6987758" y="4224868"/>
            <a:ext cx="1215781" cy="92333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What do Middle schools do?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21"/>
            </p:custDataLst>
          </p:nvPr>
        </p:nvSpPr>
        <p:spPr>
          <a:xfrm>
            <a:off x="8401018" y="4224868"/>
            <a:ext cx="1215781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Learn to choose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10" name="六边形 9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897348" y="812460"/>
            <a:ext cx="10397305" cy="5233081"/>
            <a:chOff x="786737" y="824499"/>
            <a:chExt cx="10397305" cy="5233081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1059543" y="1088571"/>
              <a:ext cx="10124499" cy="496900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786737" y="824499"/>
              <a:ext cx="10205113" cy="50425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2030" y="1020526"/>
              <a:ext cx="9814526" cy="4650527"/>
              <a:chOff x="986413" y="1020733"/>
              <a:chExt cx="9814526" cy="4650527"/>
            </a:xfrm>
          </p:grpSpPr>
          <p:sp>
            <p:nvSpPr>
              <p:cNvPr id="7" name="任意多边形: 形状 6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0665264" y="1020733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986413" y="5535585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800350" y="1200150"/>
            <a:ext cx="6591300" cy="44577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50000"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Sir Robinson stressed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 our national education system, mistakes are the worst thing to make.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But if you don't prepare to be wrong, you can hardly come up with something really creative.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3901712" cy="6858000"/>
          </a:xfrm>
          <a:custGeom>
            <a:avLst/>
            <a:gdLst>
              <a:gd name="connsiteX0" fmla="*/ 3901712 w 3901712"/>
              <a:gd name="connsiteY0" fmla="*/ 0 h 6858000"/>
              <a:gd name="connsiteX1" fmla="*/ 2145499 w 3901712"/>
              <a:gd name="connsiteY1" fmla="*/ 0 h 6858000"/>
              <a:gd name="connsiteX2" fmla="*/ 2035468 w 3901712"/>
              <a:gd name="connsiteY2" fmla="*/ 53005 h 6858000"/>
              <a:gd name="connsiteX3" fmla="*/ 0 w 3901712"/>
              <a:gd name="connsiteY3" fmla="*/ 3472953 h 6858000"/>
              <a:gd name="connsiteX4" fmla="*/ 1714789 w 3901712"/>
              <a:gd name="connsiteY4" fmla="*/ 6698084 h 6858000"/>
              <a:gd name="connsiteX5" fmla="*/ 1978018 w 3901712"/>
              <a:gd name="connsiteY5" fmla="*/ 6858000 h 6858000"/>
              <a:gd name="connsiteX6" fmla="*/ 3901712 w 3901712"/>
              <a:gd name="connsiteY6" fmla="*/ 6858000 h 6858000"/>
              <a:gd name="connsiteX7" fmla="*/ 3901712 w 3901712"/>
              <a:gd name="connsiteY7" fmla="*/ 6012238 h 6858000"/>
              <a:gd name="connsiteX8" fmla="*/ 3889376 w 3901712"/>
              <a:gd name="connsiteY8" fmla="*/ 6012861 h 6858000"/>
              <a:gd name="connsiteX9" fmla="*/ 1349470 w 3901712"/>
              <a:gd name="connsiteY9" fmla="*/ 3472955 h 6858000"/>
              <a:gd name="connsiteX10" fmla="*/ 3889376 w 3901712"/>
              <a:gd name="connsiteY10" fmla="*/ 933048 h 6858000"/>
              <a:gd name="connsiteX11" fmla="*/ 3901712 w 3901712"/>
              <a:gd name="connsiteY11" fmla="*/ 9336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1712" h="6858000">
                <a:moveTo>
                  <a:pt x="3901712" y="0"/>
                </a:moveTo>
                <a:lnTo>
                  <a:pt x="2145499" y="0"/>
                </a:lnTo>
                <a:lnTo>
                  <a:pt x="2035468" y="53005"/>
                </a:lnTo>
                <a:cubicBezTo>
                  <a:pt x="823052" y="711629"/>
                  <a:pt x="0" y="1996174"/>
                  <a:pt x="0" y="3472953"/>
                </a:cubicBezTo>
                <a:cubicBezTo>
                  <a:pt x="0" y="4815480"/>
                  <a:pt x="680209" y="5999136"/>
                  <a:pt x="1714789" y="6698084"/>
                </a:cubicBezTo>
                <a:lnTo>
                  <a:pt x="1978018" y="6858000"/>
                </a:lnTo>
                <a:lnTo>
                  <a:pt x="3901712" y="6858000"/>
                </a:lnTo>
                <a:lnTo>
                  <a:pt x="3901712" y="6012238"/>
                </a:lnTo>
                <a:lnTo>
                  <a:pt x="3889376" y="6012861"/>
                </a:lnTo>
                <a:cubicBezTo>
                  <a:pt x="2486625" y="6012861"/>
                  <a:pt x="1349470" y="4875706"/>
                  <a:pt x="1349470" y="3472955"/>
                </a:cubicBezTo>
                <a:cubicBezTo>
                  <a:pt x="1349470" y="2070203"/>
                  <a:pt x="2486625" y="933048"/>
                  <a:pt x="3889376" y="933048"/>
                </a:cubicBezTo>
                <a:lnTo>
                  <a:pt x="3901712" y="93367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>
            <p:custDataLst>
              <p:tags r:id="rId6"/>
            </p:custDataLst>
          </p:nvPr>
        </p:nvSpPr>
        <p:spPr>
          <a:xfrm rot="5400000">
            <a:off x="9377032" y="5212521"/>
            <a:ext cx="1864214" cy="1264917"/>
          </a:xfrm>
          <a:prstGeom prst="triangle">
            <a:avLst/>
          </a:prstGeom>
          <a:pattFill prst="dashDnDiag">
            <a:fgClr>
              <a:schemeClr val="lt1">
                <a:lumMod val="85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251212" y="1013021"/>
            <a:ext cx="11940788" cy="483195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8"/>
            </p:custDataLst>
          </p:nvPr>
        </p:nvSpPr>
        <p:spPr>
          <a:xfrm rot="10800000">
            <a:off x="10927083" y="5593707"/>
            <a:ext cx="1264917" cy="1264293"/>
          </a:xfrm>
          <a:custGeom>
            <a:avLst/>
            <a:gdLst>
              <a:gd name="connsiteX0" fmla="*/ 518887 w 1037771"/>
              <a:gd name="connsiteY0" fmla="*/ 0 h 1037770"/>
              <a:gd name="connsiteX1" fmla="*/ 1037771 w 1037771"/>
              <a:gd name="connsiteY1" fmla="*/ 0 h 1037770"/>
              <a:gd name="connsiteX2" fmla="*/ 1016687 w 1037771"/>
              <a:gd name="connsiteY2" fmla="*/ 209146 h 1037770"/>
              <a:gd name="connsiteX3" fmla="*/ 0 w 1037771"/>
              <a:gd name="connsiteY3" fmla="*/ 1037770 h 1037770"/>
              <a:gd name="connsiteX4" fmla="*/ 0 w 1037771"/>
              <a:gd name="connsiteY4" fmla="*/ 518885 h 1037770"/>
              <a:gd name="connsiteX5" fmla="*/ 1 w 1037771"/>
              <a:gd name="connsiteY5" fmla="*/ 518885 h 1037770"/>
              <a:gd name="connsiteX6" fmla="*/ 508345 w 1037771"/>
              <a:gd name="connsiteY6" fmla="*/ 104573 h 103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7771" h="1037770">
                <a:moveTo>
                  <a:pt x="518887" y="0"/>
                </a:moveTo>
                <a:lnTo>
                  <a:pt x="1037771" y="0"/>
                </a:lnTo>
                <a:lnTo>
                  <a:pt x="1016687" y="209146"/>
                </a:lnTo>
                <a:cubicBezTo>
                  <a:pt x="919919" y="682041"/>
                  <a:pt x="501502" y="1037770"/>
                  <a:pt x="0" y="1037770"/>
                </a:cubicBezTo>
                <a:lnTo>
                  <a:pt x="0" y="518885"/>
                </a:lnTo>
                <a:lnTo>
                  <a:pt x="1" y="518885"/>
                </a:lnTo>
                <a:cubicBezTo>
                  <a:pt x="250753" y="518885"/>
                  <a:pt x="459961" y="341020"/>
                  <a:pt x="508345" y="104573"/>
                </a:cubicBezTo>
                <a:close/>
              </a:path>
            </a:pathLst>
          </a:custGeom>
          <a:solidFill>
            <a:schemeClr val="dk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9"/>
            </p:custDataLst>
          </p:nvPr>
        </p:nvSpPr>
        <p:spPr>
          <a:xfrm rot="17100000">
            <a:off x="3572145" y="-140386"/>
            <a:ext cx="601846" cy="684857"/>
          </a:xfrm>
          <a:custGeom>
            <a:avLst/>
            <a:gdLst>
              <a:gd name="connsiteX0" fmla="*/ 418339 w 601846"/>
              <a:gd name="connsiteY0" fmla="*/ 0 h 684857"/>
              <a:gd name="connsiteX1" fmla="*/ 601846 w 601846"/>
              <a:gd name="connsiteY1" fmla="*/ 684857 h 684857"/>
              <a:gd name="connsiteX2" fmla="*/ 0 w 601846"/>
              <a:gd name="connsiteY2" fmla="*/ 684857 h 68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846" h="684857">
                <a:moveTo>
                  <a:pt x="418339" y="0"/>
                </a:moveTo>
                <a:lnTo>
                  <a:pt x="601846" y="684857"/>
                </a:lnTo>
                <a:lnTo>
                  <a:pt x="0" y="684857"/>
                </a:lnTo>
                <a:close/>
              </a:path>
            </a:pathLst>
          </a:custGeom>
          <a:pattFill prst="dashDnDiag">
            <a:fgClr>
              <a:schemeClr val="lt1">
                <a:lumMod val="85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 flipH="1">
            <a:off x="649066" y="1013020"/>
            <a:ext cx="3267161" cy="4831960"/>
          </a:xfrm>
          <a:custGeom>
            <a:avLst/>
            <a:gdLst>
              <a:gd name="connsiteX0" fmla="*/ 3267161 w 3267161"/>
              <a:gd name="connsiteY0" fmla="*/ 0 h 4831960"/>
              <a:gd name="connsiteX1" fmla="*/ 877685 w 3267161"/>
              <a:gd name="connsiteY1" fmla="*/ 0 h 4831960"/>
              <a:gd name="connsiteX2" fmla="*/ 858633 w 3267161"/>
              <a:gd name="connsiteY2" fmla="*/ 22127 h 4831960"/>
              <a:gd name="connsiteX3" fmla="*/ 0 w 3267161"/>
              <a:gd name="connsiteY3" fmla="*/ 2459933 h 4831960"/>
              <a:gd name="connsiteX4" fmla="*/ 717570 w 3267161"/>
              <a:gd name="connsiteY4" fmla="*/ 4711444 h 4831960"/>
              <a:gd name="connsiteX5" fmla="*/ 808825 w 3267161"/>
              <a:gd name="connsiteY5" fmla="*/ 4831960 h 4831960"/>
              <a:gd name="connsiteX6" fmla="*/ 2987389 w 3267161"/>
              <a:gd name="connsiteY6" fmla="*/ 4831960 h 4831960"/>
              <a:gd name="connsiteX7" fmla="*/ 2900730 w 3267161"/>
              <a:gd name="connsiteY7" fmla="*/ 4800243 h 4831960"/>
              <a:gd name="connsiteX8" fmla="*/ 1349470 w 3267161"/>
              <a:gd name="connsiteY8" fmla="*/ 2459935 h 4831960"/>
              <a:gd name="connsiteX9" fmla="*/ 3134086 w 3267161"/>
              <a:gd name="connsiteY9" fmla="*/ 34217 h 48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7161" h="4831960">
                <a:moveTo>
                  <a:pt x="3267161" y="0"/>
                </a:moveTo>
                <a:lnTo>
                  <a:pt x="877685" y="0"/>
                </a:lnTo>
                <a:lnTo>
                  <a:pt x="858633" y="22127"/>
                </a:lnTo>
                <a:cubicBezTo>
                  <a:pt x="321505" y="689051"/>
                  <a:pt x="0" y="1536946"/>
                  <a:pt x="0" y="2459933"/>
                </a:cubicBezTo>
                <a:cubicBezTo>
                  <a:pt x="0" y="3299013"/>
                  <a:pt x="265707" y="4076033"/>
                  <a:pt x="717570" y="4711444"/>
                </a:cubicBezTo>
                <a:lnTo>
                  <a:pt x="808825" y="4831960"/>
                </a:lnTo>
                <a:lnTo>
                  <a:pt x="2987389" y="4831960"/>
                </a:lnTo>
                <a:lnTo>
                  <a:pt x="2900730" y="4800243"/>
                </a:lnTo>
                <a:cubicBezTo>
                  <a:pt x="1989120" y="4414664"/>
                  <a:pt x="1349470" y="3511999"/>
                  <a:pt x="1349470" y="2459935"/>
                </a:cubicBezTo>
                <a:cubicBezTo>
                  <a:pt x="1349470" y="1320199"/>
                  <a:pt x="2100170" y="355799"/>
                  <a:pt x="3134086" y="34217"/>
                </a:cubicBezTo>
                <a:close/>
              </a:path>
            </a:pathLst>
          </a:custGeom>
          <a:solidFill>
            <a:schemeClr val="dk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920319" y="1433370"/>
            <a:ext cx="2851150" cy="4311904"/>
          </a:xfrm>
          <a:prstGeom prst="rect">
            <a:avLst/>
          </a:prstGeom>
          <a:noFill/>
        </p:spPr>
        <p:txBody>
          <a:bodyPr wrap="square" lIns="101600" tIns="0" rIns="82550" bIns="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 sz="22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enroll in a famous middle school</a:t>
            </a:r>
            <a:endParaRPr lang="zh-CN" altLang="en-US" sz="22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Exert all our time and efforts </a:t>
            </a:r>
            <a:endParaRPr lang="zh-CN" altLang="en-US" sz="22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 the college entrance exam</a:t>
            </a:r>
            <a:endParaRPr lang="zh-CN" altLang="en-US" sz="22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D:\aiwppcache\download\20201021\694ca78a7abfa22fde843236cc26a353.jpg694ca78a7abfa22fde843236cc26a353"/>
          <p:cNvPicPr preferRelativeResize="0"/>
          <p:nvPr>
            <p:custDataLst>
              <p:tags r:id="rId12"/>
            </p:custDataLst>
          </p:nvPr>
        </p:nvPicPr>
        <p:blipFill rotWithShape="1">
          <a:blip r:embed="rId13"/>
          <a:srcRect l="-33042" r="-33042"/>
          <a:stretch>
            <a:fillRect/>
          </a:stretch>
        </p:blipFill>
        <p:spPr>
          <a:xfrm>
            <a:off x="4281714" y="1451429"/>
            <a:ext cx="7910286" cy="3955143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</p:pic>
    </p:spTree>
    <p:custDataLst>
      <p:tags r:id="rId1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10" name="六边形 9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897348" y="812460"/>
            <a:ext cx="10397305" cy="5233081"/>
            <a:chOff x="786737" y="824499"/>
            <a:chExt cx="10397305" cy="5233081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1059543" y="1088571"/>
              <a:ext cx="10124499" cy="496900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786737" y="824499"/>
              <a:ext cx="10205113" cy="50425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2030" y="1020526"/>
              <a:ext cx="9814526" cy="4650527"/>
              <a:chOff x="986413" y="1020733"/>
              <a:chExt cx="9814526" cy="4650527"/>
            </a:xfrm>
          </p:grpSpPr>
          <p:sp>
            <p:nvSpPr>
              <p:cNvPr id="7" name="任意多边形: 形状 6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0665264" y="1020733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986413" y="5535585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800350" y="1200150"/>
            <a:ext cx="6591300" cy="44577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 in the end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3cdb3b56432185bc27f8684eb564b9f3.jpg3cdb3b56432185bc27f8684eb564b9f3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0823" r="-10823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10" name="六边形 9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897348" y="812460"/>
            <a:ext cx="10397305" cy="5233081"/>
            <a:chOff x="786737" y="824499"/>
            <a:chExt cx="10397305" cy="5233081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1059543" y="1088571"/>
              <a:ext cx="10124499" cy="496900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786737" y="824499"/>
              <a:ext cx="10205113" cy="50425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2030" y="1020526"/>
              <a:ext cx="9814526" cy="4650527"/>
              <a:chOff x="986413" y="1020733"/>
              <a:chExt cx="9814526" cy="4650527"/>
            </a:xfrm>
          </p:grpSpPr>
          <p:sp>
            <p:nvSpPr>
              <p:cNvPr id="7" name="任意多边形: 形状 6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0665264" y="1020733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986413" y="5535585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800350" y="1200150"/>
            <a:ext cx="6591300" cy="44577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 in the end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52c654c06f5550c7b91293f0d7134d5c.jpg52c654c06f5550c7b91293f0d7134d5c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3056" r="-13056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6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Our capacity for making  proper choices which are suitable for ourselves most is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JUST DEPRIVED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6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At middle school, we don't have to choose.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 are chosen.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 just fake it as if it is decided by ourselves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5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45">
                <a:solidFill>
                  <a:schemeClr val="accent1"/>
                </a:solidFill>
              </a:rPr>
              <a:t>Learn to choose</a:t>
            </a:r>
            <a:endParaRPr lang="zh-CN" altLang="en-US" sz="4445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5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Crucial problem!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 are college students right now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Who will make the decisions for ourselves instead of ourselves???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4430">
                <a:solidFill>
                  <a:schemeClr val="accent1"/>
                </a:solidFill>
              </a:rPr>
              <a:t>The famous TED talk</a:t>
            </a:r>
            <a:endParaRPr lang="zh-CN" altLang="en-US" sz="443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1"/>
          <p:cNvSpPr/>
          <p:nvPr>
            <p:custDataLst>
              <p:tags r:id="rId5"/>
            </p:custDataLst>
          </p:nvPr>
        </p:nvSpPr>
        <p:spPr>
          <a:xfrm>
            <a:off x="335756" y="0"/>
            <a:ext cx="7140146" cy="6858000"/>
          </a:xfrm>
          <a:custGeom>
            <a:avLst/>
            <a:gdLst>
              <a:gd name="connsiteX0" fmla="*/ 2888487 w 7140146"/>
              <a:gd name="connsiteY0" fmla="*/ 4462028 h 6858000"/>
              <a:gd name="connsiteX1" fmla="*/ 4969982 w 7140146"/>
              <a:gd name="connsiteY1" fmla="*/ 6543523 h 6858000"/>
              <a:gd name="connsiteX2" fmla="*/ 4655505 w 7140146"/>
              <a:gd name="connsiteY2" fmla="*/ 6858000 h 6858000"/>
              <a:gd name="connsiteX3" fmla="*/ 1121470 w 7140146"/>
              <a:gd name="connsiteY3" fmla="*/ 6858000 h 6858000"/>
              <a:gd name="connsiteX4" fmla="*/ 806992 w 7140146"/>
              <a:gd name="connsiteY4" fmla="*/ 6543523 h 6858000"/>
              <a:gd name="connsiteX5" fmla="*/ 3987800 w 7140146"/>
              <a:gd name="connsiteY5" fmla="*/ 3554018 h 6858000"/>
              <a:gd name="connsiteX6" fmla="*/ 4866048 w 7140146"/>
              <a:gd name="connsiteY6" fmla="*/ 4432266 h 6858000"/>
              <a:gd name="connsiteX7" fmla="*/ 3987800 w 7140146"/>
              <a:gd name="connsiteY7" fmla="*/ 5310514 h 6858000"/>
              <a:gd name="connsiteX8" fmla="*/ 3109553 w 7140146"/>
              <a:gd name="connsiteY8" fmla="*/ 4432266 h 6858000"/>
              <a:gd name="connsiteX9" fmla="*/ 4012446 w 7140146"/>
              <a:gd name="connsiteY9" fmla="*/ 3170015 h 6858000"/>
              <a:gd name="connsiteX10" fmla="*/ 3965575 w 7140146"/>
              <a:gd name="connsiteY10" fmla="*/ 3216887 h 6858000"/>
              <a:gd name="connsiteX11" fmla="*/ 3978279 w 7140146"/>
              <a:gd name="connsiteY11" fmla="*/ 3218244 h 6858000"/>
              <a:gd name="connsiteX12" fmla="*/ 3999225 w 7140146"/>
              <a:gd name="connsiteY12" fmla="*/ 3205628 h 6858000"/>
              <a:gd name="connsiteX13" fmla="*/ 4012658 w 7140146"/>
              <a:gd name="connsiteY13" fmla="*/ 3170607 h 6858000"/>
              <a:gd name="connsiteX14" fmla="*/ 3852389 w 7140146"/>
              <a:gd name="connsiteY14" fmla="*/ 3169901 h 6858000"/>
              <a:gd name="connsiteX15" fmla="*/ 3859817 w 7140146"/>
              <a:gd name="connsiteY15" fmla="*/ 3177329 h 6858000"/>
              <a:gd name="connsiteX16" fmla="*/ 3834826 w 7140146"/>
              <a:gd name="connsiteY16" fmla="*/ 3202319 h 6858000"/>
              <a:gd name="connsiteX17" fmla="*/ 3916112 w 7140146"/>
              <a:gd name="connsiteY17" fmla="*/ 3283604 h 6858000"/>
              <a:gd name="connsiteX18" fmla="*/ 3923609 w 7140146"/>
              <a:gd name="connsiteY18" fmla="*/ 3246398 h 6858000"/>
              <a:gd name="connsiteX19" fmla="*/ 3931592 w 7140146"/>
              <a:gd name="connsiteY19" fmla="*/ 3254381 h 6858000"/>
              <a:gd name="connsiteX20" fmla="*/ 3924233 w 7140146"/>
              <a:gd name="connsiteY20" fmla="*/ 3293669 h 6858000"/>
              <a:gd name="connsiteX21" fmla="*/ 3916528 w 7140146"/>
              <a:gd name="connsiteY21" fmla="*/ 3301374 h 6858000"/>
              <a:gd name="connsiteX22" fmla="*/ 3826150 w 7140146"/>
              <a:gd name="connsiteY22" fmla="*/ 3210996 h 6858000"/>
              <a:gd name="connsiteX23" fmla="*/ 3804840 w 7140146"/>
              <a:gd name="connsiteY23" fmla="*/ 3232306 h 6858000"/>
              <a:gd name="connsiteX24" fmla="*/ 3797412 w 7140146"/>
              <a:gd name="connsiteY24" fmla="*/ 3224878 h 6858000"/>
              <a:gd name="connsiteX25" fmla="*/ 4092869 w 7140146"/>
              <a:gd name="connsiteY25" fmla="*/ 3089592 h 6858000"/>
              <a:gd name="connsiteX26" fmla="*/ 4058645 w 7140146"/>
              <a:gd name="connsiteY26" fmla="*/ 3123816 h 6858000"/>
              <a:gd name="connsiteX27" fmla="*/ 4067657 w 7140146"/>
              <a:gd name="connsiteY27" fmla="*/ 3127061 h 6858000"/>
              <a:gd name="connsiteX28" fmla="*/ 4089973 w 7140146"/>
              <a:gd name="connsiteY28" fmla="*/ 3112935 h 6858000"/>
              <a:gd name="connsiteX29" fmla="*/ 4103092 w 7140146"/>
              <a:gd name="connsiteY29" fmla="*/ 3099816 h 6858000"/>
              <a:gd name="connsiteX30" fmla="*/ 2911503 w 7140146"/>
              <a:gd name="connsiteY30" fmla="*/ 2478410 h 6858000"/>
              <a:gd name="connsiteX31" fmla="*/ 3789751 w 7140146"/>
              <a:gd name="connsiteY31" fmla="*/ 3356658 h 6858000"/>
              <a:gd name="connsiteX32" fmla="*/ 2911503 w 7140146"/>
              <a:gd name="connsiteY32" fmla="*/ 4234906 h 6858000"/>
              <a:gd name="connsiteX33" fmla="*/ 2033256 w 7140146"/>
              <a:gd name="connsiteY33" fmla="*/ 3356659 h 6858000"/>
              <a:gd name="connsiteX34" fmla="*/ 854978 w 7140146"/>
              <a:gd name="connsiteY34" fmla="*/ 2428465 h 6858000"/>
              <a:gd name="connsiteX35" fmla="*/ 2786411 w 7140146"/>
              <a:gd name="connsiteY35" fmla="*/ 4359900 h 6858000"/>
              <a:gd name="connsiteX36" fmla="*/ 854978 w 7140146"/>
              <a:gd name="connsiteY36" fmla="*/ 6291335 h 6858000"/>
              <a:gd name="connsiteX37" fmla="*/ 0 w 7140146"/>
              <a:gd name="connsiteY37" fmla="*/ 5436357 h 6858000"/>
              <a:gd name="connsiteX38" fmla="*/ 0 w 7140146"/>
              <a:gd name="connsiteY38" fmla="*/ 3283443 h 6858000"/>
              <a:gd name="connsiteX39" fmla="*/ 1864735 w 7140146"/>
              <a:gd name="connsiteY39" fmla="*/ 1431738 h 6858000"/>
              <a:gd name="connsiteX40" fmla="*/ 2742983 w 7140146"/>
              <a:gd name="connsiteY40" fmla="*/ 2309986 h 6858000"/>
              <a:gd name="connsiteX41" fmla="*/ 1864736 w 7140146"/>
              <a:gd name="connsiteY41" fmla="*/ 3188233 h 6858000"/>
              <a:gd name="connsiteX42" fmla="*/ 986488 w 7140146"/>
              <a:gd name="connsiteY42" fmla="*/ 2309985 h 6858000"/>
              <a:gd name="connsiteX43" fmla="*/ 4879571 w 7140146"/>
              <a:gd name="connsiteY43" fmla="*/ 0 h 6858000"/>
              <a:gd name="connsiteX44" fmla="*/ 7134021 w 7140146"/>
              <a:gd name="connsiteY44" fmla="*/ 0 h 6858000"/>
              <a:gd name="connsiteX45" fmla="*/ 7140146 w 7140146"/>
              <a:gd name="connsiteY45" fmla="*/ 6126 h 6858000"/>
              <a:gd name="connsiteX46" fmla="*/ 6006797 w 7140146"/>
              <a:gd name="connsiteY46" fmla="*/ 1139477 h 6858000"/>
              <a:gd name="connsiteX47" fmla="*/ 4873445 w 7140146"/>
              <a:gd name="connsiteY47" fmla="*/ 6126 h 6858000"/>
              <a:gd name="connsiteX48" fmla="*/ 3296688 w 7140146"/>
              <a:gd name="connsiteY48" fmla="*/ 0 h 6858000"/>
              <a:gd name="connsiteX49" fmla="*/ 4592689 w 7140146"/>
              <a:gd name="connsiteY49" fmla="*/ 0 h 6858000"/>
              <a:gd name="connsiteX50" fmla="*/ 5887575 w 7140146"/>
              <a:gd name="connsiteY50" fmla="*/ 1294886 h 6858000"/>
              <a:gd name="connsiteX51" fmla="*/ 4102171 w 7140146"/>
              <a:gd name="connsiteY51" fmla="*/ 3080290 h 6858000"/>
              <a:gd name="connsiteX52" fmla="*/ 4119891 w 7140146"/>
              <a:gd name="connsiteY52" fmla="*/ 3098011 h 6858000"/>
              <a:gd name="connsiteX53" fmla="*/ 4097193 w 7140146"/>
              <a:gd name="connsiteY53" fmla="*/ 3120709 h 6858000"/>
              <a:gd name="connsiteX54" fmla="*/ 4066199 w 7140146"/>
              <a:gd name="connsiteY54" fmla="*/ 3139903 h 6858000"/>
              <a:gd name="connsiteX55" fmla="*/ 4048793 w 7140146"/>
              <a:gd name="connsiteY55" fmla="*/ 3133668 h 6858000"/>
              <a:gd name="connsiteX56" fmla="*/ 4022370 w 7140146"/>
              <a:gd name="connsiteY56" fmla="*/ 3160091 h 6858000"/>
              <a:gd name="connsiteX57" fmla="*/ 4025325 w 7140146"/>
              <a:gd name="connsiteY57" fmla="*/ 3169532 h 6858000"/>
              <a:gd name="connsiteX58" fmla="*/ 4007069 w 7140146"/>
              <a:gd name="connsiteY58" fmla="*/ 3213749 h 6858000"/>
              <a:gd name="connsiteX59" fmla="*/ 3979390 w 7140146"/>
              <a:gd name="connsiteY59" fmla="*/ 3230703 h 6858000"/>
              <a:gd name="connsiteX60" fmla="*/ 3954097 w 7140146"/>
              <a:gd name="connsiteY60" fmla="*/ 3228364 h 6858000"/>
              <a:gd name="connsiteX61" fmla="*/ 3944688 w 7140146"/>
              <a:gd name="connsiteY61" fmla="*/ 3237773 h 6858000"/>
              <a:gd name="connsiteX62" fmla="*/ 2001802 w 7140146"/>
              <a:gd name="connsiteY62" fmla="*/ 1294887 h 6858000"/>
              <a:gd name="connsiteX63" fmla="*/ 0 w 7140146"/>
              <a:gd name="connsiteY63" fmla="*/ 0 h 6858000"/>
              <a:gd name="connsiteX64" fmla="*/ 2740771 w 7140146"/>
              <a:gd name="connsiteY64" fmla="*/ 0 h 6858000"/>
              <a:gd name="connsiteX65" fmla="*/ 2903450 w 7140146"/>
              <a:gd name="connsiteY65" fmla="*/ 162679 h 6858000"/>
              <a:gd name="connsiteX66" fmla="*/ 871316 w 7140146"/>
              <a:gd name="connsiteY66" fmla="*/ 2194813 h 6858000"/>
              <a:gd name="connsiteX67" fmla="*/ 0 w 7140146"/>
              <a:gd name="connsiteY67" fmla="*/ 1323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140146" h="6858000">
                <a:moveTo>
                  <a:pt x="2888487" y="4462028"/>
                </a:moveTo>
                <a:lnTo>
                  <a:pt x="4969982" y="6543523"/>
                </a:lnTo>
                <a:lnTo>
                  <a:pt x="4655505" y="6858000"/>
                </a:lnTo>
                <a:lnTo>
                  <a:pt x="1121470" y="6858000"/>
                </a:lnTo>
                <a:lnTo>
                  <a:pt x="806992" y="6543523"/>
                </a:lnTo>
                <a:close/>
                <a:moveTo>
                  <a:pt x="3987800" y="3554018"/>
                </a:moveTo>
                <a:lnTo>
                  <a:pt x="4866048" y="4432266"/>
                </a:lnTo>
                <a:lnTo>
                  <a:pt x="3987800" y="5310514"/>
                </a:lnTo>
                <a:lnTo>
                  <a:pt x="3109553" y="4432266"/>
                </a:lnTo>
                <a:close/>
                <a:moveTo>
                  <a:pt x="4012446" y="3170015"/>
                </a:moveTo>
                <a:lnTo>
                  <a:pt x="3965575" y="3216887"/>
                </a:lnTo>
                <a:lnTo>
                  <a:pt x="3978279" y="3218244"/>
                </a:lnTo>
                <a:cubicBezTo>
                  <a:pt x="3985533" y="3216544"/>
                  <a:pt x="3992515" y="3212338"/>
                  <a:pt x="3999225" y="3205628"/>
                </a:cubicBezTo>
                <a:cubicBezTo>
                  <a:pt x="4009822" y="3195031"/>
                  <a:pt x="4014299" y="3183357"/>
                  <a:pt x="4012658" y="3170607"/>
                </a:cubicBezTo>
                <a:close/>
                <a:moveTo>
                  <a:pt x="3852389" y="3169901"/>
                </a:moveTo>
                <a:lnTo>
                  <a:pt x="3859817" y="3177329"/>
                </a:lnTo>
                <a:lnTo>
                  <a:pt x="3834826" y="3202319"/>
                </a:lnTo>
                <a:lnTo>
                  <a:pt x="3916112" y="3283604"/>
                </a:lnTo>
                <a:lnTo>
                  <a:pt x="3923609" y="3246398"/>
                </a:lnTo>
                <a:lnTo>
                  <a:pt x="3931592" y="3254381"/>
                </a:lnTo>
                <a:lnTo>
                  <a:pt x="3924233" y="3293669"/>
                </a:lnTo>
                <a:lnTo>
                  <a:pt x="3916528" y="3301374"/>
                </a:lnTo>
                <a:lnTo>
                  <a:pt x="3826150" y="3210996"/>
                </a:lnTo>
                <a:lnTo>
                  <a:pt x="3804840" y="3232306"/>
                </a:lnTo>
                <a:lnTo>
                  <a:pt x="3797412" y="3224878"/>
                </a:lnTo>
                <a:close/>
                <a:moveTo>
                  <a:pt x="4092869" y="3089592"/>
                </a:moveTo>
                <a:lnTo>
                  <a:pt x="4058645" y="3123816"/>
                </a:lnTo>
                <a:lnTo>
                  <a:pt x="4067657" y="3127061"/>
                </a:lnTo>
                <a:cubicBezTo>
                  <a:pt x="4074436" y="3125742"/>
                  <a:pt x="4081875" y="3121033"/>
                  <a:pt x="4089973" y="3112935"/>
                </a:cubicBezTo>
                <a:lnTo>
                  <a:pt x="4103092" y="3099816"/>
                </a:lnTo>
                <a:close/>
                <a:moveTo>
                  <a:pt x="2911503" y="2478410"/>
                </a:moveTo>
                <a:lnTo>
                  <a:pt x="3789751" y="3356658"/>
                </a:lnTo>
                <a:lnTo>
                  <a:pt x="2911503" y="4234906"/>
                </a:lnTo>
                <a:lnTo>
                  <a:pt x="2033256" y="3356659"/>
                </a:lnTo>
                <a:close/>
                <a:moveTo>
                  <a:pt x="854978" y="2428465"/>
                </a:moveTo>
                <a:lnTo>
                  <a:pt x="2786411" y="4359900"/>
                </a:lnTo>
                <a:lnTo>
                  <a:pt x="854978" y="6291335"/>
                </a:lnTo>
                <a:lnTo>
                  <a:pt x="0" y="5436357"/>
                </a:lnTo>
                <a:lnTo>
                  <a:pt x="0" y="3283443"/>
                </a:lnTo>
                <a:close/>
                <a:moveTo>
                  <a:pt x="1864735" y="1431738"/>
                </a:moveTo>
                <a:lnTo>
                  <a:pt x="2742983" y="2309986"/>
                </a:lnTo>
                <a:lnTo>
                  <a:pt x="1864736" y="3188233"/>
                </a:lnTo>
                <a:lnTo>
                  <a:pt x="986488" y="2309985"/>
                </a:lnTo>
                <a:close/>
                <a:moveTo>
                  <a:pt x="4879571" y="0"/>
                </a:moveTo>
                <a:lnTo>
                  <a:pt x="7134021" y="0"/>
                </a:lnTo>
                <a:lnTo>
                  <a:pt x="7140146" y="6126"/>
                </a:lnTo>
                <a:lnTo>
                  <a:pt x="6006797" y="1139477"/>
                </a:lnTo>
                <a:lnTo>
                  <a:pt x="4873445" y="6126"/>
                </a:lnTo>
                <a:close/>
                <a:moveTo>
                  <a:pt x="3296688" y="0"/>
                </a:moveTo>
                <a:lnTo>
                  <a:pt x="4592689" y="0"/>
                </a:lnTo>
                <a:lnTo>
                  <a:pt x="5887575" y="1294886"/>
                </a:lnTo>
                <a:lnTo>
                  <a:pt x="4102171" y="3080290"/>
                </a:lnTo>
                <a:lnTo>
                  <a:pt x="4119891" y="3098011"/>
                </a:lnTo>
                <a:lnTo>
                  <a:pt x="4097193" y="3120709"/>
                </a:lnTo>
                <a:cubicBezTo>
                  <a:pt x="4086040" y="3131862"/>
                  <a:pt x="4075709" y="3138260"/>
                  <a:pt x="4066199" y="3139903"/>
                </a:cubicBezTo>
                <a:lnTo>
                  <a:pt x="4048793" y="3133668"/>
                </a:lnTo>
                <a:lnTo>
                  <a:pt x="4022370" y="3160091"/>
                </a:lnTo>
                <a:lnTo>
                  <a:pt x="4025325" y="3169532"/>
                </a:lnTo>
                <a:cubicBezTo>
                  <a:pt x="4026668" y="3185497"/>
                  <a:pt x="4020581" y="3200237"/>
                  <a:pt x="4007069" y="3213749"/>
                </a:cubicBezTo>
                <a:cubicBezTo>
                  <a:pt x="3998138" y="3222681"/>
                  <a:pt x="3988910" y="3228333"/>
                  <a:pt x="3979390" y="3230703"/>
                </a:cubicBezTo>
                <a:lnTo>
                  <a:pt x="3954097" y="3228364"/>
                </a:lnTo>
                <a:lnTo>
                  <a:pt x="3944688" y="3237773"/>
                </a:lnTo>
                <a:lnTo>
                  <a:pt x="2001802" y="1294887"/>
                </a:lnTo>
                <a:close/>
                <a:moveTo>
                  <a:pt x="0" y="0"/>
                </a:moveTo>
                <a:lnTo>
                  <a:pt x="2740771" y="0"/>
                </a:lnTo>
                <a:lnTo>
                  <a:pt x="2903450" y="162679"/>
                </a:lnTo>
                <a:lnTo>
                  <a:pt x="871316" y="2194813"/>
                </a:lnTo>
                <a:lnTo>
                  <a:pt x="0" y="1323497"/>
                </a:lnTo>
                <a:close/>
              </a:path>
            </a:pathLst>
          </a:custGeom>
          <a:solidFill>
            <a:schemeClr val="lt2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>
            <p:custDataLst>
              <p:tags r:id="rId6"/>
            </p:custDataLst>
          </p:nvPr>
        </p:nvSpPr>
        <p:spPr>
          <a:xfrm>
            <a:off x="1203166" y="548323"/>
            <a:ext cx="10434955" cy="893445"/>
          </a:xfrm>
          <a:prstGeom prst="rect">
            <a:avLst/>
          </a:prstGeom>
          <a:noFill/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4000" spc="5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Generalize</a:t>
            </a:r>
            <a:endParaRPr lang="zh-CN" altLang="en-US" sz="4000" spc="5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: 剪去对角 3"/>
          <p:cNvSpPr/>
          <p:nvPr>
            <p:custDataLst>
              <p:tags r:id="rId7"/>
            </p:custDataLst>
          </p:nvPr>
        </p:nvSpPr>
        <p:spPr>
          <a:xfrm>
            <a:off x="985679" y="1990090"/>
            <a:ext cx="10870565" cy="4257675"/>
          </a:xfrm>
          <a:prstGeom prst="snip2DiagRect">
            <a:avLst>
              <a:gd name="adj1" fmla="val 0"/>
              <a:gd name="adj2" fmla="val 4623"/>
            </a:avLst>
          </a:prstGeom>
          <a:noFill/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985679" y="1244178"/>
            <a:ext cx="2413000" cy="381000"/>
            <a:chOff x="1614" y="7155"/>
            <a:chExt cx="3800" cy="600"/>
          </a:xfrm>
        </p:grpSpPr>
        <p:sp>
          <p:nvSpPr>
            <p:cNvPr id="7" name="圆角矩形 26"/>
            <p:cNvSpPr/>
            <p:nvPr>
              <p:custDataLst>
                <p:tags r:id="rId9"/>
              </p:custDataLst>
            </p:nvPr>
          </p:nvSpPr>
          <p:spPr>
            <a:xfrm>
              <a:off x="1614" y="7592"/>
              <a:ext cx="3800" cy="20"/>
            </a:xfrm>
            <a:prstGeom prst="roundRect">
              <a:avLst/>
            </a:prstGeom>
            <a:solidFill>
              <a:schemeClr val="dk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圆角矩形 27"/>
            <p:cNvSpPr/>
            <p:nvPr>
              <p:custDataLst>
                <p:tags r:id="rId10"/>
              </p:custDataLst>
            </p:nvPr>
          </p:nvSpPr>
          <p:spPr>
            <a:xfrm>
              <a:off x="1768" y="7155"/>
              <a:ext cx="20" cy="600"/>
            </a:xfrm>
            <a:prstGeom prst="roundRect">
              <a:avLst/>
            </a:prstGeom>
            <a:solidFill>
              <a:schemeClr val="dk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1"/>
          <p:cNvSpPr txBox="1"/>
          <p:nvPr>
            <p:custDataLst>
              <p:tags r:id="rId11"/>
            </p:custDataLst>
          </p:nvPr>
        </p:nvSpPr>
        <p:spPr>
          <a:xfrm>
            <a:off x="1203166" y="2205990"/>
            <a:ext cx="10435590" cy="3825240"/>
          </a:xfrm>
          <a:prstGeom prst="rect">
            <a:avLst/>
          </a:prstGeom>
          <a:noFill/>
        </p:spPr>
        <p:txBody>
          <a:bodyPr vert="horz" lIns="90000" tIns="46800" rIns="90000" bIns="46800" rtlCol="0">
            <a:normAutofit/>
          </a:bodyPr>
          <a:lstStyle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0" lang="zh-CN" altLang="en-US" sz="1100" b="0" i="0" u="none" strike="noStrike" cap="none" spc="50" normalizeH="0" baseline="0" noProof="1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defRPr>
            </a:lvl1pPr>
            <a:lvl2pPr marL="685800" marR="0" lvl="1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2pPr>
            <a:lvl3pPr marL="1143000" marR="0" lvl="2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3pPr>
            <a:lvl4pPr marL="1600200" marR="0" lvl="3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4pPr>
            <a:lvl5pPr marL="2057400" marR="0" lvl="4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zh-CN" altLang="en-US" sz="2200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Most of our middle school education deprive us of capacity and courage for making decisions by ourselves, which leads to the lack of capacity.</a:t>
            </a:r>
            <a:endParaRPr lang="zh-CN" altLang="en-US" sz="2200" spc="1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Thanks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12775" y="3403600"/>
            <a:ext cx="4606925" cy="2581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 schools kill creativity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12775" y="776605"/>
            <a:ext cx="3967480" cy="194500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The famous TED talk  </a:t>
            </a:r>
            <a:endParaRPr lang="zh-CN" altLang="en-US" sz="3600" b="1" spc="30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D:\aiwppcache\download\20201020\1dfc0fb8e51424853a595dfe9819f0d3.jpg1dfc0fb8e51424853a595dfe9819f0d3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-314" r="-314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60000"/>
          </a:bodyPr>
          <a:lstStyle/>
          <a:p>
            <a:r>
              <a:rPr lang="zh-CN" altLang="en-US" sz="4335">
                <a:solidFill>
                  <a:schemeClr val="accent1"/>
                </a:solidFill>
              </a:rPr>
              <a:t>University is a fairyland full of immense diversity</a:t>
            </a:r>
            <a:endParaRPr lang="zh-CN" altLang="en-US" sz="4335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bcb9dd958a1c91a34297da2fcde769d8.jpgbcb9dd958a1c91a34297da2fcde769d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41" r="-41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7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 have massive diversity of choices, to which we attach great significance.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3.1</a:t>
            </a:r>
            <a:endParaRPr lang="en-US" altLang="zh-CN" sz="96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what to eat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0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001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10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06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007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10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1013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1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014.xml><?xml version="1.0" encoding="utf-8"?>
<p:tagLst xmlns:p="http://schemas.openxmlformats.org/presentationml/2006/main">
  <p:tag name="KSO_WM_SLIDE_ID" val="custom20202990_3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1"/>
  <p:tag name="KSO_WM_SLIDE_SIZE" val="863*400"/>
  <p:tag name="KSO_WM_SLIDE_POSITION" val="48*84"/>
  <p:tag name="KSO_WM_TAG_VERSION" val="1.0"/>
  <p:tag name="KSO_WM_BEAUTIFY_FLAG" val="#wm#"/>
  <p:tag name="KSO_WM_TEMPLATE_CATEGORY" val="custom"/>
  <p:tag name="KSO_WM_TEMPLATE_INDEX" val="20202990"/>
  <p:tag name="KSO_WM_SLIDE_LAYOUT" val="a_b_d"/>
  <p:tag name="KSO_WM_SLIDE_LAYOUT_CNT" val="1_1_1"/>
  <p:tag name="KSO_WM_SLIDE_BACKGROUND_TYPE" val="general"/>
</p:tagLst>
</file>

<file path=ppt/tags/tag10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934_1*i*1"/>
  <p:tag name="KSO_WM_TEMPLATE_CATEGORY" val="diagram"/>
  <p:tag name="KSO_WM_TEMPLATE_INDEX" val="20212934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UNIT_DEC_AREA_ID" val="6fd5bc5f48ee4de29c3c6c2407a84390"/>
  <p:tag name="KSO_WM_CHIP_GROUPID" val="5ef16ca95bb2a422ac9a2b25"/>
  <p:tag name="KSO_WM_CHIP_XID" val="5ef16ca95bb2a422ac9a2b26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1265"/>
  <p:tag name="KSO_WM_TEMPLATE_ASSEMBLE_XID" val="5f71d10f0ff15d9a40ef5266"/>
  <p:tag name="KSO_WM_TEMPLATE_ASSEMBLE_GROUPID" val="5f71d10f0ff15d9a40ef5266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934_1*i*2"/>
  <p:tag name="KSO_WM_TEMPLATE_CATEGORY" val="diagram"/>
  <p:tag name="KSO_WM_TEMPLATE_INDEX" val="20212934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_AREA_ID" val="2b0f70a30e6647e185dbffae2058be7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16ca95bb2a422ac9a2b25"/>
  <p:tag name="KSO_WM_CHIP_XID" val="5ef16ca95bb2a422ac9a2b26"/>
  <p:tag name="KSO_WM_TEMPLATE_ASSEMBLE_XID" val="5f71d10f0ff15d9a40ef5266"/>
  <p:tag name="KSO_WM_TEMPLATE_ASSEMBLE_GROUPID" val="5f71d10f0ff15d9a40ef5266"/>
</p:tagLst>
</file>

<file path=ppt/tags/tag10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934_1*a*1"/>
  <p:tag name="KSO_WM_TEMPLATE_CATEGORY" val="diagram"/>
  <p:tag name="KSO_WM_TEMPLATE_INDEX" val="2021293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d7a60a3f2db499489b0b71198006c5e"/>
  <p:tag name="KSO_WM_UNIT_DECORATE_INFO" val=""/>
  <p:tag name="KSO_WM_UNIT_SM_LIMIT_TYPE" val=""/>
  <p:tag name="KSO_WM_CHIP_FILLAREA_FILL_RULE" val="{&quot;fill_align&quot;:&quot;cm&quot;,&quot;fill_mode&quot;:&quot;full&quot;,&quot;sacle_strategy&quot;:&quot;smart&quot;}"/>
  <p:tag name="KSO_WM_ASSEMBLE_CHIP_INDEX" val="230b41b03e3443ebbeb6feeeab0f87b2"/>
  <p:tag name="KSO_WM_UNIT_TEXT_FILL_FORE_SCHEMECOLOR_INDEX_BRIGHTNESS" val="0"/>
  <p:tag name="KSO_WM_UNIT_TEXT_FILL_FORE_SCHEMECOLOR_INDEX" val="13"/>
  <p:tag name="KSO_WM_UNIT_TEXT_FILL_TYPE" val="1"/>
  <p:tag name="KSO_WM_TEMPLATE_ASSEMBLE_XID" val="5f71d10f0ff15d9a40ef5266"/>
  <p:tag name="KSO_WM_TEMPLATE_ASSEMBLE_GROUPID" val="5f71d10f0ff15d9a40ef5266"/>
</p:tagLst>
</file>

<file path=ppt/tags/tag1022.xml><?xml version="1.0" encoding="utf-8"?>
<p:tagLst xmlns:p="http://schemas.openxmlformats.org/presentationml/2006/main">
  <p:tag name="KSO_WM_UNIT_VALUE" val="1396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34_1*d*1"/>
  <p:tag name="KSO_WM_TEMPLATE_CATEGORY" val="diagram"/>
  <p:tag name="KSO_WM_TEMPLATE_INDEX" val="2021293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d3cf005c59f4311850296b0abd3d41f"/>
  <p:tag name="KSO_WM_CHIP_FILLAREA_FILL_RULE" val="{&quot;fill_align&quot;:&quot;cm&quot;,&quot;fill_mode&quot;:&quot;full&quot;,&quot;sacle_strategy&quot;:&quot;smart&quot;}"/>
  <p:tag name="KSO_WM_ASSEMBLE_CHIP_INDEX" val="8a4f80695444475c8f73146d260094f0"/>
  <p:tag name="KSO_WM_UNIT_PLACING_PICTURE" val="8a4f80695444475c8f73146d260094f0"/>
  <p:tag name="KSO_WM_TEMPLATE_ASSEMBLE_XID" val="5f71d10f0ff15d9a40ef5266"/>
  <p:tag name="KSO_WM_TEMPLATE_ASSEMBLE_GROUPID" val="5f71d10f0ff15d9a40ef5266"/>
  <p:tag name="KSO_WM_UNIT_PLACING_PICTURE_USER_RELATIVERECTANGLE" val="{&quot;bottom&quot;:0,&quot;left&quot;:0,&quot;right&quot;:0,&quot;top&quot;:0}"/>
  <p:tag name="KSO_WM_UNIT_PLACING_PICTURE_COLLAGE_RELATIVERECTANGLE" val="{&quot;bottom&quot;:0.17298226772560835,&quot;left&quot;:0,&quot;right&quot;:0,&quot;top&quot;:0.17298226772560835}"/>
  <p:tag name="KSO_WM_UNIT_PLACING_PICTURE_COLLAGE_VIEWPORT" val="{&quot;height&quot;:3885,&quot;width&quot;:7920.059814453125}"/>
  <p:tag name="KSO_WM_UNIT_PLACING_PICTURE_INFO" val="{&quot;code&quot;:&quot;&quot;,&quot;full_picture&quot;:false,&quot;scheme&quot;:&quot;2-0&quot;,&quot;spacing&quot;:5}"/>
  <p:tag name="KSO_WM_UNIT_PLACING_PICTURE_USER_VIEWPORT_SMARTMENU" val="{&quot;height&quot;:3885,&quot;width&quot;:7920.059814453125}"/>
  <p:tag name="KSO_WM_UNIT_PLACING_PICTURE_USER_RELATIVERECTANGLE_SMARTMENU" val="{&quot;bottom&quot;:0.17298226772560835,&quot;left&quot;:0,&quot;right&quot;:0,&quot;top&quot;:0.17298226772560835}"/>
</p:tagLst>
</file>

<file path=ppt/tags/tag1023.xml><?xml version="1.0" encoding="utf-8"?>
<p:tagLst xmlns:p="http://schemas.openxmlformats.org/presentationml/2006/main">
  <p:tag name="KSO_WM_UNIT_VALUE" val="1396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34_1*d*1"/>
  <p:tag name="KSO_WM_TEMPLATE_CATEGORY" val="diagram"/>
  <p:tag name="KSO_WM_TEMPLATE_INDEX" val="2021293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d3cf005c59f4311850296b0abd3d41f"/>
  <p:tag name="KSO_WM_CHIP_FILLAREA_FILL_RULE" val="{&quot;fill_align&quot;:&quot;cm&quot;,&quot;fill_mode&quot;:&quot;full&quot;,&quot;sacle_strategy&quot;:&quot;smart&quot;}"/>
  <p:tag name="KSO_WM_ASSEMBLE_CHIP_INDEX" val="8a4f80695444475c8f73146d260094f0"/>
  <p:tag name="KSO_WM_UNIT_PLACING_PICTURE" val="8a4f80695444475c8f73146d260094f0"/>
  <p:tag name="KSO_WM_TEMPLATE_ASSEMBLE_XID" val="5f71d10f0ff15d9a40ef5266"/>
  <p:tag name="KSO_WM_TEMPLATE_ASSEMBLE_GROUPID" val="5f71d10f0ff15d9a40ef5266"/>
  <p:tag name="KSO_WM_UNIT_PLACING_PICTURE_USER_RELATIVERECTANGLE" val="{&quot;bottom&quot;:0,&quot;left&quot;:0,&quot;right&quot;:0,&quot;top&quot;:0}"/>
  <p:tag name="KSO_WM_UNIT_PLACING_PICTURE_COLLAGE_RELATIVERECTANGLE" val="{&quot;bottom&quot;:0.033719963487084101,&quot;left&quot;:0,&quot;right&quot;:0,&quot;top&quot;:0.033719963487084101}"/>
  <p:tag name="KSO_WM_UNIT_PLACING_PICTURE_COLLAGE_VIEWPORT" val="{&quot;height&quot;:3885,&quot;width&quot;:7920.059814453125}"/>
  <p:tag name="KSO_WM_UNIT_PLACING_PICTURE_INFO" val="{&quot;code&quot;:&quot;&quot;,&quot;full_picture&quot;:false,&quot;scheme&quot;:&quot;2-0&quot;,&quot;spacing&quot;:5}"/>
  <p:tag name="KSO_WM_UNIT_PLACING_PICTURE_USER_VIEWPORT_SMARTMENU" val="{&quot;height&quot;:3885,&quot;width&quot;:7920.059814453125}"/>
  <p:tag name="KSO_WM_UNIT_PLACING_PICTURE_USER_RELATIVERECTANGLE_SMARTMENU" val="{&quot;bottom&quot;:0.033719963487084101,&quot;left&quot;:0,&quot;right&quot;:0,&quot;top&quot;:0.033719963487084101}"/>
</p:tagLst>
</file>

<file path=ppt/tags/tag1024.xml><?xml version="1.0" encoding="utf-8"?>
<p:tagLst xmlns:p="http://schemas.openxmlformats.org/presentationml/2006/main">
  <p:tag name="KSO_WM_SLIDE_ID" val="diagram2021293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12934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28T20:03:33&quot;,&quot;maxSize&quot;:{&quot;size1&quot;:60},&quot;minSize&quot;:{&quot;size1&quot;:52.5},&quot;normalSize&quot;:{&quot;size1&quot;:52.5},&quot;subLayout&quot;:[{&quot;id&quot;:&quot;2020-09-28T20:03:33&quot;,&quot;margin&quot;:{&quot;bottom&quot;:1.6929999589920044,&quot;left&quot;:1.2699999809265137,&quot;right&quot;:1.6929999589920044,&quot;top&quot;:1.6929999589920044},&quot;type&quot;:0},{&quot;id&quot;:&quot;2020-09-28T20:03:33&quot;,&quot;margin&quot;:{&quot;bottom&quot;:2.5750000476837158,&quot;left&quot;:0.026000002399086952,&quot;right&quot;:3.3870000839233398,&quot;top&quot;:6.3499999046325684},&quot;type&quot;:0}],&quot;type&quot;:0}"/>
  <p:tag name="KSO_WM_SLIDE_CAN_ADD_NAVIGATION" val="1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8311045140f74294977eca18e4f89ae7&quot;,&quot;fill_align&quot;:&quot;cm&quot;,&quot;text_align&quot;:&quot;cm&quot;,&quot;text_direction&quot;:&quot;horizontal&quot;,&quot;chip_types&quot;:[&quot;picture&quot;]},{&quot;fill_id&quot;:&quot;f73d4ac0f8b640348b03049ba5198229&quot;,&quot;fill_align&quot;:&quot;cm&quot;,&quot;text_align&quot;:&quot;lm&quot;,&quot;text_direction&quot;:&quot;horizontal&quot;,&quot;chip_types&quot;:[&quot;text&quot;,&quot;header&quot;]}]]"/>
  <p:tag name="KSO_WM_CHIP_XID" val="5ef16ca95bb2a422ac9a2b26"/>
  <p:tag name="KSO_WM_CHIP_GROUPID" val="5ef16ca95bb2a422ac9a2b25"/>
  <p:tag name="KSO_WM_SLIDE_BK_DARK_LIGHT" val="2"/>
  <p:tag name="KSO_WM_SLIDE_BACKGROUND_TYPE" val="general"/>
  <p:tag name="KSO_WM_SLIDE_SUPPORT_FEATURE_TYPE" val="0"/>
  <p:tag name="KSO_WM_TEMPLATE_ASSEMBLE_XID" val="5f71d10f0ff15d9a40ef5266"/>
  <p:tag name="KSO_WM_TEMPLATE_ASSEMBLE_GROUPID" val="5f71d10f0ff15d9a40ef5266"/>
</p:tagLst>
</file>

<file path=ppt/tags/tag10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103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10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1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0.xml><?xml version="1.0" encoding="utf-8"?>
<p:tagLst xmlns:p="http://schemas.openxmlformats.org/presentationml/2006/main"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BEAUTIFY_FLAG" val="#wm#"/>
  <p:tag name="KSO_WM_TEMPLATE_CATEGORY" val="diagram"/>
  <p:tag name="KSO_WM_TEMPLATE_INDEX" val="20204029"/>
  <p:tag name="KSO_WM_SLIDE_LAYOUT" val="a_f"/>
  <p:tag name="KSO_WM_SLIDE_LAYOUT_CNT" val="1_1"/>
  <p:tag name="KSO_WM_SLIDE_BACKGROUND_TYPE" val="general"/>
</p:tagLst>
</file>

<file path=ppt/tags/tag1041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43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10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46_1*i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46_1*i*2"/>
  <p:tag name="KSO_WM_TEMPLATE_CATEGORY" val="diagram"/>
  <p:tag name="KSO_WM_TEMPLATE_INDEX" val="2020374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6_1*i*3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46_1*i*4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46_1*i*5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46_1*i*6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4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46_1*f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055.xml><?xml version="1.0" encoding="utf-8"?>
<p:tagLst xmlns:p="http://schemas.openxmlformats.org/presentationml/2006/main">
  <p:tag name="KSO_WM_SLIDE_ID" val="diagram2020374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746"/>
  <p:tag name="KSO_WM_SLIDE_LAYOUT" val="f"/>
  <p:tag name="KSO_WM_SLIDE_LAYOUT_CNT" val="1"/>
  <p:tag name="KSO_WM_SLIDE_BACKGROUND_TYPE" val="general"/>
</p:tagLst>
</file>

<file path=ppt/tags/tag10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318_1*i*1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1"/>
  <p:tag name="KSO_WM_UNIT_COLOR_SCHEME_SHAPE_ID" val="11"/>
  <p:tag name="KSO_WM_UNIT_COLOR_SCHEME_PARENT_PAGE" val="0_1"/>
  <p:tag name="KSO_WM_UNIT_FOIL_COLOR" val="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318_1*i*2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DECOLORIZATION" val="1"/>
  <p:tag name="KSO_WM_UNIT_FILL_FORE_SCHEMECOLOR_INDEX_BRIGHTNESS" val="-0.1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0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318_1*i*3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2"/>
  <p:tag name="KSO_WM_UNIT_COLOR_SCHEME_SHAPE_ID" val="12"/>
  <p:tag name="KSO_WM_UNIT_COLOR_SCHEME_PARENT_PAGE" val="0_1"/>
  <p:tag name="KSO_WM_UNIT_FOIL_COLOR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318_1*i*4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3"/>
  <p:tag name="KSO_WM_UNIT_COLOR_SCHEME_SHAPE_ID" val="13"/>
  <p:tag name="KSO_WM_UNIT_COLOR_SCHEME_PARENT_PAGE" val="0_1"/>
  <p:tag name="KSO_WM_UNIT_FOIL_COLOR" val="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1318_1*i*5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DECOLORIZATION" val="1"/>
  <p:tag name="KSO_WM_UNIT_FILL_FORE_SCHEMECOLOR_INDEX_BRIGHTNESS" val="-0.1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0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1318_1*i*6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66.xml><?xml version="1.0" encoding="utf-8"?>
<p:tagLst xmlns:p="http://schemas.openxmlformats.org/presentationml/2006/main">
  <p:tag name="KSO_WM_UNIT_PRESET_TEXT" val="点击此处添加正文，文字是您思想的提炼。&#13;为了演示的良好效果，请尽可能言简意赅的阐述您的观点。&#13;恰如其分的表达观点，往往可以事半功倍。&#13;您输入的文字到这里时，就是最佳视觉效果，请您务必注意。&#13;祝愿您演讲顺利。"/>
  <p:tag name="KSO_WM_UNIT_TEXT_PART_ID" val="1-e"/>
  <p:tag name="KSO_WM_UNIT_TEXT_PART_SIZE" val="339.52*224.5"/>
  <p:tag name="KSO_WM_UNIT_VALUE" val="16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1318_1*f*1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5"/>
  <p:tag name="KSO_WM_UNIT_COLOR_SCHEME_SHAPE_ID" val="15"/>
  <p:tag name="KSO_WM_UNIT_COLOR_SCHEME_PARENT_PAGE" val="0_1"/>
  <p:tag name="KSO_WM_UNIT_TEXT_PART_ID_V2" val="d-1-1"/>
  <p:tag name="KSO_WM_UNIT_TEXT_FILL_FORE_SCHEMECOLOR_INDEX_BRIGHTNESS" val="0.15"/>
  <p:tag name="KSO_WM_UNIT_TEXT_FILL_FORE_SCHEMECOLOR_INDEX" val="13"/>
  <p:tag name="KSO_WM_UNIT_TEXT_FILL_TYPE" val="1"/>
</p:tagLst>
</file>

<file path=ppt/tags/tag1067.xml><?xml version="1.0" encoding="utf-8"?>
<p:tagLst xmlns:p="http://schemas.openxmlformats.org/presentationml/2006/main">
  <p:tag name="KSO_WM_UNIT_VALUE" val="1098*21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318_1*d*1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0"/>
  <p:tag name="KSO_WM_UNIT_PICTURE_CLIP_FLAG" val="1"/>
  <p:tag name="KSO_WM_UNIT_COLOR_SCHEME_SHAPE_ID" val="10"/>
  <p:tag name="KSO_WM_UNIT_COLOR_SCHEME_PARENT_PAGE" val="0_1"/>
</p:tagLst>
</file>

<file path=ppt/tags/tag1068.xml><?xml version="1.0" encoding="utf-8"?>
<p:tagLst xmlns:p="http://schemas.openxmlformats.org/presentationml/2006/main">
  <p:tag name="KSO_WM_SLIDE_ID" val="diagram20191318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318"/>
  <p:tag name="KSO_WM_SLIDE_LAYOUT" val="d_f"/>
  <p:tag name="KSO_WM_SLIDE_LAYOUT_CNT" val="1_1"/>
  <p:tag name="KSO_WM_SLIDE_TYPE" val="text"/>
  <p:tag name="KSO_WM_SLIDE_SUBTYPE" val="picTxt"/>
  <p:tag name="KSO_WM_SLIDE_SIZE" val="959*551"/>
  <p:tag name="KSO_WM_SLIDE_POSITION" val="0*-11"/>
  <p:tag name="KSO_WM_SLIDE_CONSTRAINT" val="%7b%22slideConstraint%22%3a%7b%22seriesAreas%22%3a%5b%5d%2c%22singleAreas%22%3a%5b%7b%22shapes%22%3a%5b10%5d%2c%22serialConstraintIndex%22%3a-1%2c%22areatextmark%22%3a0%2c%22pictureprocessmark%22%3a0%7d%5d%7d%7d"/>
  <p:tag name="KSO_WM_SLIDE_COLORSCHEME_VERSION" val="3.2"/>
  <p:tag name="KSO_WM_SLIDE_BACKGROUND_TYPE" val="general"/>
</p:tagLst>
</file>

<file path=ppt/tags/tag10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46_1*i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0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46_1*i*2"/>
  <p:tag name="KSO_WM_TEMPLATE_CATEGORY" val="diagram"/>
  <p:tag name="KSO_WM_TEMPLATE_INDEX" val="20203746"/>
  <p:tag name="KSO_WM_UNIT_LAYERLEVEL" val="1"/>
  <p:tag name="KSO_WM_TAG_VERSION" val="1.0"/>
  <p:tag name="KSO_WM_BEAUTIFY_FLAG" val="#wm#"/>
</p:tagLst>
</file>

<file path=ppt/tags/tag10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6_1*i*3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46_1*i*4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46_1*i*5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46_1*i*6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9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46_1*f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0.xml><?xml version="1.0" encoding="utf-8"?>
<p:tagLst xmlns:p="http://schemas.openxmlformats.org/presentationml/2006/main">
  <p:tag name="KSO_WM_SLIDE_ID" val="diagram2020374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746"/>
  <p:tag name="KSO_WM_SLIDE_LAYOUT" val="f"/>
  <p:tag name="KSO_WM_SLIDE_LAYOUT_CNT" val="1"/>
  <p:tag name="KSO_WM_SLIDE_BACKGROUND_TYPE" val="general"/>
</p:tagLst>
</file>

<file path=ppt/tags/tag10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85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086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10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46_1*i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46_1*i*2"/>
  <p:tag name="KSO_WM_TEMPLATE_CATEGORY" val="diagram"/>
  <p:tag name="KSO_WM_TEMPLATE_INDEX" val="20203746"/>
  <p:tag name="KSO_WM_UNIT_LAYERLEVEL" val="1"/>
  <p:tag name="KSO_WM_TAG_VERSION" val="1.0"/>
  <p:tag name="KSO_WM_BEAUTIFY_FLAG" val="#wm#"/>
</p:tagLst>
</file>

<file path=ppt/tags/tag10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6_1*i*3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46_1*i*4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46_1*i*5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46_1*i*6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7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46_1*f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098.xml><?xml version="1.0" encoding="utf-8"?>
<p:tagLst xmlns:p="http://schemas.openxmlformats.org/presentationml/2006/main">
  <p:tag name="KSO_WM_SLIDE_ID" val="diagram2020374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746"/>
  <p:tag name="KSO_WM_SLIDE_LAYOUT" val="f"/>
  <p:tag name="KSO_WM_SLIDE_LAYOUT_CNT" val="1"/>
  <p:tag name="KSO_WM_SLIDE_BACKGROUND_TYPE" val="general"/>
</p:tagLst>
</file>

<file path=ppt/tags/tag10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03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104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1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18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119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33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134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135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1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137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1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51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152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854_1*i*1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54_1*a*1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854_1*i*2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854_1*i*3"/>
  <p:tag name="KSO_WM_TEMPLATE_CATEGORY" val="diagram"/>
  <p:tag name="KSO_WM_TEMPLATE_INDEX" val="20200854"/>
  <p:tag name="KSO_WM_UNIT_LAYERLEVEL" val="1"/>
  <p:tag name="KSO_WM_TAG_VERSION" val="1.0"/>
  <p:tag name="KSO_WM_BEAUTIFY_FLAG" val="#wm#"/>
</p:tagLst>
</file>

<file path=ppt/tags/tag1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854_1*i*4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854_1*i*5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63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62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54_1*f*1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164.xml><?xml version="1.0" encoding="utf-8"?>
<p:tagLst xmlns:p="http://schemas.openxmlformats.org/presentationml/2006/main">
  <p:tag name="KSO_WM_SLIDE_ID" val="diagram2020085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6*540"/>
  <p:tag name="KSO_WM_SLIDE_POSITION" val="26*0"/>
  <p:tag name="KSO_WM_TAG_VERSION" val="1.0"/>
  <p:tag name="KSO_WM_BEAUTIFY_FLAG" val="#wm#"/>
  <p:tag name="KSO_WM_TEMPLATE_CATEGORY" val="diagram"/>
  <p:tag name="KSO_WM_TEMPLATE_INDEX" val="20200854"/>
  <p:tag name="KSO_WM_SLIDE_LAYOUT" val="a_f"/>
  <p:tag name="KSO_WM_SLIDE_LAYOUT_CNT" val="1_1"/>
  <p:tag name="KSO_WM_SLIDE_BACKGROUND_TYPE" val="general"/>
</p:tagLst>
</file>

<file path=ppt/tags/tag116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15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1166.xml><?xml version="1.0" encoding="utf-8"?>
<p:tagLst xmlns:p="http://schemas.openxmlformats.org/presentationml/2006/main">
  <p:tag name="KSO_WM_SLIDE_ID" val="custom20202540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0"/>
  <p:tag name="KSO_WM_SLIDE_LAYOUT" val="a_b"/>
  <p:tag name="KSO_WM_SLIDE_LAYOUT_CNT" val="1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2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4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6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7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7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7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7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7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7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7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7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8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835.xml><?xml version="1.0" encoding="utf-8"?>
<p:tagLst xmlns:p="http://schemas.openxmlformats.org/presentationml/2006/main">
  <p:tag name="KSO_WM_UNIT_ISCONTENTSTITLE" val="0"/>
  <p:tag name="KSO_WM_UNIT_ISNUMDGMTITLE" val="0"/>
  <p:tag name="KSO_WM_UNIT_PRESET_TEXT" val="创意极简PPT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1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36.xml><?xml version="1.0" encoding="utf-8"?>
<p:tagLst xmlns:p="http://schemas.openxmlformats.org/presentationml/2006/main">
  <p:tag name="KSO_WM_TEMPLATE_THUMBS_INDEX" val="1、4、7、8、10、11、13、14、15"/>
  <p:tag name="KSO_WM_SLIDE_ID" val="custom2020254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SLIDE_LAYOUT" val="a_b"/>
  <p:tag name="KSO_WM_SLIDE_LAYOUT_CNT" val="1_3"/>
</p:tagLst>
</file>

<file path=ppt/tags/tag8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0_1*b*2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38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0_1*b*3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39.xml><?xml version="1.0" encoding="utf-8"?>
<p:tagLst xmlns:p="http://schemas.openxmlformats.org/presentationml/2006/main">
  <p:tag name="KSO_WM_UNIT_ISCONTENTSTITLE" val="0"/>
  <p:tag name="KSO_WM_UNIT_ISNUMDGMTITLE" val="0"/>
  <p:tag name="KSO_WM_UNIT_PRESET_TEXT" val="创意极简PPT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1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TEMPLATE_THUMBS_INDEX" val="1、4、7、8、10、11、13、14、15"/>
  <p:tag name="KSO_WM_SLIDE_ID" val="custom2020254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SLIDE_LAYOUT" val="a_b"/>
  <p:tag name="KSO_WM_SLIDE_LAYOUT_CNT" val="1_3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8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45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i"/>
  <p:tag name="KSO_WM_UNIT_INDEX" val="1_1"/>
  <p:tag name="KSO_WM_UNIT_ID" val="custom20185043_9*l_i*1_1"/>
  <p:tag name="KSO_WM_UNIT_LAYERLEVEL" val="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_BRIGHTNESS" val="0"/>
  <p:tag name="KSO_WM_UNIT_LINE_FORE_SCHEMECOLOR_INDEX" val="15"/>
  <p:tag name="KSO_WM_UNIT_LINE_FILL_TYPE" val="2"/>
</p:tagLst>
</file>

<file path=ppt/tags/tag846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h_i"/>
  <p:tag name="KSO_WM_UNIT_INDEX" val="1_1_1"/>
  <p:tag name="KSO_WM_UNIT_ID" val="custom20185043_9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47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h_i"/>
  <p:tag name="KSO_WM_UNIT_INDEX" val="1_2_1"/>
  <p:tag name="KSO_WM_UNIT_ID" val="custom20185043_9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48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h_i"/>
  <p:tag name="KSO_WM_UNIT_INDEX" val="1_3_1"/>
  <p:tag name="KSO_WM_UNIT_ID" val="custom20185043_9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49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h_i"/>
  <p:tag name="KSO_WM_UNIT_INDEX" val="1_5_2"/>
  <p:tag name="KSO_WM_UNIT_ID" val="custom20185043_9*l_h_i*1_5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COMPATIBLE" val="0"/>
  <p:tag name="KSO_WM_UNIT_HIGHLIGHT" val="0"/>
  <p:tag name="KSO_WM_UNIT_ISCONTENTSTITLE" val="1"/>
  <p:tag name="KSO_WM_UNIT_VALUE" val="25"/>
  <p:tag name="KSO_WM_UNIT_LAYERLEVEL" val="1"/>
  <p:tag name="KSO_WM_UNIT_INDEX" val="1"/>
  <p:tag name="KSO_WM_UNIT_ID" val="custom20185043_9*a*1"/>
  <p:tag name="KSO_WM_UNIT_TYPE" val="a"/>
  <p:tag name="KSO_WM_UNIT_PRESET_TEXT" val="目录"/>
  <p:tag name="KSO_WM_UNIT_NOCLEAR" val="0"/>
  <p:tag name="KSO_WM_UNIT_DIAGRAM_ISNUMVISUAL" val="0"/>
  <p:tag name="KSO_WM_UNIT_DIAGRAM_ISREFERUNIT" val="0"/>
  <p:tag name="KSO_WM_DIAGRAM_GROUP_CODE" val="l1-1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851.xml><?xml version="1.0" encoding="utf-8"?>
<p:tagLst xmlns:p="http://schemas.openxmlformats.org/presentationml/2006/main">
  <p:tag name="KSO_WM_TEMPLATE_CATEGORY" val="custom"/>
  <p:tag name="KSO_WM_TEMPLATE_INDEX" val="20185043"/>
  <p:tag name="KSO_WM_TAG_VERSION" val="1.0"/>
  <p:tag name="KSO_WM_BEAUTIFY_FLAG" val="#wm#"/>
  <p:tag name="KSO_WM_UNIT_TYPE" val="l_h_i"/>
  <p:tag name="KSO_WM_UNIT_INDEX" val="1_4_2"/>
  <p:tag name="KSO_WM_UNIT_ID" val="custom20185043_9*l_h_i*1_4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i*1_1_2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i"/>
  <p:tag name="KSO_WM_UNIT_INDEX" val="1_1_2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i*1_2_2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i"/>
  <p:tag name="KSO_WM_UNIT_INDEX" val="1_2_2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i*1_3_2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i"/>
  <p:tag name="KSO_WM_UNIT_INDEX" val="1_3_2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i*1_4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i*1_5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i"/>
  <p:tag name="KSO_WM_UNIT_INDEX" val="1_5_1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f*1_1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f"/>
  <p:tag name="KSO_WM_UNIT_INDEX" val="1_1_1"/>
  <p:tag name="KSO_WM_UNIT_PRESET_TEXT" val="单击此处添加文本具体内容"/>
  <p:tag name="KSO_WM_UNIT_NOCLEAR" val="0"/>
  <p:tag name="KSO_WM_UNIT_VALUE" val="12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f*1_2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f"/>
  <p:tag name="KSO_WM_UNIT_INDEX" val="1_2_1"/>
  <p:tag name="KSO_WM_UNIT_PRESET_TEXT" val="单击此处添加文本具体内容"/>
  <p:tag name="KSO_WM_UNIT_NOCLEAR" val="0"/>
  <p:tag name="KSO_WM_UNIT_VALUE" val="12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f*1_3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f"/>
  <p:tag name="KSO_WM_UNIT_INDEX" val="1_3_1"/>
  <p:tag name="KSO_WM_UNIT_PRESET_TEXT" val="单击此处添加文本具体内容"/>
  <p:tag name="KSO_WM_UNIT_NOCLEAR" val="0"/>
  <p:tag name="KSO_WM_UNIT_VALUE" val="12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f*1_4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f"/>
  <p:tag name="KSO_WM_UNIT_INDEX" val="1_4_1"/>
  <p:tag name="KSO_WM_UNIT_PRESET_TEXT" val="单击此处添加文本具体内容"/>
  <p:tag name="KSO_WM_UNIT_NOCLEAR" val="0"/>
  <p:tag name="KSO_WM_UNIT_VALUE" val="12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85043_9*l_h_f*1_5_1"/>
  <p:tag name="KSO_WM_TEMPLATE_CATEGORY" val="custom"/>
  <p:tag name="KSO_WM_TEMPLATE_INDEX" val="20185043"/>
  <p:tag name="KSO_WM_UNIT_LAYERLEVEL" val="1_1_1"/>
  <p:tag name="KSO_WM_TAG_VERSION" val="1.0"/>
  <p:tag name="KSO_WM_BEAUTIFY_FLAG" val="#wm#"/>
  <p:tag name="KSO_WM_UNIT_TYPE" val="l_h_f"/>
  <p:tag name="KSO_WM_UNIT_INDEX" val="1_5_1"/>
  <p:tag name="KSO_WM_UNIT_PRESET_TEXT" val="单击此处添加文本具体内容"/>
  <p:tag name="KSO_WM_UNIT_NOCLEAR" val="0"/>
  <p:tag name="KSO_WM_UNIT_VALUE" val="12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862.xml><?xml version="1.0" encoding="utf-8"?>
<p:tagLst xmlns:p="http://schemas.openxmlformats.org/presentationml/2006/main">
  <p:tag name="KSO_WM_SLIDE_ID" val="custom20185043_9"/>
  <p:tag name="KSO_WM_SLIDE_INDEX" val="9"/>
  <p:tag name="KSO_WM_SLIDE_ITEM_CNT" val="5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43"/>
  <p:tag name="KSO_WM_DIAGRAM_GROUP_CODE" val="l1-1"/>
  <p:tag name="KSO_WM_TAG_VERSION" val="1.0"/>
  <p:tag name="KSO_WM_SLIDE_SUBTYPE" val="diag"/>
  <p:tag name="KSO_WM_TEMPLATE_SUBCATEGORY" val="17"/>
  <p:tag name="KSO_WM_SLIDE_DIAGTYPE" val="l"/>
  <p:tag name="KSO_WM_TEMPLATE_MASTER_TYPE" val="1"/>
  <p:tag name="KSO_WM_TEMPLATE_COLOR_TYPE" val="1"/>
  <p:tag name="KSO_WM_SLIDE_BACKGROUND_TYPE" val="general"/>
</p:tagLst>
</file>

<file path=ppt/tags/tag863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65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8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38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871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8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&#13;添加标题内容"/>
  <p:tag name="KSO_WM_UNIT_TEXT_FILL_FORE_SCHEMECOLOR_INDEX_BRIGHTNESS" val="0.15"/>
  <p:tag name="KSO_WM_UNIT_TEXT_FILL_FORE_SCHEMECOLOR_INDEX" val="13"/>
  <p:tag name="KSO_WM_UNIT_TEXT_FILL_TYPE" val="1"/>
</p:tagLst>
</file>

<file path=ppt/tags/tag872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PLACING_PICTURE_USER_VIEWPORT" val="{&quot;height&quot;:8007,&quot;width&quot;:8007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8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SLIDE_ID" val="custom20202990_3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8"/>
  <p:tag name="KSO_WM_SLIDE_SIZE" val="864*423"/>
  <p:tag name="KSO_WM_SLIDE_POSITION" val="47*61"/>
  <p:tag name="KSO_WM_TAG_VERSION" val="1.0"/>
  <p:tag name="KSO_WM_BEAUTIFY_FLAG" val="#wm#"/>
  <p:tag name="KSO_WM_TEMPLATE_CATEGORY" val="custom"/>
  <p:tag name="KSO_WM_TEMPLATE_INDEX" val="20202990"/>
  <p:tag name="KSO_WM_SLIDE_LAYOUT" val="a_b_d_f"/>
  <p:tag name="KSO_WM_SLIDE_LAYOUT_CNT" val="1_1_1_1"/>
  <p:tag name="KSO_WM_SLIDE_BACKGROUND_TYPE" val="general"/>
</p:tagLst>
</file>

<file path=ppt/tags/tag874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76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8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81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882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8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896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897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898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8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0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906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1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07.xml><?xml version="1.0" encoding="utf-8"?>
<p:tagLst xmlns:p="http://schemas.openxmlformats.org/presentationml/2006/main">
  <p:tag name="KSO_WM_SLIDE_ID" val="custom20202990_3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1"/>
  <p:tag name="KSO_WM_SLIDE_SIZE" val="863*400"/>
  <p:tag name="KSO_WM_SLIDE_POSITION" val="48*84"/>
  <p:tag name="KSO_WM_TAG_VERSION" val="1.0"/>
  <p:tag name="KSO_WM_BEAUTIFY_FLAG" val="#wm#"/>
  <p:tag name="KSO_WM_TEMPLATE_CATEGORY" val="custom"/>
  <p:tag name="KSO_WM_TEMPLATE_INDEX" val="20202990"/>
  <p:tag name="KSO_WM_SLIDE_LAYOUT" val="a_b_d"/>
  <p:tag name="KSO_WM_SLIDE_LAYOUT_CNT" val="1_1_1"/>
  <p:tag name="KSO_WM_SLIDE_BACKGROUND_TYPE" val="general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12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13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14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19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0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921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9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923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28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29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0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35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36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37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23*i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943.xml><?xml version="1.0" encoding="utf-8"?>
<p:tagLst xmlns:p="http://schemas.openxmlformats.org/presentationml/2006/main">
  <p:tag name="KSO_WM_UNIT_SUBTYPE" val="a"/>
  <p:tag name="KSO_WM_UNIT_NOCLEAR" val="0"/>
  <p:tag name="KSO_WM_UNIT_VALUE" val="23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23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44.xml><?xml version="1.0" encoding="utf-8"?>
<p:tagLst xmlns:p="http://schemas.openxmlformats.org/presentationml/2006/main">
  <p:tag name="KSO_WM_UNIT_SUBTYPE" val="a"/>
  <p:tag name="KSO_WM_UNIT_NOCLEAR" val="0"/>
  <p:tag name="KSO_WM_UNIT_VALUE" val="23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990_23*f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45.xml><?xml version="1.0" encoding="utf-8"?>
<p:tagLst xmlns:p="http://schemas.openxmlformats.org/presentationml/2006/main">
  <p:tag name="KSO_WM_SLIDE_ID" val="custom20202990_23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23"/>
  <p:tag name="KSO_WM_SLIDE_SIZE" val="813*321"/>
  <p:tag name="KSO_WM_SLIDE_POSITION" val="81*115"/>
  <p:tag name="KSO_WM_TAG_VERSION" val="1.0"/>
  <p:tag name="KSO_WM_BEAUTIFY_FLAG" val="#wm#"/>
  <p:tag name="KSO_WM_TEMPLATE_CATEGORY" val="custom"/>
  <p:tag name="KSO_WM_TEMPLATE_INDEX" val="20202990"/>
  <p:tag name="KSO_WM_SLIDE_LAYOUT" val="f"/>
  <p:tag name="KSO_WM_SLIDE_LAYOUT_CNT" val="2"/>
  <p:tag name="KSO_WM_SLIDE_BACKGROUND_TYPE" val="general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16*i*1"/>
  <p:tag name="KSO_WM_TEMPLATE_CATEGORY" val="custom"/>
  <p:tag name="KSO_WM_TEMPLATE_INDEX" val="20202990"/>
  <p:tag name="KSO_WM_UNIT_LAYERLEVEL" val="1"/>
  <p:tag name="KSO_WM_TAG_VERSION" val="1.0"/>
  <p:tag name="KSO_WM_BEAUTIFY_FLAG" val="#wm#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990_16*i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990_16*i*3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953.xml><?xml version="1.0" encoding="utf-8"?>
<p:tagLst xmlns:p="http://schemas.openxmlformats.org/presentationml/2006/main">
  <p:tag name="KSO_WM_UNIT_SUBTYPE" val="a"/>
  <p:tag name="KSO_WM_UNIT_NOCLEAR" val="0"/>
  <p:tag name="KSO_WM_UNIT_VALUE" val="4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6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54.xml><?xml version="1.0" encoding="utf-8"?>
<p:tagLst xmlns:p="http://schemas.openxmlformats.org/presentationml/2006/main">
  <p:tag name="KSO_WM_SLIDE_ID" val="custom20202990_16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762*313"/>
  <p:tag name="KSO_WM_SLIDE_POSITION" val="98*113"/>
  <p:tag name="KSO_WM_TAG_VERSION" val="1.0"/>
  <p:tag name="KSO_WM_BEAUTIFY_FLAG" val="#wm#"/>
  <p:tag name="KSO_WM_TEMPLATE_CATEGORY" val="custom"/>
  <p:tag name="KSO_WM_TEMPLATE_INDEX" val="20202990"/>
  <p:tag name="KSO_WM_SLIDE_LAYOUT" val="f"/>
  <p:tag name="KSO_WM_SLIDE_LAYOUT_CNT" val="1"/>
  <p:tag name="KSO_WM_SLIDE_BACKGROUND_TYPE" val="general"/>
</p:tagLst>
</file>

<file path=ppt/tags/tag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59.xml><?xml version="1.0" encoding="utf-8"?>
<p:tagLst xmlns:p="http://schemas.openxmlformats.org/presentationml/2006/main">
  <p:tag name="KSO_WM_TEMPLATE_CATEGORY" val="diagram"/>
  <p:tag name="KSO_WM_TEMPLATE_INDEX" val="20189632"/>
  <p:tag name="KSO_WM_UNIT_TYPE" val="d"/>
  <p:tag name="KSO_WM_UNIT_INDEX" val="1"/>
  <p:tag name="KSO_WM_UNIT_ID" val="diagram20189632_1*d*1"/>
  <p:tag name="KSO_WM_UNIT_LAYERLEVEL" val="1"/>
  <p:tag name="KSO_WM_UNIT_VALUE" val="1428*2141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0.xml><?xml version="1.0" encoding="utf-8"?>
<p:tagLst xmlns:p="http://schemas.openxmlformats.org/presentationml/2006/main">
  <p:tag name="KSO_WM_TEMPLATE_CATEGORY" val="diagram"/>
  <p:tag name="KSO_WM_TEMPLATE_INDEX" val="20189632"/>
  <p:tag name="KSO_WM_UNIT_TYPE" val="f"/>
  <p:tag name="KSO_WM_UNIT_INDEX" val="1"/>
  <p:tag name="KSO_WM_UNIT_ID" val="diagram20189632_1*f*1"/>
  <p:tag name="KSO_WM_UNIT_LAYERLEVEL" val="1"/>
  <p:tag name="KSO_WM_UNIT_VALUE" val="98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 more and more beautiful.&#13;text more paste fonts Unified fonts make reading more fluent. Unified fonts make reading more fluent"/>
  <p:tag name="KSO_WM_UNIT_TEXT_FILL_FORE_SCHEMECOLOR_INDEX_BRIGHTNESS" val="0.25"/>
  <p:tag name="KSO_WM_UNIT_TEXT_FILL_FORE_SCHEMECOLOR_INDEX" val="13"/>
  <p:tag name="KSO_WM_UNIT_TEXT_FILL_TYPE" val="1"/>
</p:tagLst>
</file>

<file path=ppt/tags/tag961.xml><?xml version="1.0" encoding="utf-8"?>
<p:tagLst xmlns:p="http://schemas.openxmlformats.org/presentationml/2006/main">
  <p:tag name="KSO_WM_TEMPLATE_CATEGORY" val="diagram"/>
  <p:tag name="KSO_WM_TEMPLATE_INDEX" val="20189632"/>
  <p:tag name="KSO_WM_TAG_VERSION" val="1.0"/>
  <p:tag name="KSO_WM_SLIDE_ID" val="diagram20189632_1"/>
  <p:tag name="KSO_WM_SLIDE_INDEX" val="1"/>
  <p:tag name="KSO_WM_SLIDE_ITEM_CNT" val="2"/>
  <p:tag name="KSO_WM_SLIDE_LAYOUT" val="f_d"/>
  <p:tag name="KSO_WM_SLIDE_LAYOUT_CNT" val="1_1"/>
  <p:tag name="KSO_WM_SLIDE_TYPE" val="text"/>
  <p:tag name="KSO_WM_SLIDE_SUBTYPE" val="picTxt"/>
  <p:tag name="KSO_WM_BEAUTIFY_FLAG" val="#wm#"/>
  <p:tag name="KSO_WM_SLIDE_POSITION" val="171*38"/>
  <p:tag name="KSO_WM_SLIDE_SIZE" val="608*465"/>
  <p:tag name="KSO_WM_SLIDE_BACKGROUND_TYPE" val="general"/>
</p:tagLst>
</file>

<file path=ppt/tags/tag9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66.xml><?xml version="1.0" encoding="utf-8"?>
<p:tagLst xmlns:p="http://schemas.openxmlformats.org/presentationml/2006/main">
  <p:tag name="KSO_WM_TEMPLATE_CATEGORY" val="diagram"/>
  <p:tag name="KSO_WM_TEMPLATE_INDEX" val="20189632"/>
  <p:tag name="KSO_WM_UNIT_TYPE" val="d"/>
  <p:tag name="KSO_WM_UNIT_INDEX" val="1"/>
  <p:tag name="KSO_WM_UNIT_ID" val="diagram20189632_1*d*1"/>
  <p:tag name="KSO_WM_UNIT_LAYERLEVEL" val="1"/>
  <p:tag name="KSO_WM_UNIT_VALUE" val="1428*2141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967.xml><?xml version="1.0" encoding="utf-8"?>
<p:tagLst xmlns:p="http://schemas.openxmlformats.org/presentationml/2006/main">
  <p:tag name="KSO_WM_TEMPLATE_CATEGORY" val="diagram"/>
  <p:tag name="KSO_WM_TEMPLATE_INDEX" val="20189632"/>
  <p:tag name="KSO_WM_UNIT_TYPE" val="f"/>
  <p:tag name="KSO_WM_UNIT_INDEX" val="1"/>
  <p:tag name="KSO_WM_UNIT_ID" val="diagram20189632_1*f*1"/>
  <p:tag name="KSO_WM_UNIT_LAYERLEVEL" val="1"/>
  <p:tag name="KSO_WM_UNIT_VALUE" val="98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 more and more beautiful.&#13;text more paste fonts Unified fonts make reading more fluent. Unified fonts make reading more fluent"/>
  <p:tag name="KSO_WM_UNIT_TEXT_FILL_FORE_SCHEMECOLOR_INDEX_BRIGHTNESS" val="0.25"/>
  <p:tag name="KSO_WM_UNIT_TEXT_FILL_FORE_SCHEMECOLOR_INDEX" val="13"/>
  <p:tag name="KSO_WM_UNIT_TEXT_FILL_TYPE" val="1"/>
</p:tagLst>
</file>

<file path=ppt/tags/tag968.xml><?xml version="1.0" encoding="utf-8"?>
<p:tagLst xmlns:p="http://schemas.openxmlformats.org/presentationml/2006/main">
  <p:tag name="KSO_WM_TEMPLATE_CATEGORY" val="diagram"/>
  <p:tag name="KSO_WM_TEMPLATE_INDEX" val="20189632"/>
  <p:tag name="KSO_WM_TAG_VERSION" val="1.0"/>
  <p:tag name="KSO_WM_SLIDE_ID" val="diagram20189632_1"/>
  <p:tag name="KSO_WM_SLIDE_INDEX" val="1"/>
  <p:tag name="KSO_WM_SLIDE_ITEM_CNT" val="2"/>
  <p:tag name="KSO_WM_SLIDE_LAYOUT" val="f_d"/>
  <p:tag name="KSO_WM_SLIDE_LAYOUT_CNT" val="1_1"/>
  <p:tag name="KSO_WM_SLIDE_TYPE" val="text"/>
  <p:tag name="KSO_WM_SLIDE_SUBTYPE" val="picTxt"/>
  <p:tag name="KSO_WM_BEAUTIFY_FLAG" val="#wm#"/>
  <p:tag name="KSO_WM_SLIDE_POSITION" val="171*38"/>
  <p:tag name="KSO_WM_SLIDE_SIZE" val="608*465"/>
  <p:tag name="KSO_WM_SLIDE_BACKGROUND_TYPE" val="general"/>
</p:tagLst>
</file>

<file path=ppt/tags/tag9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73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74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75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976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9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978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83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38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984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8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&#13;添加标题内容"/>
  <p:tag name="KSO_WM_UNIT_TEXT_FILL_FORE_SCHEMECOLOR_INDEX_BRIGHTNESS" val="0.15"/>
  <p:tag name="KSO_WM_UNIT_TEXT_FILL_FORE_SCHEMECOLOR_INDEX" val="13"/>
  <p:tag name="KSO_WM_UNIT_TEXT_FILL_TYPE" val="1"/>
</p:tagLst>
</file>

<file path=ppt/tags/tag985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PLACING_PICTURE_USER_VIEWPORT" val="{&quot;height&quot;:8007,&quot;width&quot;:8007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8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986.xml><?xml version="1.0" encoding="utf-8"?>
<p:tagLst xmlns:p="http://schemas.openxmlformats.org/presentationml/2006/main">
  <p:tag name="KSO_WM_SLIDE_ID" val="custom20202990_3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8"/>
  <p:tag name="KSO_WM_SLIDE_SIZE" val="864*423"/>
  <p:tag name="KSO_WM_SLIDE_POSITION" val="47*61"/>
  <p:tag name="KSO_WM_TAG_VERSION" val="1.0"/>
  <p:tag name="KSO_WM_BEAUTIFY_FLAG" val="#wm#"/>
  <p:tag name="KSO_WM_TEMPLATE_CATEGORY" val="custom"/>
  <p:tag name="KSO_WM_TEMPLATE_INDEX" val="20202990"/>
  <p:tag name="KSO_WM_SLIDE_LAYOUT" val="a_b_d_f"/>
  <p:tag name="KSO_WM_SLIDE_LAYOUT_CNT" val="1_1_1_1"/>
  <p:tag name="KSO_WM_SLIDE_BACKGROUND_TYPE" val="general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0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05"/>
  <p:tag name="KSO_WM_UNIT_TEXT_FILL_FORE_SCHEMECOLOR_INDEX" val="13"/>
  <p:tag name="KSO_WM_UNIT_TEXT_FILL_TYPE" val="1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30*i*1"/>
  <p:tag name="KSO_WM_TEMPLATE_CATEGORY" val="custom"/>
  <p:tag name="KSO_WM_TEMPLATE_INDEX" val="20202990"/>
  <p:tag name="KSO_WM_UNIT_LAYERLEVEL" val="1"/>
  <p:tag name="KSO_WM_TAG_VERSION" val="1.0"/>
  <p:tag name="KSO_WM_BEAUTIFY_FLAG" val="#wm#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990_30*i*3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9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990_30*i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995.xml><?xml version="1.0" encoding="utf-8"?>
<p:tagLst xmlns:p="http://schemas.openxmlformats.org/presentationml/2006/main">
  <p:tag name="KSO_WM_SLIDE_ID" val="custom20202990_3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30"/>
  <p:tag name="KSO_WM_SLIDE_SIZE" val="684*335"/>
  <p:tag name="KSO_WM_SLIDE_POSITION" val="137*102"/>
  <p:tag name="KSO_WM_TAG_VERSION" val="1.0"/>
  <p:tag name="KSO_WM_BEAUTIFY_FLAG" val="#wm#"/>
  <p:tag name="KSO_WM_TEMPLATE_CATEGORY" val="custom"/>
  <p:tag name="KSO_WM_TEMPLATE_INDEX" val="20202990"/>
  <p:tag name="KSO_WM_SLIDE_LAYOUT" val="a_b"/>
  <p:tag name="KSO_WM_SLIDE_LAYOUT_CNT" val="1_1"/>
  <p:tag name="KSO_WM_SLIDE_BACKGROUND_TYPE" val="general"/>
</p:tagLst>
</file>

<file path=ppt/tags/tag9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9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.1.1.第一个个啊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1.1.1.第一个个啊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1.1.1.第一个个啊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1882</Words>
  <Application>WPS 演示</Application>
  <PresentationFormat>宽屏</PresentationFormat>
  <Paragraphs>136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Wingdings</vt:lpstr>
      <vt:lpstr>汉仪旗黑-85S</vt:lpstr>
      <vt:lpstr>隶书</vt:lpstr>
      <vt:lpstr>Viner Hand ITC</vt:lpstr>
      <vt:lpstr>微软雅黑 Light</vt:lpstr>
      <vt:lpstr>Office 主题​​</vt:lpstr>
      <vt:lpstr>1_Office 主题​​</vt:lpstr>
      <vt:lpstr>2_Office 主题​​</vt:lpstr>
      <vt:lpstr>3_Office 主题​​</vt:lpstr>
      <vt:lpstr>4_Office 主题​​</vt:lpstr>
      <vt:lpstr>Halo everyone！</vt:lpstr>
      <vt:lpstr>How Do Middle Schools Kill Student's Creativity</vt:lpstr>
      <vt:lpstr>PowerPoint 演示文稿</vt:lpstr>
      <vt:lpstr>The famous TED talk</vt:lpstr>
      <vt:lpstr>PowerPoint 演示文稿</vt:lpstr>
      <vt:lpstr>University is a fairyland full of immense diversity</vt:lpstr>
      <vt:lpstr>PowerPoint 演示文稿</vt:lpstr>
      <vt:lpstr>PowerPoint 演示文稿</vt:lpstr>
      <vt:lpstr>what to eat</vt:lpstr>
      <vt:lpstr>PowerPoint 演示文稿</vt:lpstr>
      <vt:lpstr>PowerPoint 演示文稿</vt:lpstr>
      <vt:lpstr>PowerPoint 演示文稿</vt:lpstr>
      <vt:lpstr>Which to choose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to 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have middle schools done?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Learn to choose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Administrator</cp:lastModifiedBy>
  <cp:revision>150</cp:revision>
  <dcterms:created xsi:type="dcterms:W3CDTF">2019-06-19T02:08:00Z</dcterms:created>
  <dcterms:modified xsi:type="dcterms:W3CDTF">2020-10-21T15:24:04Z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2052-11.1.0.10016</vt:lpwstr>
  </property>
</Properties>
</file>