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凯韬" initials="薛凯韬" lastIdx="1" clrIdx="0">
    <p:extLst>
      <p:ext uri="{19B8F6BF-5375-455C-9EA6-DF929625EA0E}">
        <p15:presenceInfo xmlns:p15="http://schemas.microsoft.com/office/powerpoint/2012/main" userId="薛凯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42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1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74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40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5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769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36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3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7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8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4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4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3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0AE883-DAED-43F5-923A-32BBC1879AB4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0A9D40-A8EF-46DB-BDBC-005F3F584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8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872" y="1119117"/>
            <a:ext cx="5471072" cy="753115"/>
          </a:xfrm>
        </p:spPr>
        <p:txBody>
          <a:bodyPr>
            <a:noAutofit/>
          </a:bodyPr>
          <a:lstStyle/>
          <a:p>
            <a:r>
              <a:rPr lang="en-US" altLang="zh-CN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Java</a:t>
            </a:r>
            <a:r>
              <a:rPr lang="zh-CN" altLang="en-US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大作业创意设计</a:t>
            </a:r>
            <a:endParaRPr lang="zh-CN" altLang="en-US" sz="44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6115" y="2842094"/>
            <a:ext cx="3736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班级：计</a:t>
            </a:r>
            <a:r>
              <a:rPr lang="en-US" altLang="zh-CN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44</a:t>
            </a:r>
          </a:p>
          <a:p>
            <a:r>
              <a:rPr lang="zh-CN" alt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姓名：薛凯韬</a:t>
            </a:r>
            <a:endParaRPr lang="en-US" altLang="zh-CN" sz="3200" dirty="0" smtClean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</a:t>
            </a:r>
            <a:r>
              <a:rPr lang="zh-CN" alt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号：</a:t>
            </a:r>
            <a:r>
              <a:rPr lang="en-US" altLang="zh-CN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2014011371</a:t>
            </a:r>
            <a:endParaRPr lang="zh-CN" altLang="en-US" sz="32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1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1016"/>
          <a:stretch/>
        </p:blipFill>
        <p:spPr>
          <a:xfrm rot="1297167">
            <a:off x="3916906" y="921435"/>
            <a:ext cx="3098042" cy="55614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1016"/>
          <a:stretch/>
        </p:blipFill>
        <p:spPr>
          <a:xfrm rot="19785479">
            <a:off x="957617" y="921434"/>
            <a:ext cx="3098042" cy="55614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左右箭头 3"/>
          <p:cNvSpPr/>
          <p:nvPr/>
        </p:nvSpPr>
        <p:spPr>
          <a:xfrm>
            <a:off x="3425588" y="1078173"/>
            <a:ext cx="955343" cy="6960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98829" y="284723"/>
            <a:ext cx="2156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摇一摇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7316361" y="3224493"/>
            <a:ext cx="1228298" cy="95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1016"/>
          <a:stretch/>
        </p:blipFill>
        <p:spPr>
          <a:xfrm>
            <a:off x="8846072" y="1060187"/>
            <a:ext cx="3098042" cy="55614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6" t="13114"/>
          <a:stretch/>
        </p:blipFill>
        <p:spPr>
          <a:xfrm>
            <a:off x="8996197" y="1554918"/>
            <a:ext cx="2797791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7765578" y="271409"/>
            <a:ext cx="474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推荐附近的用户上传的新闻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7540" y="504967"/>
            <a:ext cx="85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产品创意点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第三部分   添加语言选择功能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1016"/>
          <a:stretch/>
        </p:blipFill>
        <p:spPr>
          <a:xfrm>
            <a:off x="4014715" y="1028187"/>
            <a:ext cx="3098042" cy="5629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09" y="2333766"/>
            <a:ext cx="2759121" cy="2786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3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33266" y="1146412"/>
            <a:ext cx="9321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鉴于部分经过翻译的国外新闻会被编辑者曲解，同时为满足部分用户的语言学习等的需求，可以添加选择语言或地区的功能。比如选择英文，将推荐英语原文的新闻。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9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1016"/>
          <a:stretch/>
        </p:blipFill>
        <p:spPr>
          <a:xfrm>
            <a:off x="684661" y="1228299"/>
            <a:ext cx="3098042" cy="5629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5" y="2533878"/>
            <a:ext cx="2759121" cy="2786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1011069" y="274192"/>
            <a:ext cx="2759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选择语言或国家</a:t>
            </a:r>
            <a:endParaRPr lang="en-US" altLang="zh-CN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（比如英文）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995081" y="2533878"/>
            <a:ext cx="1992573" cy="1393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1016"/>
          <a:stretch/>
        </p:blipFill>
        <p:spPr>
          <a:xfrm>
            <a:off x="8200032" y="1228299"/>
            <a:ext cx="3098042" cy="5629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t="6051" r="40" b="5466"/>
          <a:stretch/>
        </p:blipFill>
        <p:spPr>
          <a:xfrm>
            <a:off x="8338782" y="1705971"/>
            <a:ext cx="2811439" cy="4599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7983941" y="413956"/>
            <a:ext cx="386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推荐英文原文的新闻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95331" y="2593075"/>
            <a:ext cx="5513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  <a:endParaRPr lang="zh-CN" altLang="en-US" sz="54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52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7451" y="604910"/>
            <a:ext cx="606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第一部分：产品定位与市场分析</a:t>
            </a:r>
            <a:endParaRPr lang="zh-CN" altLang="en-US" sz="32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9116" y="1547446"/>
            <a:ext cx="97308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本产品面向所有有收看新闻需求的用户。目前市场上有大量用于收看新闻的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APP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，例如天天快报等。但是这些产品大多样式古板，界面老旧，缺乏吸引力。本产品通过改变传统的新闻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APP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模式，使得产品界面对用户更加友好，功能更加引人注目。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7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6037" y="559557"/>
            <a:ext cx="6441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第二部分：产品功能介绍与创意点</a:t>
            </a:r>
            <a:endParaRPr lang="zh-CN" altLang="en-US" sz="32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3958" y="1419367"/>
            <a:ext cx="92668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产品基本功能：</a:t>
            </a:r>
            <a:endParaRPr lang="en-US" altLang="zh-CN" sz="2800" dirty="0" smtClean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分钟级别的更新，全天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24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小时滚动新闻，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时间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了解热点新鲜事。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	</a:t>
            </a:r>
          </a:p>
          <a:p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汇聚热门新闻，随时随地掌握即刻友邻正在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的焦点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个性化推荐，发现更多你感兴趣的新闻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品味新闻，随时写下你的思想，大声表达你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观点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，分享你对世界的看法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极简精致的界面，享受“悦”读；简单流畅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，顶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踩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收藏</a:t>
            </a:r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分享，玩“转”你的态度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贴心的夜间模式，让阅读在夜晚变得更加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静谧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温馨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7471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45909"/>
            <a:ext cx="1199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产品创意点第一部分    通过积木云的方式让用户选择自己的兴趣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33" r="2502" b="1104"/>
          <a:stretch/>
        </p:blipFill>
        <p:spPr>
          <a:xfrm>
            <a:off x="4148921" y="1201004"/>
            <a:ext cx="3111690" cy="548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48" y="1705970"/>
            <a:ext cx="2893327" cy="4503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67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0186" y="1119116"/>
            <a:ext cx="92804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目前的新闻软件的分类比较模糊，为了更好的满足用户的需求，利用积木的方式，使用户自己组合并且收藏想要的分类。</a:t>
            </a:r>
            <a:endParaRPr lang="en-US" altLang="zh-CN" sz="2800" dirty="0" smtClean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例如：科学基本类，军事基本类结合将检索出有关军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事科学的新闻。</a:t>
            </a:r>
            <a:endParaRPr lang="en-US" altLang="zh-CN" sz="2800" dirty="0" smtClean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历史基本类，明星基本类，奇闻基本类将检索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出有关历史人物奇闻的有关新闻。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4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33" r="2502" b="1104"/>
          <a:stretch/>
        </p:blipFill>
        <p:spPr>
          <a:xfrm>
            <a:off x="859810" y="641447"/>
            <a:ext cx="3111690" cy="548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8" y="1132763"/>
            <a:ext cx="2879677" cy="45174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右箭头 6"/>
          <p:cNvSpPr/>
          <p:nvPr/>
        </p:nvSpPr>
        <p:spPr>
          <a:xfrm>
            <a:off x="4954138" y="2210938"/>
            <a:ext cx="2292824" cy="1419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33" r="2502" b="1104"/>
          <a:stretch/>
        </p:blipFill>
        <p:spPr>
          <a:xfrm>
            <a:off x="8229600" y="648267"/>
            <a:ext cx="3111690" cy="548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文本框 8"/>
          <p:cNvSpPr txBox="1"/>
          <p:nvPr/>
        </p:nvSpPr>
        <p:spPr>
          <a:xfrm>
            <a:off x="2743200" y="3368695"/>
            <a:ext cx="491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历史</a:t>
            </a:r>
            <a:endParaRPr lang="zh-CN" altLang="en-US" sz="1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11188" y="3607532"/>
            <a:ext cx="491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科学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56343" y="3693942"/>
            <a:ext cx="491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军事</a:t>
            </a:r>
            <a:endParaRPr lang="zh-CN" altLang="en-US" sz="11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68304" y="2891020"/>
            <a:ext cx="491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时政</a:t>
            </a:r>
            <a:endParaRPr lang="zh-CN" altLang="en-US" sz="1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08325" y="3052443"/>
            <a:ext cx="491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体育</a:t>
            </a:r>
            <a:endParaRPr lang="zh-CN" altLang="en-US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2665" y="3465303"/>
            <a:ext cx="491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游戏</a:t>
            </a:r>
            <a:endParaRPr lang="zh-CN" altLang="en-US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37894" y="3724569"/>
            <a:ext cx="491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考古</a:t>
            </a:r>
            <a:endParaRPr lang="zh-CN" altLang="en-US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69910" y="2877259"/>
            <a:ext cx="491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3">
                    <a:lumMod val="75000"/>
                  </a:schemeClr>
                </a:solidFill>
              </a:rPr>
              <a:t>明星</a:t>
            </a:r>
            <a:endParaRPr lang="zh-CN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99645" y="2752273"/>
            <a:ext cx="491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萝莉</a:t>
            </a:r>
            <a:endParaRPr lang="zh-CN" altLang="en-US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99898" y="2615649"/>
            <a:ext cx="491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FF00"/>
                </a:solidFill>
              </a:rPr>
              <a:t>战争</a:t>
            </a:r>
            <a:endParaRPr lang="zh-CN" altLang="en-US" sz="1100" dirty="0">
              <a:solidFill>
                <a:srgbClr val="FFFF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4" t="27780" r="12936" b="2817"/>
          <a:stretch/>
        </p:blipFill>
        <p:spPr>
          <a:xfrm>
            <a:off x="8366078" y="1132762"/>
            <a:ext cx="2852382" cy="45174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634618" y="162729"/>
            <a:ext cx="402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创建自己的新闻分类积木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11737" y="161685"/>
            <a:ext cx="292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给出推荐内容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0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37981" y="439248"/>
            <a:ext cx="10686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产品创意点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第二部分   添加用户分享新闻的专区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1016"/>
          <a:stretch/>
        </p:blipFill>
        <p:spPr>
          <a:xfrm>
            <a:off x="4039737" y="1160060"/>
            <a:ext cx="3098042" cy="55614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6" t="13114"/>
          <a:stretch/>
        </p:blipFill>
        <p:spPr>
          <a:xfrm>
            <a:off x="4189863" y="1596788"/>
            <a:ext cx="2797791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2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3957" y="873458"/>
            <a:ext cx="85434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目前</a:t>
            </a: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的新闻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软件大多只包含用户的评论区，而微信朋友圈，微博等通常只是互相之间关注的人才会看。而且，大多数人都比较关注自己身边发生的事。</a:t>
            </a:r>
            <a:endParaRPr lang="en-US" altLang="zh-CN" sz="2800" dirty="0" smtClean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通过添加用户上传新闻专区，让每个用户可以随时随地的将自己的所见所闻上传。并且可以筛选其中的传递正能量等的新闻进行推荐。同时可以添加摇一摇功能，自动搜寻附近的用户分享的新闻。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9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9" y="1758940"/>
            <a:ext cx="5167952" cy="3700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文本框 3"/>
          <p:cNvSpPr txBox="1"/>
          <p:nvPr/>
        </p:nvSpPr>
        <p:spPr>
          <a:xfrm>
            <a:off x="1105470" y="682388"/>
            <a:ext cx="350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手机实时拍照上传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100549" y="2620370"/>
            <a:ext cx="1733266" cy="1050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1016"/>
          <a:stretch/>
        </p:blipFill>
        <p:spPr>
          <a:xfrm>
            <a:off x="8393373" y="943998"/>
            <a:ext cx="3098042" cy="55614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6" t="13114"/>
          <a:stretch/>
        </p:blipFill>
        <p:spPr>
          <a:xfrm>
            <a:off x="8543498" y="1438729"/>
            <a:ext cx="2797791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7970293" y="420778"/>
            <a:ext cx="423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创建自己身边的新闻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5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495</TotalTime>
  <Words>367</Words>
  <Application>Microsoft Office PowerPoint</Application>
  <PresentationFormat>宽屏</PresentationFormat>
  <Paragraphs>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华文行楷</vt:lpstr>
      <vt:lpstr>宋体</vt:lpstr>
      <vt:lpstr>Arial</vt:lpstr>
      <vt:lpstr>Calibri</vt:lpstr>
      <vt:lpstr>Calibri Light</vt:lpstr>
      <vt:lpstr>天体</vt:lpstr>
      <vt:lpstr>Java大作业创意设计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Java大作业</dc:title>
  <dc:creator>薛凯韬</dc:creator>
  <cp:lastModifiedBy>薛凯韬</cp:lastModifiedBy>
  <cp:revision>56</cp:revision>
  <dcterms:created xsi:type="dcterms:W3CDTF">2016-08-22T14:16:12Z</dcterms:created>
  <dcterms:modified xsi:type="dcterms:W3CDTF">2016-08-24T11:41:29Z</dcterms:modified>
</cp:coreProperties>
</file>