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66"/>
    <a:srgbClr val="CC6600"/>
    <a:srgbClr val="1966B3"/>
    <a:srgbClr val="FF9900"/>
    <a:srgbClr val="FF3300"/>
    <a:srgbClr val="FFFF00"/>
    <a:srgbClr val="000000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67730" autoAdjust="0"/>
  </p:normalViewPr>
  <p:slideViewPr>
    <p:cSldViewPr>
      <p:cViewPr>
        <p:scale>
          <a:sx n="60" d="100"/>
          <a:sy n="60" d="100"/>
        </p:scale>
        <p:origin x="-199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7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53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3872" y="2780928"/>
            <a:ext cx="7704856" cy="1296144"/>
          </a:xfrm>
        </p:spPr>
        <p:txBody>
          <a:bodyPr/>
          <a:lstStyle/>
          <a:p>
            <a:pPr lvl="0" eaLnBrk="1" hangingPunct="1"/>
            <a:r>
              <a:rPr lang="en-US" altLang="zh-CN" sz="4000" i="0" dirty="0"/>
              <a:t>Python</a:t>
            </a:r>
            <a:r>
              <a:rPr lang="zh-CN" altLang="zh-CN" sz="4000" i="0" dirty="0" smtClean="0"/>
              <a:t>大</a:t>
            </a:r>
            <a:r>
              <a:rPr lang="zh-CN" altLang="zh-CN" sz="4000" i="0" dirty="0"/>
              <a:t>数据分析原理与应用</a:t>
            </a:r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</a:br>
            <a:endParaRPr lang="en-US" altLang="zh-CN" sz="4000" i="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4293096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主讲</a:t>
            </a:r>
            <a:r>
              <a:rPr lang="zh-CN" altLang="en-US" sz="2800" dirty="0" smtClean="0"/>
              <a:t>教师：英向华 教授 </a:t>
            </a:r>
            <a:r>
              <a:rPr lang="zh-CN" altLang="en-US" sz="2800" dirty="0"/>
              <a:t>智能学院</a:t>
            </a:r>
            <a:endParaRPr lang="en-US" altLang="zh-CN" sz="2800" dirty="0"/>
          </a:p>
          <a:p>
            <a:r>
              <a:rPr lang="zh-CN" altLang="en-US" sz="2800" dirty="0" smtClean="0"/>
              <a:t>助       教： 陈</a:t>
            </a:r>
            <a:r>
              <a:rPr lang="zh-CN" altLang="en-US" sz="2800" dirty="0"/>
              <a:t>泰</a:t>
            </a:r>
            <a:r>
              <a:rPr lang="zh-CN" altLang="en-US" sz="2800" dirty="0" smtClean="0"/>
              <a:t>言 </a:t>
            </a:r>
            <a:r>
              <a:rPr lang="en-US" altLang="zh-CN" sz="2800" dirty="0" smtClean="0"/>
              <a:t>chenty@stu.pku.edu.cn</a:t>
            </a:r>
            <a:endParaRPr lang="en-US" altLang="zh-CN" sz="2800" dirty="0"/>
          </a:p>
          <a:p>
            <a:r>
              <a:rPr lang="zh-CN" altLang="en-US" sz="2800" dirty="0" smtClean="0"/>
              <a:t>                   </a:t>
            </a:r>
            <a:r>
              <a:rPr lang="zh-CN" altLang="en-US" sz="2800" dirty="0"/>
              <a:t>邢博威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xingbowei@pku.edu.cn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两次课程作业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60%</a:t>
            </a:r>
          </a:p>
          <a:p>
            <a:endParaRPr lang="en-US" altLang="zh-CN" dirty="0"/>
          </a:p>
          <a:p>
            <a:r>
              <a:rPr lang="zh-CN" altLang="en-US" dirty="0"/>
              <a:t>一次</a:t>
            </a:r>
            <a:r>
              <a:rPr lang="zh-CN" altLang="en-US" dirty="0" smtClean="0"/>
              <a:t>大作业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40%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无期中、期末考试  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041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14959</TotalTime>
  <Words>46</Words>
  <Application>Microsoft Office PowerPoint</Application>
  <PresentationFormat>全屏显示(4:3)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sample</vt:lpstr>
      <vt:lpstr>Python大数据分析原理与应用 </vt:lpstr>
      <vt:lpstr>成绩考核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Windows 用户</cp:lastModifiedBy>
  <cp:revision>1671</cp:revision>
  <dcterms:created xsi:type="dcterms:W3CDTF">2004-08-26T06:30:40Z</dcterms:created>
  <dcterms:modified xsi:type="dcterms:W3CDTF">2023-02-21T02:31:54Z</dcterms:modified>
</cp:coreProperties>
</file>