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9"/>
  </p:notesMasterIdLst>
  <p:sldIdLst>
    <p:sldId id="258" r:id="rId3"/>
    <p:sldId id="744" r:id="rId4"/>
    <p:sldId id="706" r:id="rId5"/>
    <p:sldId id="707" r:id="rId6"/>
    <p:sldId id="708" r:id="rId7"/>
    <p:sldId id="709" r:id="rId8"/>
    <p:sldId id="735" r:id="rId9"/>
    <p:sldId id="710" r:id="rId10"/>
    <p:sldId id="711" r:id="rId11"/>
    <p:sldId id="713" r:id="rId12"/>
    <p:sldId id="714" r:id="rId13"/>
    <p:sldId id="712" r:id="rId14"/>
    <p:sldId id="729" r:id="rId15"/>
    <p:sldId id="746" r:id="rId16"/>
    <p:sldId id="730" r:id="rId17"/>
    <p:sldId id="732" r:id="rId18"/>
    <p:sldId id="734" r:id="rId19"/>
    <p:sldId id="724" r:id="rId20"/>
    <p:sldId id="738" r:id="rId21"/>
    <p:sldId id="739" r:id="rId22"/>
    <p:sldId id="740" r:id="rId23"/>
    <p:sldId id="741" r:id="rId24"/>
    <p:sldId id="742" r:id="rId25"/>
    <p:sldId id="743" r:id="rId26"/>
    <p:sldId id="736" r:id="rId27"/>
    <p:sldId id="74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8" autoAdjust="0"/>
    <p:restoredTop sz="94692" autoAdjust="0"/>
  </p:normalViewPr>
  <p:slideViewPr>
    <p:cSldViewPr snapToGrid="0">
      <p:cViewPr varScale="1">
        <p:scale>
          <a:sx n="74" d="100"/>
          <a:sy n="74" d="100"/>
        </p:scale>
        <p:origin x="187"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B4963-7442-4700-8F01-E058B31672C1}" type="datetimeFigureOut">
              <a:rPr lang="zh-CN" altLang="en-US" smtClean="0"/>
              <a:t>2023/3/28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6FE692-F6F6-4830-B30E-6054A824CD41}" type="slidenum">
              <a:rPr lang="zh-CN" altLang="en-US" smtClean="0"/>
              <a:t>‹#›</a:t>
            </a:fld>
            <a:endParaRPr lang="zh-CN" altLang="en-US"/>
          </a:p>
        </p:txBody>
      </p:sp>
    </p:spTree>
    <p:extLst>
      <p:ext uri="{BB962C8B-B14F-4D97-AF65-F5344CB8AC3E}">
        <p14:creationId xmlns:p14="http://schemas.microsoft.com/office/powerpoint/2010/main" val="4069420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pzuowen.com/book/antushengtonghua/7403.html"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movie.douban.com/top250?start=0&amp;filter="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zhuanlan.zhihu.com/p/28759710"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hlinkClick r:id="rId3"/>
              </a:rPr>
              <a:t>丑小鸭</a:t>
            </a:r>
            <a:r>
              <a:rPr lang="en-US" altLang="zh-CN" dirty="0">
                <a:hlinkClick r:id="rId3"/>
              </a:rPr>
              <a:t>_【</a:t>
            </a:r>
            <a:r>
              <a:rPr lang="zh-CN" altLang="en-US" dirty="0">
                <a:hlinkClick r:id="rId3"/>
              </a:rPr>
              <a:t>安徒生童话</a:t>
            </a:r>
            <a:r>
              <a:rPr lang="en-US" altLang="zh-CN" dirty="0">
                <a:hlinkClick r:id="rId3"/>
              </a:rPr>
              <a:t>】_ </a:t>
            </a:r>
            <a:r>
              <a:rPr lang="zh-CN" altLang="en-US" dirty="0">
                <a:hlinkClick r:id="rId3"/>
              </a:rPr>
              <a:t>皮皮少儿阅读频道 </a:t>
            </a:r>
            <a:r>
              <a:rPr lang="en-US" altLang="zh-CN" dirty="0">
                <a:hlinkClick r:id="rId3"/>
              </a:rPr>
              <a:t>(ppzuowen.com)</a:t>
            </a:r>
            <a:endParaRPr lang="en-US" altLang="zh-CN" dirty="0"/>
          </a:p>
          <a:p>
            <a:r>
              <a:rPr lang="zh-CN" altLang="en-US" dirty="0">
                <a:hlinkClick r:id="rId4"/>
              </a:rPr>
              <a:t>豆瓣电影 </a:t>
            </a:r>
            <a:r>
              <a:rPr lang="en-US" altLang="zh-CN" dirty="0">
                <a:hlinkClick r:id="rId4"/>
              </a:rPr>
              <a:t>Top 250 (douban.com)</a:t>
            </a:r>
            <a:endParaRPr lang="zh-CN" altLang="en-US" dirty="0"/>
          </a:p>
        </p:txBody>
      </p:sp>
      <p:sp>
        <p:nvSpPr>
          <p:cNvPr id="4" name="灯片编号占位符 3"/>
          <p:cNvSpPr>
            <a:spLocks noGrp="1"/>
          </p:cNvSpPr>
          <p:nvPr>
            <p:ph type="sldNum" sz="quarter" idx="5"/>
          </p:nvPr>
        </p:nvSpPr>
        <p:spPr/>
        <p:txBody>
          <a:bodyPr/>
          <a:lstStyle/>
          <a:p>
            <a:fld id="{B96FE692-F6F6-4830-B30E-6054A824CD41}" type="slidenum">
              <a:rPr lang="zh-CN" altLang="en-US" smtClean="0"/>
              <a:t>1</a:t>
            </a:fld>
            <a:endParaRPr lang="zh-CN" altLang="en-US"/>
          </a:p>
        </p:txBody>
      </p:sp>
    </p:spTree>
    <p:extLst>
      <p:ext uri="{BB962C8B-B14F-4D97-AF65-F5344CB8AC3E}">
        <p14:creationId xmlns:p14="http://schemas.microsoft.com/office/powerpoint/2010/main" val="722918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3"/>
              </a:rPr>
              <a:t>Python3</a:t>
            </a:r>
            <a:r>
              <a:rPr lang="zh-CN" altLang="en-US" dirty="0">
                <a:hlinkClick r:id="rId3"/>
              </a:rPr>
              <a:t>中</a:t>
            </a:r>
            <a:r>
              <a:rPr lang="en-US" altLang="zh-CN" dirty="0" err="1">
                <a:hlinkClick r:id="rId3"/>
              </a:rPr>
              <a:t>BeautifulSoup</a:t>
            </a:r>
            <a:r>
              <a:rPr lang="zh-CN" altLang="en-US" dirty="0">
                <a:hlinkClick r:id="rId3"/>
              </a:rPr>
              <a:t>的使用方法 </a:t>
            </a:r>
            <a:r>
              <a:rPr lang="en-US" altLang="zh-CN" dirty="0">
                <a:hlinkClick r:id="rId3"/>
              </a:rPr>
              <a:t>- </a:t>
            </a:r>
            <a:r>
              <a:rPr lang="zh-CN" altLang="en-US" dirty="0">
                <a:hlinkClick r:id="rId3"/>
              </a:rPr>
              <a:t>知乎 </a:t>
            </a:r>
            <a:r>
              <a:rPr lang="en-US" altLang="zh-CN" dirty="0">
                <a:hlinkClick r:id="rId3"/>
              </a:rPr>
              <a:t>(zhihu.com)</a:t>
            </a:r>
            <a:endParaRPr lang="zh-CN" altLang="en-US" dirty="0"/>
          </a:p>
        </p:txBody>
      </p:sp>
      <p:sp>
        <p:nvSpPr>
          <p:cNvPr id="4" name="灯片编号占位符 3"/>
          <p:cNvSpPr>
            <a:spLocks noGrp="1"/>
          </p:cNvSpPr>
          <p:nvPr>
            <p:ph type="sldNum" sz="quarter" idx="5"/>
          </p:nvPr>
        </p:nvSpPr>
        <p:spPr/>
        <p:txBody>
          <a:bodyPr/>
          <a:lstStyle/>
          <a:p>
            <a:fld id="{B96FE692-F6F6-4830-B30E-6054A824CD41}" type="slidenum">
              <a:rPr lang="zh-CN" altLang="en-US" smtClean="0"/>
              <a:t>23</a:t>
            </a:fld>
            <a:endParaRPr lang="zh-CN" altLang="en-US"/>
          </a:p>
        </p:txBody>
      </p:sp>
    </p:spTree>
    <p:extLst>
      <p:ext uri="{BB962C8B-B14F-4D97-AF65-F5344CB8AC3E}">
        <p14:creationId xmlns:p14="http://schemas.microsoft.com/office/powerpoint/2010/main" val="116727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DC8C6-785C-4FEF-97E3-97F553F8F72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2DD2AB4-04D9-4D0D-84E6-47698C41DC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FF8C441-FEF3-4EF2-A014-252D6F2B79DA}"/>
              </a:ext>
            </a:extLst>
          </p:cNvPr>
          <p:cNvSpPr>
            <a:spLocks noGrp="1"/>
          </p:cNvSpPr>
          <p:nvPr>
            <p:ph type="dt" sz="half" idx="10"/>
          </p:nvPr>
        </p:nvSpPr>
        <p:spPr/>
        <p:txBody>
          <a:bodyPr/>
          <a:lstStyle/>
          <a:p>
            <a:fld id="{32BF5049-00B8-4FAA-9A52-E1C039E87E2E}" type="datetimeFigureOut">
              <a:rPr lang="zh-CN" altLang="en-US" smtClean="0"/>
              <a:t>2023/3/28</a:t>
            </a:fld>
            <a:endParaRPr lang="zh-CN" altLang="en-US"/>
          </a:p>
        </p:txBody>
      </p:sp>
      <p:sp>
        <p:nvSpPr>
          <p:cNvPr id="5" name="页脚占位符 4">
            <a:extLst>
              <a:ext uri="{FF2B5EF4-FFF2-40B4-BE49-F238E27FC236}">
                <a16:creationId xmlns:a16="http://schemas.microsoft.com/office/drawing/2014/main" id="{728C8826-7EAC-47BF-8968-169074A11A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6378F-F7ED-4816-A06D-04D07FA40B93}"/>
              </a:ext>
            </a:extLst>
          </p:cNvPr>
          <p:cNvSpPr>
            <a:spLocks noGrp="1"/>
          </p:cNvSpPr>
          <p:nvPr>
            <p:ph type="sldNum" sz="quarter" idx="12"/>
          </p:nvPr>
        </p:nvSpPr>
        <p:spPr/>
        <p:txBody>
          <a:bodyPr/>
          <a:lstStyle/>
          <a:p>
            <a:fld id="{6A273D6A-B2A1-45D7-9E6D-8749D55EF3EF}" type="slidenum">
              <a:rPr lang="zh-CN" altLang="en-US" smtClean="0"/>
              <a:t>‹#›</a:t>
            </a:fld>
            <a:endParaRPr lang="zh-CN" altLang="en-US"/>
          </a:p>
        </p:txBody>
      </p:sp>
    </p:spTree>
    <p:extLst>
      <p:ext uri="{BB962C8B-B14F-4D97-AF65-F5344CB8AC3E}">
        <p14:creationId xmlns:p14="http://schemas.microsoft.com/office/powerpoint/2010/main" val="1745372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1F601-AA22-493E-9CB0-F449300E52A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1A70ED6-9BDA-4DD6-AA88-0E0E8FE6679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ED1A10-6ACB-47CC-87E7-3FF8CA17EBF3}"/>
              </a:ext>
            </a:extLst>
          </p:cNvPr>
          <p:cNvSpPr>
            <a:spLocks noGrp="1"/>
          </p:cNvSpPr>
          <p:nvPr>
            <p:ph type="dt" sz="half" idx="10"/>
          </p:nvPr>
        </p:nvSpPr>
        <p:spPr/>
        <p:txBody>
          <a:bodyPr/>
          <a:lstStyle/>
          <a:p>
            <a:fld id="{32BF5049-00B8-4FAA-9A52-E1C039E87E2E}" type="datetimeFigureOut">
              <a:rPr lang="zh-CN" altLang="en-US" smtClean="0"/>
              <a:t>2023/3/28</a:t>
            </a:fld>
            <a:endParaRPr lang="zh-CN" altLang="en-US"/>
          </a:p>
        </p:txBody>
      </p:sp>
      <p:sp>
        <p:nvSpPr>
          <p:cNvPr id="5" name="页脚占位符 4">
            <a:extLst>
              <a:ext uri="{FF2B5EF4-FFF2-40B4-BE49-F238E27FC236}">
                <a16:creationId xmlns:a16="http://schemas.microsoft.com/office/drawing/2014/main" id="{5A9EAB20-3193-48C8-BD45-B35ACFD824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6E2577-8127-47CC-9836-6109DB0C6870}"/>
              </a:ext>
            </a:extLst>
          </p:cNvPr>
          <p:cNvSpPr>
            <a:spLocks noGrp="1"/>
          </p:cNvSpPr>
          <p:nvPr>
            <p:ph type="sldNum" sz="quarter" idx="12"/>
          </p:nvPr>
        </p:nvSpPr>
        <p:spPr/>
        <p:txBody>
          <a:bodyPr/>
          <a:lstStyle/>
          <a:p>
            <a:fld id="{6A273D6A-B2A1-45D7-9E6D-8749D55EF3EF}" type="slidenum">
              <a:rPr lang="zh-CN" altLang="en-US" smtClean="0"/>
              <a:t>‹#›</a:t>
            </a:fld>
            <a:endParaRPr lang="zh-CN" altLang="en-US"/>
          </a:p>
        </p:txBody>
      </p:sp>
    </p:spTree>
    <p:extLst>
      <p:ext uri="{BB962C8B-B14F-4D97-AF65-F5344CB8AC3E}">
        <p14:creationId xmlns:p14="http://schemas.microsoft.com/office/powerpoint/2010/main" val="142680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CA4A32-EE7F-467A-9F36-0C3F6C84253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B71514A-E740-42FE-91A3-36A3EDF142A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E2FA228-428A-4E44-BC35-2A489478E00A}"/>
              </a:ext>
            </a:extLst>
          </p:cNvPr>
          <p:cNvSpPr>
            <a:spLocks noGrp="1"/>
          </p:cNvSpPr>
          <p:nvPr>
            <p:ph type="dt" sz="half" idx="10"/>
          </p:nvPr>
        </p:nvSpPr>
        <p:spPr/>
        <p:txBody>
          <a:bodyPr/>
          <a:lstStyle/>
          <a:p>
            <a:fld id="{32BF5049-00B8-4FAA-9A52-E1C039E87E2E}" type="datetimeFigureOut">
              <a:rPr lang="zh-CN" altLang="en-US" smtClean="0"/>
              <a:t>2023/3/28</a:t>
            </a:fld>
            <a:endParaRPr lang="zh-CN" altLang="en-US"/>
          </a:p>
        </p:txBody>
      </p:sp>
      <p:sp>
        <p:nvSpPr>
          <p:cNvPr id="5" name="页脚占位符 4">
            <a:extLst>
              <a:ext uri="{FF2B5EF4-FFF2-40B4-BE49-F238E27FC236}">
                <a16:creationId xmlns:a16="http://schemas.microsoft.com/office/drawing/2014/main" id="{F68B0BA6-74F3-44FD-99AE-0E8D2C5960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5AF530-8528-46DC-BFFA-B6ECFBB7221C}"/>
              </a:ext>
            </a:extLst>
          </p:cNvPr>
          <p:cNvSpPr>
            <a:spLocks noGrp="1"/>
          </p:cNvSpPr>
          <p:nvPr>
            <p:ph type="sldNum" sz="quarter" idx="12"/>
          </p:nvPr>
        </p:nvSpPr>
        <p:spPr/>
        <p:txBody>
          <a:bodyPr/>
          <a:lstStyle/>
          <a:p>
            <a:fld id="{6A273D6A-B2A1-45D7-9E6D-8749D55EF3EF}" type="slidenum">
              <a:rPr lang="zh-CN" altLang="en-US" smtClean="0"/>
              <a:t>‹#›</a:t>
            </a:fld>
            <a:endParaRPr lang="zh-CN" altLang="en-US"/>
          </a:p>
        </p:txBody>
      </p:sp>
    </p:spTree>
    <p:extLst>
      <p:ext uri="{BB962C8B-B14F-4D97-AF65-F5344CB8AC3E}">
        <p14:creationId xmlns:p14="http://schemas.microsoft.com/office/powerpoint/2010/main" val="1899914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2438" indent="0" algn="ctr">
              <a:buNone/>
              <a:defRPr>
                <a:solidFill>
                  <a:schemeClr val="tx1">
                    <a:tint val="75000"/>
                  </a:schemeClr>
                </a:solidFill>
              </a:defRPr>
            </a:lvl6pPr>
            <a:lvl7pPr marL="3291078" indent="0" algn="ctr">
              <a:buNone/>
              <a:defRPr>
                <a:solidFill>
                  <a:schemeClr val="tx1">
                    <a:tint val="75000"/>
                  </a:schemeClr>
                </a:solidFill>
              </a:defRPr>
            </a:lvl7pPr>
            <a:lvl8pPr marL="3839718" indent="0" algn="ctr">
              <a:buNone/>
              <a:defRPr>
                <a:solidFill>
                  <a:schemeClr val="tx1">
                    <a:tint val="75000"/>
                  </a:schemeClr>
                </a:solidFill>
              </a:defRPr>
            </a:lvl8pPr>
            <a:lvl9pPr marL="4388358" indent="0" algn="ctr">
              <a:buNone/>
              <a:defRPr>
                <a:solidFill>
                  <a:schemeClr val="tx1">
                    <a:tint val="75000"/>
                  </a:schemeClr>
                </a:solidFill>
              </a:defRPr>
            </a:lvl9pPr>
          </a:lstStyle>
          <a:p>
            <a:r>
              <a:rPr kumimoji="1" lang="zh-CN" altLang="en-US"/>
              <a:t>单击此处编辑母版副标题样式</a:t>
            </a:r>
          </a:p>
        </p:txBody>
      </p:sp>
      <p:sp>
        <p:nvSpPr>
          <p:cNvPr id="10" name="日期占位符 12"/>
          <p:cNvSpPr>
            <a:spLocks noGrp="1"/>
          </p:cNvSpPr>
          <p:nvPr>
            <p:ph type="dt" sz="half" idx="12"/>
          </p:nvPr>
        </p:nvSpPr>
        <p:spPr>
          <a:xfrm>
            <a:off x="483085" y="6449516"/>
            <a:ext cx="2844800" cy="365125"/>
          </a:xfrm>
        </p:spPr>
        <p:txBody>
          <a:bodyPr/>
          <a:lstStyle>
            <a:lvl1pPr>
              <a:defRPr sz="144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en-US" altLang="zh-CN"/>
              <a:t>PBET</a:t>
            </a:r>
            <a:r>
              <a:rPr kumimoji="1" lang="zh-CN" altLang="en-US"/>
              <a:t>专业教案</a:t>
            </a:r>
            <a:endParaRPr kumimoji="1" lang="zh-CN" altLang="en-US" dirty="0"/>
          </a:p>
        </p:txBody>
      </p:sp>
      <p:sp>
        <p:nvSpPr>
          <p:cNvPr id="11" name="页脚占位符 13"/>
          <p:cNvSpPr>
            <a:spLocks noGrp="1"/>
          </p:cNvSpPr>
          <p:nvPr>
            <p:ph type="ftr" sz="quarter" idx="13"/>
          </p:nvPr>
        </p:nvSpPr>
        <p:spPr>
          <a:xfrm>
            <a:off x="4165600" y="6449516"/>
            <a:ext cx="3860800" cy="365125"/>
          </a:xfrm>
        </p:spPr>
        <p:txBody>
          <a:bodyPr/>
          <a:lstStyle>
            <a:lvl1pPr>
              <a:defRPr sz="144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kumimoji="1" lang="zh-CN" altLang="en-US"/>
              <a:t>成都蜗牛创想科技有限公司</a:t>
            </a:r>
            <a:endParaRPr kumimoji="1" lang="zh-CN" altLang="en-US" dirty="0"/>
          </a:p>
        </p:txBody>
      </p:sp>
      <p:sp>
        <p:nvSpPr>
          <p:cNvPr id="12" name="灯片编号占位符 14"/>
          <p:cNvSpPr>
            <a:spLocks noGrp="1"/>
          </p:cNvSpPr>
          <p:nvPr>
            <p:ph type="sldNum" sz="quarter" idx="14"/>
          </p:nvPr>
        </p:nvSpPr>
        <p:spPr>
          <a:xfrm>
            <a:off x="8875616" y="6449516"/>
            <a:ext cx="2844800" cy="365125"/>
          </a:xfrm>
        </p:spPr>
        <p:txBody>
          <a:bodyPr/>
          <a:lstStyle>
            <a:lvl1pPr>
              <a:defRPr sz="144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A8097FF5-3695-2045-82C3-13F5CD77488D}" type="slidenum">
              <a:rPr kumimoji="1" lang="zh-CN" altLang="en-US" smtClean="0"/>
              <a:t>‹#›</a:t>
            </a:fld>
            <a:endParaRPr kumimoji="1" lang="zh-CN" altLang="en-US" dirty="0"/>
          </a:p>
        </p:txBody>
      </p:sp>
    </p:spTree>
    <p:extLst>
      <p:ext uri="{BB962C8B-B14F-4D97-AF65-F5344CB8AC3E}">
        <p14:creationId xmlns:p14="http://schemas.microsoft.com/office/powerpoint/2010/main" val="202485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alpha val="6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80509" y="328609"/>
            <a:ext cx="228600" cy="58347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109720" tIns="54859" rIns="109720" bIns="54859" rtlCol="0" anchor="ctr"/>
          <a:lstStyle/>
          <a:p>
            <a:pPr algn="ctr"/>
            <a:endParaRPr lang="zh-CN" altLang="en-US" sz="2160"/>
          </a:p>
        </p:txBody>
      </p:sp>
      <p:sp>
        <p:nvSpPr>
          <p:cNvPr id="10" name="文本占位符 9"/>
          <p:cNvSpPr>
            <a:spLocks noGrp="1"/>
          </p:cNvSpPr>
          <p:nvPr>
            <p:ph type="body" sz="quarter" idx="11"/>
          </p:nvPr>
        </p:nvSpPr>
        <p:spPr>
          <a:xfrm>
            <a:off x="482599" y="1159390"/>
            <a:ext cx="11237824" cy="5196553"/>
          </a:xfrm>
          <a:ln>
            <a:noFill/>
            <a:prstDash val="dash"/>
          </a:ln>
        </p:spPr>
        <p:txBody>
          <a:bodyPr/>
          <a:lstStyle>
            <a:lvl1pPr marL="548640" indent="-548640">
              <a:spcBef>
                <a:spcPts val="720"/>
              </a:spcBef>
              <a:spcAft>
                <a:spcPts val="720"/>
              </a:spcAft>
              <a:buFontTx/>
              <a:buBlip>
                <a:blip r:embed="rId2"/>
              </a:buBlip>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marL="960120" indent="-411480">
              <a:spcBef>
                <a:spcPts val="480"/>
              </a:spcBef>
              <a:spcAft>
                <a:spcPts val="480"/>
              </a:spcAft>
              <a:buFontTx/>
              <a:buBlip>
                <a:blip r:embed="rId3"/>
              </a:buBlip>
              <a:defRPr sz="1920">
                <a:solidFill>
                  <a:schemeClr val="tx1">
                    <a:lumMod val="65000"/>
                    <a:lumOff val="35000"/>
                  </a:schemeClr>
                </a:solidFill>
                <a:latin typeface="微软雅黑" panose="020B0503020204020204" pitchFamily="34" charset="-122"/>
                <a:ea typeface="微软雅黑" panose="020B0503020204020204" pitchFamily="34" charset="-122"/>
              </a:defRPr>
            </a:lvl2pPr>
            <a:lvl3pPr marL="1508760" indent="-411480">
              <a:spcBef>
                <a:spcPts val="0"/>
              </a:spcBef>
              <a:spcAft>
                <a:spcPts val="720"/>
              </a:spcAft>
              <a:buFontTx/>
              <a:buBlip>
                <a:blip r:embed="rId3"/>
              </a:buBlip>
              <a:defRPr sz="1680">
                <a:solidFill>
                  <a:schemeClr val="tx1">
                    <a:lumMod val="50000"/>
                    <a:lumOff val="50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12" name="标题 11"/>
          <p:cNvSpPr>
            <a:spLocks noGrp="1"/>
          </p:cNvSpPr>
          <p:nvPr>
            <p:ph type="title"/>
          </p:nvPr>
        </p:nvSpPr>
        <p:spPr>
          <a:xfrm>
            <a:off x="482599" y="359120"/>
            <a:ext cx="8557884" cy="522442"/>
          </a:xfrm>
          <a:ln>
            <a:noFill/>
            <a:prstDash val="dash"/>
          </a:ln>
        </p:spPr>
        <p:txBody>
          <a:bodyPr>
            <a:normAutofit/>
          </a:bodyPr>
          <a:lstStyle>
            <a:lvl1pPr algn="l">
              <a:defRPr sz="2880" b="1">
                <a:solidFill>
                  <a:schemeClr val="accent6">
                    <a:lumMod val="7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TextBox 2"/>
          <p:cNvSpPr txBox="1"/>
          <p:nvPr userDrawn="1"/>
        </p:nvSpPr>
        <p:spPr>
          <a:xfrm>
            <a:off x="482599" y="6444894"/>
            <a:ext cx="399468" cy="286232"/>
          </a:xfrm>
          <a:prstGeom prst="rect">
            <a:avLst/>
          </a:prstGeom>
          <a:noFill/>
        </p:spPr>
        <p:txBody>
          <a:bodyPr wrap="none" rtlCol="0">
            <a:spAutoFit/>
          </a:bodyPr>
          <a:lstStyle/>
          <a:p>
            <a:fld id="{CD9F3B32-AFC6-4D85-AC5D-EFDDC160238D}" type="slidenum">
              <a:rPr lang="zh-CN" altLang="en-US" sz="1260" kern="1200" smtClean="0">
                <a:solidFill>
                  <a:schemeClr val="tx1">
                    <a:lumMod val="65000"/>
                    <a:lumOff val="35000"/>
                  </a:schemeClr>
                </a:solidFill>
                <a:latin typeface="微软雅黑" panose="020B0503020204020204" pitchFamily="34" charset="-122"/>
                <a:ea typeface="微软雅黑" panose="020B0503020204020204" pitchFamily="34" charset="-122"/>
                <a:cs typeface="+mn-cs"/>
              </a:rPr>
              <a:t>‹#›</a:t>
            </a:fld>
            <a:endParaRPr lang="zh-CN" altLang="en-US" sz="1260" kern="1200" dirty="0">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40923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382648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2879D-3BBD-4041-BB59-9A301A84EB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FAF26E-28D5-477B-A012-0A480167180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42BC79A-4048-42AC-A1A0-F6B604025191}"/>
              </a:ext>
            </a:extLst>
          </p:cNvPr>
          <p:cNvSpPr>
            <a:spLocks noGrp="1"/>
          </p:cNvSpPr>
          <p:nvPr>
            <p:ph type="dt" sz="half" idx="10"/>
          </p:nvPr>
        </p:nvSpPr>
        <p:spPr/>
        <p:txBody>
          <a:bodyPr/>
          <a:lstStyle/>
          <a:p>
            <a:fld id="{32BF5049-00B8-4FAA-9A52-E1C039E87E2E}" type="datetimeFigureOut">
              <a:rPr lang="zh-CN" altLang="en-US" smtClean="0"/>
              <a:t>2023/3/28</a:t>
            </a:fld>
            <a:endParaRPr lang="zh-CN" altLang="en-US"/>
          </a:p>
        </p:txBody>
      </p:sp>
      <p:sp>
        <p:nvSpPr>
          <p:cNvPr id="5" name="页脚占位符 4">
            <a:extLst>
              <a:ext uri="{FF2B5EF4-FFF2-40B4-BE49-F238E27FC236}">
                <a16:creationId xmlns:a16="http://schemas.microsoft.com/office/drawing/2014/main" id="{C7EE9B88-5C0C-41D2-9BE3-4D65FB24B3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E2C049-1041-4048-AB48-DDC4BF032842}"/>
              </a:ext>
            </a:extLst>
          </p:cNvPr>
          <p:cNvSpPr>
            <a:spLocks noGrp="1"/>
          </p:cNvSpPr>
          <p:nvPr>
            <p:ph type="sldNum" sz="quarter" idx="12"/>
          </p:nvPr>
        </p:nvSpPr>
        <p:spPr/>
        <p:txBody>
          <a:bodyPr/>
          <a:lstStyle/>
          <a:p>
            <a:fld id="{6A273D6A-B2A1-45D7-9E6D-8749D55EF3EF}" type="slidenum">
              <a:rPr lang="zh-CN" altLang="en-US" smtClean="0"/>
              <a:t>‹#›</a:t>
            </a:fld>
            <a:endParaRPr lang="zh-CN" altLang="en-US"/>
          </a:p>
        </p:txBody>
      </p:sp>
    </p:spTree>
    <p:extLst>
      <p:ext uri="{BB962C8B-B14F-4D97-AF65-F5344CB8AC3E}">
        <p14:creationId xmlns:p14="http://schemas.microsoft.com/office/powerpoint/2010/main" val="534572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82879D-3BBD-4041-BB59-9A301A84EB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FAF26E-28D5-477B-A012-0A480167180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42BC79A-4048-42AC-A1A0-F6B604025191}"/>
              </a:ext>
            </a:extLst>
          </p:cNvPr>
          <p:cNvSpPr>
            <a:spLocks noGrp="1"/>
          </p:cNvSpPr>
          <p:nvPr>
            <p:ph type="dt" sz="half" idx="10"/>
          </p:nvPr>
        </p:nvSpPr>
        <p:spPr/>
        <p:txBody>
          <a:bodyPr/>
          <a:lstStyle/>
          <a:p>
            <a:fld id="{32BF5049-00B8-4FAA-9A52-E1C039E87E2E}" type="datetimeFigureOut">
              <a:rPr lang="zh-CN" altLang="en-US" smtClean="0"/>
              <a:t>2023/3/28</a:t>
            </a:fld>
            <a:endParaRPr lang="zh-CN" altLang="en-US"/>
          </a:p>
        </p:txBody>
      </p:sp>
      <p:sp>
        <p:nvSpPr>
          <p:cNvPr id="5" name="页脚占位符 4">
            <a:extLst>
              <a:ext uri="{FF2B5EF4-FFF2-40B4-BE49-F238E27FC236}">
                <a16:creationId xmlns:a16="http://schemas.microsoft.com/office/drawing/2014/main" id="{C7EE9B88-5C0C-41D2-9BE3-4D65FB24B3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E2C049-1041-4048-AB48-DDC4BF032842}"/>
              </a:ext>
            </a:extLst>
          </p:cNvPr>
          <p:cNvSpPr>
            <a:spLocks noGrp="1"/>
          </p:cNvSpPr>
          <p:nvPr>
            <p:ph type="sldNum" sz="quarter" idx="12"/>
          </p:nvPr>
        </p:nvSpPr>
        <p:spPr/>
        <p:txBody>
          <a:bodyPr/>
          <a:lstStyle/>
          <a:p>
            <a:fld id="{6A273D6A-B2A1-45D7-9E6D-8749D55EF3EF}" type="slidenum">
              <a:rPr lang="zh-CN" altLang="en-US" smtClean="0"/>
              <a:t>‹#›</a:t>
            </a:fld>
            <a:endParaRPr lang="zh-CN" altLang="en-US"/>
          </a:p>
        </p:txBody>
      </p:sp>
    </p:spTree>
    <p:extLst>
      <p:ext uri="{BB962C8B-B14F-4D97-AF65-F5344CB8AC3E}">
        <p14:creationId xmlns:p14="http://schemas.microsoft.com/office/powerpoint/2010/main" val="392334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F3A36-A7BC-4CB3-9FF3-D78C5B91CB3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1BE76F1-0186-4D44-B00F-58B97BE20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3FF4F8F-E8FD-4245-9B66-3CAF0AD8759F}"/>
              </a:ext>
            </a:extLst>
          </p:cNvPr>
          <p:cNvSpPr>
            <a:spLocks noGrp="1"/>
          </p:cNvSpPr>
          <p:nvPr>
            <p:ph type="dt" sz="half" idx="10"/>
          </p:nvPr>
        </p:nvSpPr>
        <p:spPr/>
        <p:txBody>
          <a:bodyPr/>
          <a:lstStyle/>
          <a:p>
            <a:fld id="{32BF5049-00B8-4FAA-9A52-E1C039E87E2E}" type="datetimeFigureOut">
              <a:rPr lang="zh-CN" altLang="en-US" smtClean="0"/>
              <a:t>2023/3/28</a:t>
            </a:fld>
            <a:endParaRPr lang="zh-CN" altLang="en-US"/>
          </a:p>
        </p:txBody>
      </p:sp>
      <p:sp>
        <p:nvSpPr>
          <p:cNvPr id="5" name="页脚占位符 4">
            <a:extLst>
              <a:ext uri="{FF2B5EF4-FFF2-40B4-BE49-F238E27FC236}">
                <a16:creationId xmlns:a16="http://schemas.microsoft.com/office/drawing/2014/main" id="{69CE72DA-2C89-44E2-A63A-5DA83B06FD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0DB31E-A11D-4F58-ADBD-F9FFF0D49647}"/>
              </a:ext>
            </a:extLst>
          </p:cNvPr>
          <p:cNvSpPr>
            <a:spLocks noGrp="1"/>
          </p:cNvSpPr>
          <p:nvPr>
            <p:ph type="sldNum" sz="quarter" idx="12"/>
          </p:nvPr>
        </p:nvSpPr>
        <p:spPr/>
        <p:txBody>
          <a:bodyPr/>
          <a:lstStyle/>
          <a:p>
            <a:fld id="{6A273D6A-B2A1-45D7-9E6D-8749D55EF3EF}" type="slidenum">
              <a:rPr lang="zh-CN" altLang="en-US" smtClean="0"/>
              <a:t>‹#›</a:t>
            </a:fld>
            <a:endParaRPr lang="zh-CN" altLang="en-US"/>
          </a:p>
        </p:txBody>
      </p:sp>
    </p:spTree>
    <p:extLst>
      <p:ext uri="{BB962C8B-B14F-4D97-AF65-F5344CB8AC3E}">
        <p14:creationId xmlns:p14="http://schemas.microsoft.com/office/powerpoint/2010/main" val="41979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ED1DE2-1C36-43AE-A6CC-848E6EF8BE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9982FB-53C7-46F1-9A59-C9BF783F9E6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6BCD6EC-30DF-43A3-9EA4-FBCE52DD0F8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4E569E6-495F-4D70-BAB7-93427FC756E1}"/>
              </a:ext>
            </a:extLst>
          </p:cNvPr>
          <p:cNvSpPr>
            <a:spLocks noGrp="1"/>
          </p:cNvSpPr>
          <p:nvPr>
            <p:ph type="dt" sz="half" idx="10"/>
          </p:nvPr>
        </p:nvSpPr>
        <p:spPr/>
        <p:txBody>
          <a:bodyPr/>
          <a:lstStyle/>
          <a:p>
            <a:fld id="{32BF5049-00B8-4FAA-9A52-E1C039E87E2E}" type="datetimeFigureOut">
              <a:rPr lang="zh-CN" altLang="en-US" smtClean="0"/>
              <a:t>2023/3/28</a:t>
            </a:fld>
            <a:endParaRPr lang="zh-CN" altLang="en-US"/>
          </a:p>
        </p:txBody>
      </p:sp>
      <p:sp>
        <p:nvSpPr>
          <p:cNvPr id="6" name="页脚占位符 5">
            <a:extLst>
              <a:ext uri="{FF2B5EF4-FFF2-40B4-BE49-F238E27FC236}">
                <a16:creationId xmlns:a16="http://schemas.microsoft.com/office/drawing/2014/main" id="{79B5F285-B951-46D0-A387-82F1756189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47DD23-7CB2-4707-9331-646B386358EB}"/>
              </a:ext>
            </a:extLst>
          </p:cNvPr>
          <p:cNvSpPr>
            <a:spLocks noGrp="1"/>
          </p:cNvSpPr>
          <p:nvPr>
            <p:ph type="sldNum" sz="quarter" idx="12"/>
          </p:nvPr>
        </p:nvSpPr>
        <p:spPr/>
        <p:txBody>
          <a:bodyPr/>
          <a:lstStyle/>
          <a:p>
            <a:fld id="{6A273D6A-B2A1-45D7-9E6D-8749D55EF3EF}" type="slidenum">
              <a:rPr lang="zh-CN" altLang="en-US" smtClean="0"/>
              <a:t>‹#›</a:t>
            </a:fld>
            <a:endParaRPr lang="zh-CN" altLang="en-US"/>
          </a:p>
        </p:txBody>
      </p:sp>
    </p:spTree>
    <p:extLst>
      <p:ext uri="{BB962C8B-B14F-4D97-AF65-F5344CB8AC3E}">
        <p14:creationId xmlns:p14="http://schemas.microsoft.com/office/powerpoint/2010/main" val="272520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55583-1860-4564-BBC4-2CF859E67A4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3DB32D4-F9DF-480E-8CDA-15E76071ED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A233DFA-81B9-4EBF-895B-B72F62490D5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3572B2C-1F7E-4D63-8BF4-1C79C544AD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429E1F5-E76B-41E7-B661-F6ED494FEB9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033A59B-3E51-4738-A35D-3214E22FFDA3}"/>
              </a:ext>
            </a:extLst>
          </p:cNvPr>
          <p:cNvSpPr>
            <a:spLocks noGrp="1"/>
          </p:cNvSpPr>
          <p:nvPr>
            <p:ph type="dt" sz="half" idx="10"/>
          </p:nvPr>
        </p:nvSpPr>
        <p:spPr/>
        <p:txBody>
          <a:bodyPr/>
          <a:lstStyle/>
          <a:p>
            <a:fld id="{32BF5049-00B8-4FAA-9A52-E1C039E87E2E}" type="datetimeFigureOut">
              <a:rPr lang="zh-CN" altLang="en-US" smtClean="0"/>
              <a:t>2023/3/28</a:t>
            </a:fld>
            <a:endParaRPr lang="zh-CN" altLang="en-US"/>
          </a:p>
        </p:txBody>
      </p:sp>
      <p:sp>
        <p:nvSpPr>
          <p:cNvPr id="8" name="页脚占位符 7">
            <a:extLst>
              <a:ext uri="{FF2B5EF4-FFF2-40B4-BE49-F238E27FC236}">
                <a16:creationId xmlns:a16="http://schemas.microsoft.com/office/drawing/2014/main" id="{08B251CA-C4DD-49A3-A141-A5D0CB2A20D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4D9450B-B784-402C-9EC1-426E9204650A}"/>
              </a:ext>
            </a:extLst>
          </p:cNvPr>
          <p:cNvSpPr>
            <a:spLocks noGrp="1"/>
          </p:cNvSpPr>
          <p:nvPr>
            <p:ph type="sldNum" sz="quarter" idx="12"/>
          </p:nvPr>
        </p:nvSpPr>
        <p:spPr/>
        <p:txBody>
          <a:bodyPr/>
          <a:lstStyle/>
          <a:p>
            <a:fld id="{6A273D6A-B2A1-45D7-9E6D-8749D55EF3EF}" type="slidenum">
              <a:rPr lang="zh-CN" altLang="en-US" smtClean="0"/>
              <a:t>‹#›</a:t>
            </a:fld>
            <a:endParaRPr lang="zh-CN" altLang="en-US"/>
          </a:p>
        </p:txBody>
      </p:sp>
    </p:spTree>
    <p:extLst>
      <p:ext uri="{BB962C8B-B14F-4D97-AF65-F5344CB8AC3E}">
        <p14:creationId xmlns:p14="http://schemas.microsoft.com/office/powerpoint/2010/main" val="33429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B06AE-41AE-47F3-B5E1-99D9EDB8AC6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893D474-A400-4F0D-B7A1-FEBD19FC607C}"/>
              </a:ext>
            </a:extLst>
          </p:cNvPr>
          <p:cNvSpPr>
            <a:spLocks noGrp="1"/>
          </p:cNvSpPr>
          <p:nvPr>
            <p:ph type="dt" sz="half" idx="10"/>
          </p:nvPr>
        </p:nvSpPr>
        <p:spPr/>
        <p:txBody>
          <a:bodyPr/>
          <a:lstStyle/>
          <a:p>
            <a:fld id="{32BF5049-00B8-4FAA-9A52-E1C039E87E2E}" type="datetimeFigureOut">
              <a:rPr lang="zh-CN" altLang="en-US" smtClean="0"/>
              <a:t>2023/3/28</a:t>
            </a:fld>
            <a:endParaRPr lang="zh-CN" altLang="en-US"/>
          </a:p>
        </p:txBody>
      </p:sp>
      <p:sp>
        <p:nvSpPr>
          <p:cNvPr id="4" name="页脚占位符 3">
            <a:extLst>
              <a:ext uri="{FF2B5EF4-FFF2-40B4-BE49-F238E27FC236}">
                <a16:creationId xmlns:a16="http://schemas.microsoft.com/office/drawing/2014/main" id="{83A8B3FE-41CF-43A1-AB45-3B396F6EFE2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BD562F8-74BE-4700-8EE6-D0808E888BD8}"/>
              </a:ext>
            </a:extLst>
          </p:cNvPr>
          <p:cNvSpPr>
            <a:spLocks noGrp="1"/>
          </p:cNvSpPr>
          <p:nvPr>
            <p:ph type="sldNum" sz="quarter" idx="12"/>
          </p:nvPr>
        </p:nvSpPr>
        <p:spPr/>
        <p:txBody>
          <a:bodyPr/>
          <a:lstStyle/>
          <a:p>
            <a:fld id="{6A273D6A-B2A1-45D7-9E6D-8749D55EF3EF}" type="slidenum">
              <a:rPr lang="zh-CN" altLang="en-US" smtClean="0"/>
              <a:t>‹#›</a:t>
            </a:fld>
            <a:endParaRPr lang="zh-CN" altLang="en-US"/>
          </a:p>
        </p:txBody>
      </p:sp>
    </p:spTree>
    <p:extLst>
      <p:ext uri="{BB962C8B-B14F-4D97-AF65-F5344CB8AC3E}">
        <p14:creationId xmlns:p14="http://schemas.microsoft.com/office/powerpoint/2010/main" val="15859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CE1E51F-2A5A-4878-AF8D-CC4A7CE34E81}"/>
              </a:ext>
            </a:extLst>
          </p:cNvPr>
          <p:cNvSpPr>
            <a:spLocks noGrp="1"/>
          </p:cNvSpPr>
          <p:nvPr>
            <p:ph type="dt" sz="half" idx="10"/>
          </p:nvPr>
        </p:nvSpPr>
        <p:spPr/>
        <p:txBody>
          <a:bodyPr/>
          <a:lstStyle/>
          <a:p>
            <a:fld id="{32BF5049-00B8-4FAA-9A52-E1C039E87E2E}" type="datetimeFigureOut">
              <a:rPr lang="zh-CN" altLang="en-US" smtClean="0"/>
              <a:t>2023/3/28</a:t>
            </a:fld>
            <a:endParaRPr lang="zh-CN" altLang="en-US"/>
          </a:p>
        </p:txBody>
      </p:sp>
      <p:sp>
        <p:nvSpPr>
          <p:cNvPr id="3" name="页脚占位符 2">
            <a:extLst>
              <a:ext uri="{FF2B5EF4-FFF2-40B4-BE49-F238E27FC236}">
                <a16:creationId xmlns:a16="http://schemas.microsoft.com/office/drawing/2014/main" id="{FC5F57D1-61D9-40A5-8399-239228170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C3D957E-4E48-4EAD-90D9-D6739D218983}"/>
              </a:ext>
            </a:extLst>
          </p:cNvPr>
          <p:cNvSpPr>
            <a:spLocks noGrp="1"/>
          </p:cNvSpPr>
          <p:nvPr>
            <p:ph type="sldNum" sz="quarter" idx="12"/>
          </p:nvPr>
        </p:nvSpPr>
        <p:spPr/>
        <p:txBody>
          <a:bodyPr/>
          <a:lstStyle/>
          <a:p>
            <a:fld id="{6A273D6A-B2A1-45D7-9E6D-8749D55EF3EF}" type="slidenum">
              <a:rPr lang="zh-CN" altLang="en-US" smtClean="0"/>
              <a:t>‹#›</a:t>
            </a:fld>
            <a:endParaRPr lang="zh-CN" altLang="en-US"/>
          </a:p>
        </p:txBody>
      </p:sp>
    </p:spTree>
    <p:extLst>
      <p:ext uri="{BB962C8B-B14F-4D97-AF65-F5344CB8AC3E}">
        <p14:creationId xmlns:p14="http://schemas.microsoft.com/office/powerpoint/2010/main" val="1257840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E502C-7FD6-4258-96AB-5556E6C9F7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01CCEA-5885-49DD-B536-D295859008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1424F61-CBF1-4E1C-8054-5145672A7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BE0801F-78CF-4AFC-BA76-4E7E5D51C263}"/>
              </a:ext>
            </a:extLst>
          </p:cNvPr>
          <p:cNvSpPr>
            <a:spLocks noGrp="1"/>
          </p:cNvSpPr>
          <p:nvPr>
            <p:ph type="dt" sz="half" idx="10"/>
          </p:nvPr>
        </p:nvSpPr>
        <p:spPr/>
        <p:txBody>
          <a:bodyPr/>
          <a:lstStyle/>
          <a:p>
            <a:fld id="{32BF5049-00B8-4FAA-9A52-E1C039E87E2E}" type="datetimeFigureOut">
              <a:rPr lang="zh-CN" altLang="en-US" smtClean="0"/>
              <a:t>2023/3/28</a:t>
            </a:fld>
            <a:endParaRPr lang="zh-CN" altLang="en-US"/>
          </a:p>
        </p:txBody>
      </p:sp>
      <p:sp>
        <p:nvSpPr>
          <p:cNvPr id="6" name="页脚占位符 5">
            <a:extLst>
              <a:ext uri="{FF2B5EF4-FFF2-40B4-BE49-F238E27FC236}">
                <a16:creationId xmlns:a16="http://schemas.microsoft.com/office/drawing/2014/main" id="{1D31E88A-406A-45C5-802D-4CD49F04C6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8644D2-A1F3-44EC-A44C-6F21B69AD1C0}"/>
              </a:ext>
            </a:extLst>
          </p:cNvPr>
          <p:cNvSpPr>
            <a:spLocks noGrp="1"/>
          </p:cNvSpPr>
          <p:nvPr>
            <p:ph type="sldNum" sz="quarter" idx="12"/>
          </p:nvPr>
        </p:nvSpPr>
        <p:spPr/>
        <p:txBody>
          <a:bodyPr/>
          <a:lstStyle/>
          <a:p>
            <a:fld id="{6A273D6A-B2A1-45D7-9E6D-8749D55EF3EF}" type="slidenum">
              <a:rPr lang="zh-CN" altLang="en-US" smtClean="0"/>
              <a:t>‹#›</a:t>
            </a:fld>
            <a:endParaRPr lang="zh-CN" altLang="en-US"/>
          </a:p>
        </p:txBody>
      </p:sp>
    </p:spTree>
    <p:extLst>
      <p:ext uri="{BB962C8B-B14F-4D97-AF65-F5344CB8AC3E}">
        <p14:creationId xmlns:p14="http://schemas.microsoft.com/office/powerpoint/2010/main" val="24219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00248-72BB-44AD-90CB-A135D668EC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6CF06B-D17F-4EEB-8743-E50EC3DF9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8BF0D09-29DA-41FF-B363-AC7B582BF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775E42D-FB38-42FF-98F5-8D48E603DA96}"/>
              </a:ext>
            </a:extLst>
          </p:cNvPr>
          <p:cNvSpPr>
            <a:spLocks noGrp="1"/>
          </p:cNvSpPr>
          <p:nvPr>
            <p:ph type="dt" sz="half" idx="10"/>
          </p:nvPr>
        </p:nvSpPr>
        <p:spPr/>
        <p:txBody>
          <a:bodyPr/>
          <a:lstStyle/>
          <a:p>
            <a:fld id="{32BF5049-00B8-4FAA-9A52-E1C039E87E2E}" type="datetimeFigureOut">
              <a:rPr lang="zh-CN" altLang="en-US" smtClean="0"/>
              <a:t>2023/3/28</a:t>
            </a:fld>
            <a:endParaRPr lang="zh-CN" altLang="en-US"/>
          </a:p>
        </p:txBody>
      </p:sp>
      <p:sp>
        <p:nvSpPr>
          <p:cNvPr id="6" name="页脚占位符 5">
            <a:extLst>
              <a:ext uri="{FF2B5EF4-FFF2-40B4-BE49-F238E27FC236}">
                <a16:creationId xmlns:a16="http://schemas.microsoft.com/office/drawing/2014/main" id="{CE746543-C07C-44E7-B9F4-276EB2E2D6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5C7902-F430-479E-BCC8-442F4C391669}"/>
              </a:ext>
            </a:extLst>
          </p:cNvPr>
          <p:cNvSpPr>
            <a:spLocks noGrp="1"/>
          </p:cNvSpPr>
          <p:nvPr>
            <p:ph type="sldNum" sz="quarter" idx="12"/>
          </p:nvPr>
        </p:nvSpPr>
        <p:spPr/>
        <p:txBody>
          <a:bodyPr/>
          <a:lstStyle/>
          <a:p>
            <a:fld id="{6A273D6A-B2A1-45D7-9E6D-8749D55EF3EF}" type="slidenum">
              <a:rPr lang="zh-CN" altLang="en-US" smtClean="0"/>
              <a:t>‹#›</a:t>
            </a:fld>
            <a:endParaRPr lang="zh-CN" altLang="en-US"/>
          </a:p>
        </p:txBody>
      </p:sp>
    </p:spTree>
    <p:extLst>
      <p:ext uri="{BB962C8B-B14F-4D97-AF65-F5344CB8AC3E}">
        <p14:creationId xmlns:p14="http://schemas.microsoft.com/office/powerpoint/2010/main" val="220971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49E18D-EB75-4C66-9678-9714181C75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A090962-B920-47D3-AAC8-9241B482C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4280623-BF3E-47C1-A09B-548D09049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5049-00B8-4FAA-9A52-E1C039E87E2E}" type="datetimeFigureOut">
              <a:rPr lang="zh-CN" altLang="en-US" smtClean="0"/>
              <a:t>2023/3/28</a:t>
            </a:fld>
            <a:endParaRPr lang="zh-CN" altLang="en-US"/>
          </a:p>
        </p:txBody>
      </p:sp>
      <p:sp>
        <p:nvSpPr>
          <p:cNvPr id="5" name="页脚占位符 4">
            <a:extLst>
              <a:ext uri="{FF2B5EF4-FFF2-40B4-BE49-F238E27FC236}">
                <a16:creationId xmlns:a16="http://schemas.microsoft.com/office/drawing/2014/main" id="{DB89972A-B4B2-4178-A305-5FE4AD706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260D3E2-E6FA-40B4-897D-28BD7E4F48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273D6A-B2A1-45D7-9E6D-8749D55EF3EF}" type="slidenum">
              <a:rPr lang="zh-CN" altLang="en-US" smtClean="0"/>
              <a:t>‹#›</a:t>
            </a:fld>
            <a:endParaRPr lang="zh-CN" altLang="en-US"/>
          </a:p>
        </p:txBody>
      </p:sp>
    </p:spTree>
    <p:extLst>
      <p:ext uri="{BB962C8B-B14F-4D97-AF65-F5344CB8AC3E}">
        <p14:creationId xmlns:p14="http://schemas.microsoft.com/office/powerpoint/2010/main" val="4161293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26" tIns="45714" rIns="91426" bIns="45714"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26" tIns="45714" rIns="91426" bIns="45714"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2"/>
          </p:nvPr>
        </p:nvSpPr>
        <p:spPr>
          <a:xfrm>
            <a:off x="609600" y="6356355"/>
            <a:ext cx="2844800" cy="365125"/>
          </a:xfrm>
          <a:prstGeom prst="rect">
            <a:avLst/>
          </a:prstGeom>
        </p:spPr>
        <p:txBody>
          <a:bodyPr vert="horz" lIns="91426" tIns="45714" rIns="91426" bIns="45714" rtlCol="0" anchor="ctr"/>
          <a:lstStyle>
            <a:lvl1pPr algn="l">
              <a:defRPr sz="1440">
                <a:solidFill>
                  <a:schemeClr val="tx1">
                    <a:tint val="75000"/>
                  </a:schemeClr>
                </a:solidFill>
              </a:defRPr>
            </a:lvl1pPr>
          </a:lstStyle>
          <a:p>
            <a:fld id="{D3C8A7E5-E50C-E84A-B7DA-9A8FF9927DF0}" type="datetimeFigureOut">
              <a:rPr kumimoji="1" lang="zh-CN" altLang="en-US" smtClean="0"/>
              <a:t>2023/3/28</a:t>
            </a:fld>
            <a:endParaRPr kumimoji="1" lang="zh-CN" altLang="en-US"/>
          </a:p>
        </p:txBody>
      </p:sp>
      <p:sp>
        <p:nvSpPr>
          <p:cNvPr id="5" name="页脚占位符 4"/>
          <p:cNvSpPr>
            <a:spLocks noGrp="1"/>
          </p:cNvSpPr>
          <p:nvPr>
            <p:ph type="ftr" sz="quarter" idx="3"/>
          </p:nvPr>
        </p:nvSpPr>
        <p:spPr>
          <a:xfrm>
            <a:off x="4165600" y="6356355"/>
            <a:ext cx="3860800" cy="365125"/>
          </a:xfrm>
          <a:prstGeom prst="rect">
            <a:avLst/>
          </a:prstGeom>
        </p:spPr>
        <p:txBody>
          <a:bodyPr vert="horz" lIns="91426" tIns="45714" rIns="91426" bIns="45714" rtlCol="0" anchor="ctr"/>
          <a:lstStyle>
            <a:lvl1pPr algn="ctr">
              <a:defRPr sz="144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8737600" y="6356355"/>
            <a:ext cx="2844800" cy="365125"/>
          </a:xfrm>
          <a:prstGeom prst="rect">
            <a:avLst/>
          </a:prstGeom>
        </p:spPr>
        <p:txBody>
          <a:bodyPr vert="horz" lIns="91426" tIns="45714" rIns="91426" bIns="45714" rtlCol="0" anchor="ctr"/>
          <a:lstStyle>
            <a:lvl1pPr algn="r">
              <a:defRPr sz="1440">
                <a:solidFill>
                  <a:schemeClr val="tx1">
                    <a:tint val="75000"/>
                  </a:schemeClr>
                </a:solidFill>
              </a:defRPr>
            </a:lvl1pPr>
          </a:lstStyle>
          <a:p>
            <a:fld id="{A8097FF5-3695-2045-82C3-13F5CD77488D}" type="slidenum">
              <a:rPr kumimoji="1" lang="zh-CN" altLang="en-US" smtClean="0"/>
              <a:t>‹#›</a:t>
            </a:fld>
            <a:endParaRPr kumimoji="1" lang="zh-CN" altLang="en-US"/>
          </a:p>
        </p:txBody>
      </p:sp>
    </p:spTree>
    <p:extLst>
      <p:ext uri="{BB962C8B-B14F-4D97-AF65-F5344CB8AC3E}">
        <p14:creationId xmlns:p14="http://schemas.microsoft.com/office/powerpoint/2010/main" val="272608045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xStyles>
    <p:titleStyle>
      <a:lvl1pPr algn="ctr" defTabSz="547878"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547878" rtl="0" eaLnBrk="1" latinLnBrk="0" hangingPunct="1">
        <a:spcBef>
          <a:spcPct val="20000"/>
        </a:spcBef>
        <a:buFont typeface="Arial" panose="020B0604020202020204"/>
        <a:buChar char="•"/>
        <a:defRPr sz="3840" kern="1200">
          <a:solidFill>
            <a:schemeClr val="tx1"/>
          </a:solidFill>
          <a:latin typeface="+mn-lt"/>
          <a:ea typeface="+mn-ea"/>
          <a:cs typeface="+mn-cs"/>
        </a:defRPr>
      </a:lvl1pPr>
      <a:lvl2pPr marL="891540" indent="-342900" algn="l" defTabSz="547878" rtl="0" eaLnBrk="1" latinLnBrk="0" hangingPunct="1">
        <a:spcBef>
          <a:spcPct val="20000"/>
        </a:spcBef>
        <a:buFont typeface="Arial" panose="020B0604020202020204"/>
        <a:buChar char="–"/>
        <a:defRPr sz="3360" kern="1200">
          <a:solidFill>
            <a:schemeClr val="tx1"/>
          </a:solidFill>
          <a:latin typeface="+mn-lt"/>
          <a:ea typeface="+mn-ea"/>
          <a:cs typeface="+mn-cs"/>
        </a:defRPr>
      </a:lvl2pPr>
      <a:lvl3pPr marL="1371600" indent="-274320" algn="l" defTabSz="547878" rtl="0" eaLnBrk="1" latinLnBrk="0" hangingPunct="1">
        <a:spcBef>
          <a:spcPct val="20000"/>
        </a:spcBef>
        <a:buFont typeface="Arial" panose="020B0604020202020204"/>
        <a:buChar char="•"/>
        <a:defRPr sz="2880" kern="1200">
          <a:solidFill>
            <a:schemeClr val="tx1"/>
          </a:solidFill>
          <a:latin typeface="+mn-lt"/>
          <a:ea typeface="+mn-ea"/>
          <a:cs typeface="+mn-cs"/>
        </a:defRPr>
      </a:lvl3pPr>
      <a:lvl4pPr marL="1920240"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4pPr>
      <a:lvl5pPr marL="246811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5pPr>
      <a:lvl6pPr marL="301675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6pPr>
      <a:lvl7pPr marL="356539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7pPr>
      <a:lvl8pPr marL="411403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8pPr>
      <a:lvl9pPr marL="466267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9pPr>
    </p:bodyStyle>
    <p:otherStyle>
      <a:defPPr>
        <a:defRPr lang="zh-CN"/>
      </a:defPPr>
      <a:lvl1pPr marL="0" algn="l" defTabSz="547878" rtl="0" eaLnBrk="1" latinLnBrk="0" hangingPunct="1">
        <a:defRPr sz="2160" kern="1200">
          <a:solidFill>
            <a:schemeClr val="tx1"/>
          </a:solidFill>
          <a:latin typeface="+mn-lt"/>
          <a:ea typeface="+mn-ea"/>
          <a:cs typeface="+mn-cs"/>
        </a:defRPr>
      </a:lvl1pPr>
      <a:lvl2pPr marL="548640" algn="l" defTabSz="547878" rtl="0" eaLnBrk="1" latinLnBrk="0" hangingPunct="1">
        <a:defRPr sz="2160" kern="1200">
          <a:solidFill>
            <a:schemeClr val="tx1"/>
          </a:solidFill>
          <a:latin typeface="+mn-lt"/>
          <a:ea typeface="+mn-ea"/>
          <a:cs typeface="+mn-cs"/>
        </a:defRPr>
      </a:lvl2pPr>
      <a:lvl3pPr marL="1097280" algn="l" defTabSz="547878" rtl="0" eaLnBrk="1" latinLnBrk="0" hangingPunct="1">
        <a:defRPr sz="2160" kern="1200">
          <a:solidFill>
            <a:schemeClr val="tx1"/>
          </a:solidFill>
          <a:latin typeface="+mn-lt"/>
          <a:ea typeface="+mn-ea"/>
          <a:cs typeface="+mn-cs"/>
        </a:defRPr>
      </a:lvl3pPr>
      <a:lvl4pPr marL="1645920" algn="l" defTabSz="547878" rtl="0" eaLnBrk="1" latinLnBrk="0" hangingPunct="1">
        <a:defRPr sz="2160" kern="1200">
          <a:solidFill>
            <a:schemeClr val="tx1"/>
          </a:solidFill>
          <a:latin typeface="+mn-lt"/>
          <a:ea typeface="+mn-ea"/>
          <a:cs typeface="+mn-cs"/>
        </a:defRPr>
      </a:lvl4pPr>
      <a:lvl5pPr marL="2194560" algn="l" defTabSz="547878" rtl="0" eaLnBrk="1" latinLnBrk="0" hangingPunct="1">
        <a:defRPr sz="2160" kern="1200">
          <a:solidFill>
            <a:schemeClr val="tx1"/>
          </a:solidFill>
          <a:latin typeface="+mn-lt"/>
          <a:ea typeface="+mn-ea"/>
          <a:cs typeface="+mn-cs"/>
        </a:defRPr>
      </a:lvl5pPr>
      <a:lvl6pPr marL="2742438" algn="l" defTabSz="547878" rtl="0" eaLnBrk="1" latinLnBrk="0" hangingPunct="1">
        <a:defRPr sz="2160" kern="1200">
          <a:solidFill>
            <a:schemeClr val="tx1"/>
          </a:solidFill>
          <a:latin typeface="+mn-lt"/>
          <a:ea typeface="+mn-ea"/>
          <a:cs typeface="+mn-cs"/>
        </a:defRPr>
      </a:lvl6pPr>
      <a:lvl7pPr marL="3291078" algn="l" defTabSz="547878" rtl="0" eaLnBrk="1" latinLnBrk="0" hangingPunct="1">
        <a:defRPr sz="2160" kern="1200">
          <a:solidFill>
            <a:schemeClr val="tx1"/>
          </a:solidFill>
          <a:latin typeface="+mn-lt"/>
          <a:ea typeface="+mn-ea"/>
          <a:cs typeface="+mn-cs"/>
        </a:defRPr>
      </a:lvl7pPr>
      <a:lvl8pPr marL="3839718" algn="l" defTabSz="547878" rtl="0" eaLnBrk="1" latinLnBrk="0" hangingPunct="1">
        <a:defRPr sz="2160" kern="1200">
          <a:solidFill>
            <a:schemeClr val="tx1"/>
          </a:solidFill>
          <a:latin typeface="+mn-lt"/>
          <a:ea typeface="+mn-ea"/>
          <a:cs typeface="+mn-cs"/>
        </a:defRPr>
      </a:lvl8pPr>
      <a:lvl9pPr marL="4388358" algn="l" defTabSz="547878"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20">
            <a:extLst>
              <a:ext uri="{FF2B5EF4-FFF2-40B4-BE49-F238E27FC236}">
                <a16:creationId xmlns:a16="http://schemas.microsoft.com/office/drawing/2014/main" id="{EF692299-1E15-457E-BC41-B99AB4E4CFA1}"/>
              </a:ext>
            </a:extLst>
          </p:cNvPr>
          <p:cNvSpPr/>
          <p:nvPr/>
        </p:nvSpPr>
        <p:spPr>
          <a:xfrm>
            <a:off x="1926818" y="2121558"/>
            <a:ext cx="8073181" cy="2614884"/>
          </a:xfrm>
          <a:prstGeom prst="rect">
            <a:avLst/>
          </a:prstGeom>
          <a:solidFill>
            <a:schemeClr val="accent2">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6" tIns="45714" rIns="91426" bIns="45714" rtlCol="0" anchor="ctr">
            <a:noAutofit/>
          </a:bodyPr>
          <a:lstStyle/>
          <a:p>
            <a:pPr algn="ctr"/>
            <a:endParaRPr lang="zh-CN" altLang="en-US"/>
          </a:p>
        </p:txBody>
      </p:sp>
      <p:sp>
        <p:nvSpPr>
          <p:cNvPr id="5" name="文本框 4">
            <a:extLst>
              <a:ext uri="{FF2B5EF4-FFF2-40B4-BE49-F238E27FC236}">
                <a16:creationId xmlns:a16="http://schemas.microsoft.com/office/drawing/2014/main" id="{7191EFA1-35A5-4873-BB5C-2598C79559B9}"/>
              </a:ext>
            </a:extLst>
          </p:cNvPr>
          <p:cNvSpPr txBox="1"/>
          <p:nvPr/>
        </p:nvSpPr>
        <p:spPr>
          <a:xfrm>
            <a:off x="3843655" y="3075063"/>
            <a:ext cx="4687570" cy="707874"/>
          </a:xfrm>
          <a:prstGeom prst="rect">
            <a:avLst/>
          </a:prstGeom>
          <a:noFill/>
        </p:spPr>
        <p:txBody>
          <a:bodyPr wrap="square" lIns="91426" tIns="45714" rIns="91426" bIns="45714" rtlCol="0">
            <a:spAutoFit/>
          </a:bodyPr>
          <a:lstStyle/>
          <a:p>
            <a:pPr algn="l"/>
            <a:r>
              <a:rPr lang="en-US" altLang="zh-CN" sz="4000" b="1" dirty="0">
                <a:solidFill>
                  <a:schemeClr val="bg1"/>
                </a:solidFill>
                <a:latin typeface="微软雅黑" panose="020B0503020204020204" pitchFamily="34" charset="-122"/>
                <a:ea typeface="微软雅黑" panose="020B0503020204020204" pitchFamily="34" charset="-122"/>
              </a:rPr>
              <a:t>Python</a:t>
            </a:r>
            <a:r>
              <a:rPr lang="zh-CN" altLang="en-US" sz="4000" b="1" dirty="0">
                <a:solidFill>
                  <a:schemeClr val="bg1"/>
                </a:solidFill>
                <a:latin typeface="微软雅黑" panose="020B0503020204020204" pitchFamily="34" charset="-122"/>
                <a:ea typeface="微软雅黑" panose="020B0503020204020204" pitchFamily="34" charset="-122"/>
              </a:rPr>
              <a:t>网络爬虫</a:t>
            </a:r>
            <a:endParaRPr lang="zh-CN" sz="4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4841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dirty="0"/>
              <a:t>Request header</a:t>
            </a:r>
            <a:r>
              <a:rPr lang="zh-CN" altLang="en-US" dirty="0"/>
              <a:t>部分</a:t>
            </a:r>
          </a:p>
        </p:txBody>
      </p:sp>
      <p:graphicFrame>
        <p:nvGraphicFramePr>
          <p:cNvPr id="2" name="表格 1"/>
          <p:cNvGraphicFramePr/>
          <p:nvPr>
            <p:custDataLst>
              <p:tags r:id="rId1"/>
            </p:custDataLst>
            <p:extLst>
              <p:ext uri="{D42A27DB-BD31-4B8C-83A1-F6EECF244321}">
                <p14:modId xmlns:p14="http://schemas.microsoft.com/office/powerpoint/2010/main" val="3596374003"/>
              </p:ext>
            </p:extLst>
          </p:nvPr>
        </p:nvGraphicFramePr>
        <p:xfrm>
          <a:off x="1764792" y="1291591"/>
          <a:ext cx="8662416" cy="5293918"/>
        </p:xfrm>
        <a:graphic>
          <a:graphicData uri="http://schemas.openxmlformats.org/drawingml/2006/table">
            <a:tbl>
              <a:tblPr firstRow="1" bandRow="1">
                <a:tableStyleId>{5C22544A-7EE6-4342-B048-85BDC9FD1C3A}</a:tableStyleId>
              </a:tblPr>
              <a:tblGrid>
                <a:gridCol w="2731008">
                  <a:extLst>
                    <a:ext uri="{9D8B030D-6E8A-4147-A177-3AD203B41FA5}">
                      <a16:colId xmlns:a16="http://schemas.microsoft.com/office/drawing/2014/main" val="20000"/>
                    </a:ext>
                  </a:extLst>
                </a:gridCol>
                <a:gridCol w="5931408">
                  <a:extLst>
                    <a:ext uri="{9D8B030D-6E8A-4147-A177-3AD203B41FA5}">
                      <a16:colId xmlns:a16="http://schemas.microsoft.com/office/drawing/2014/main" val="20001"/>
                    </a:ext>
                  </a:extLst>
                </a:gridCol>
              </a:tblGrid>
              <a:tr h="509778">
                <a:tc>
                  <a:txBody>
                    <a:bodyPr/>
                    <a:lstStyle/>
                    <a:p>
                      <a:pPr algn="ctr">
                        <a:buNone/>
                      </a:pPr>
                      <a:r>
                        <a:rPr lang="zh-CN" altLang="en-US" sz="2600"/>
                        <a:t>字段</a:t>
                      </a:r>
                    </a:p>
                  </a:txBody>
                  <a:tcPr marL="109728" marR="109728" marT="54864" marB="54864"/>
                </a:tc>
                <a:tc>
                  <a:txBody>
                    <a:bodyPr/>
                    <a:lstStyle/>
                    <a:p>
                      <a:pPr algn="ctr">
                        <a:buNone/>
                      </a:pPr>
                      <a:r>
                        <a:rPr lang="zh-CN" altLang="en-US" sz="2600"/>
                        <a:t>含义</a:t>
                      </a:r>
                    </a:p>
                  </a:txBody>
                  <a:tcPr marL="109728" marR="109728" marT="54864" marB="54864"/>
                </a:tc>
                <a:extLst>
                  <a:ext uri="{0D108BD9-81ED-4DB2-BD59-A6C34878D82A}">
                    <a16:rowId xmlns:a16="http://schemas.microsoft.com/office/drawing/2014/main" val="10000"/>
                  </a:ext>
                </a:extLst>
              </a:tr>
              <a:tr h="1294790">
                <a:tc>
                  <a:txBody>
                    <a:bodyPr/>
                    <a:lstStyle/>
                    <a:p>
                      <a:pPr>
                        <a:buNone/>
                      </a:pPr>
                      <a:r>
                        <a:rPr lang="zh-CN" altLang="en-US" sz="2400" dirty="0"/>
                        <a:t>Accept</a:t>
                      </a:r>
                    </a:p>
                  </a:txBody>
                  <a:tcPr marL="109728" marR="109728" marT="54864" marB="54864"/>
                </a:tc>
                <a:tc>
                  <a:txBody>
                    <a:bodyPr/>
                    <a:lstStyle/>
                    <a:p>
                      <a:pPr>
                        <a:buNone/>
                      </a:pPr>
                      <a:r>
                        <a:rPr lang="zh-CN" altLang="en-US" sz="2400" dirty="0"/>
                        <a:t>告诉Web服务器自己接受什么介质类型，/ 表示任何类型，type/* 表示该类型下的所有子类型，type/sub-type。</a:t>
                      </a:r>
                    </a:p>
                  </a:txBody>
                  <a:tcPr marL="109728" marR="109728" marT="54864" marB="54864"/>
                </a:tc>
                <a:extLst>
                  <a:ext uri="{0D108BD9-81ED-4DB2-BD59-A6C34878D82A}">
                    <a16:rowId xmlns:a16="http://schemas.microsoft.com/office/drawing/2014/main" val="10001"/>
                  </a:ext>
                </a:extLst>
              </a:tr>
              <a:tr h="1294790">
                <a:tc>
                  <a:txBody>
                    <a:bodyPr/>
                    <a:lstStyle/>
                    <a:p>
                      <a:pPr>
                        <a:buNone/>
                      </a:pPr>
                      <a:r>
                        <a:rPr lang="zh-CN" altLang="en-US" sz="2400" dirty="0"/>
                        <a:t>Accept-Encoding</a:t>
                      </a:r>
                    </a:p>
                  </a:txBody>
                  <a:tcPr marL="109728" marR="109728" marT="54864" marB="54864"/>
                </a:tc>
                <a:tc>
                  <a:txBody>
                    <a:bodyPr/>
                    <a:lstStyle/>
                    <a:p>
                      <a:pPr>
                        <a:buNone/>
                      </a:pPr>
                      <a:r>
                        <a:rPr lang="zh-CN" altLang="en-US" sz="2400" dirty="0"/>
                        <a:t>浏览器申明自己接收的编码方法，通常指定压缩方法，是否支持压缩，支持什么压缩方法（gzip，deflate）</a:t>
                      </a:r>
                    </a:p>
                  </a:txBody>
                  <a:tcPr marL="109728" marR="109728" marT="54864" marB="54864"/>
                </a:tc>
                <a:extLst>
                  <a:ext uri="{0D108BD9-81ED-4DB2-BD59-A6C34878D82A}">
                    <a16:rowId xmlns:a16="http://schemas.microsoft.com/office/drawing/2014/main" val="10002"/>
                  </a:ext>
                </a:extLst>
              </a:tr>
              <a:tr h="1294790">
                <a:tc>
                  <a:txBody>
                    <a:bodyPr/>
                    <a:lstStyle/>
                    <a:p>
                      <a:pPr>
                        <a:buNone/>
                      </a:pPr>
                      <a:r>
                        <a:rPr lang="zh-CN" altLang="en-US" sz="2400"/>
                        <a:t>Accept-Language</a:t>
                      </a:r>
                    </a:p>
                  </a:txBody>
                  <a:tcPr marL="109728" marR="109728" marT="54864" marB="54864"/>
                </a:tc>
                <a:tc>
                  <a:txBody>
                    <a:bodyPr/>
                    <a:lstStyle/>
                    <a:p>
                      <a:pPr>
                        <a:buNone/>
                      </a:pPr>
                      <a:r>
                        <a:rPr lang="zh-CN" altLang="en-US" sz="2400" dirty="0"/>
                        <a:t>浏览器申明自己接收的语言 语言跟字符集的区别：中文是语言，中文有多种字符集，如big5、gb2312、gbk等</a:t>
                      </a:r>
                    </a:p>
                  </a:txBody>
                  <a:tcPr marL="109728" marR="109728" marT="54864" marB="54864"/>
                </a:tc>
                <a:extLst>
                  <a:ext uri="{0D108BD9-81ED-4DB2-BD59-A6C34878D82A}">
                    <a16:rowId xmlns:a16="http://schemas.microsoft.com/office/drawing/2014/main" val="10003"/>
                  </a:ext>
                </a:extLst>
              </a:tr>
              <a:tr h="899770">
                <a:tc>
                  <a:txBody>
                    <a:bodyPr/>
                    <a:lstStyle/>
                    <a:p>
                      <a:pPr>
                        <a:buNone/>
                      </a:pPr>
                      <a:r>
                        <a:rPr lang="zh-CN" altLang="en-US" sz="2400"/>
                        <a:t>Accept-Charset</a:t>
                      </a:r>
                    </a:p>
                  </a:txBody>
                  <a:tcPr marL="109728" marR="109728" marT="54864" marB="54864"/>
                </a:tc>
                <a:tc>
                  <a:txBody>
                    <a:bodyPr/>
                    <a:lstStyle/>
                    <a:p>
                      <a:pPr>
                        <a:buNone/>
                      </a:pPr>
                      <a:r>
                        <a:rPr lang="zh-CN" altLang="en-US" sz="2400" dirty="0"/>
                        <a:t>浏览器申明自己接收的字符集，如果遇到有编码方面的问题应该关注</a:t>
                      </a:r>
                    </a:p>
                  </a:txBody>
                  <a:tcPr marL="109728" marR="109728" marT="54864" marB="54864"/>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dirty="0"/>
              <a:t>Request header</a:t>
            </a:r>
            <a:r>
              <a:rPr lang="zh-CN" altLang="en-US" dirty="0"/>
              <a:t>部分</a:t>
            </a:r>
          </a:p>
        </p:txBody>
      </p:sp>
      <p:graphicFrame>
        <p:nvGraphicFramePr>
          <p:cNvPr id="2" name="表格 1"/>
          <p:cNvGraphicFramePr/>
          <p:nvPr>
            <p:custDataLst>
              <p:tags r:id="rId1"/>
            </p:custDataLst>
            <p:extLst>
              <p:ext uri="{D42A27DB-BD31-4B8C-83A1-F6EECF244321}">
                <p14:modId xmlns:p14="http://schemas.microsoft.com/office/powerpoint/2010/main" val="237293918"/>
              </p:ext>
            </p:extLst>
          </p:nvPr>
        </p:nvGraphicFramePr>
        <p:xfrm>
          <a:off x="1632712" y="1033920"/>
          <a:ext cx="8662416" cy="5313949"/>
        </p:xfrm>
        <a:graphic>
          <a:graphicData uri="http://schemas.openxmlformats.org/drawingml/2006/table">
            <a:tbl>
              <a:tblPr firstRow="1" bandRow="1">
                <a:tableStyleId>{5C22544A-7EE6-4342-B048-85BDC9FD1C3A}</a:tableStyleId>
              </a:tblPr>
              <a:tblGrid>
                <a:gridCol w="2731008">
                  <a:extLst>
                    <a:ext uri="{9D8B030D-6E8A-4147-A177-3AD203B41FA5}">
                      <a16:colId xmlns:a16="http://schemas.microsoft.com/office/drawing/2014/main" val="20000"/>
                    </a:ext>
                  </a:extLst>
                </a:gridCol>
                <a:gridCol w="5931408">
                  <a:extLst>
                    <a:ext uri="{9D8B030D-6E8A-4147-A177-3AD203B41FA5}">
                      <a16:colId xmlns:a16="http://schemas.microsoft.com/office/drawing/2014/main" val="20001"/>
                    </a:ext>
                  </a:extLst>
                </a:gridCol>
              </a:tblGrid>
              <a:tr h="353610">
                <a:tc>
                  <a:txBody>
                    <a:bodyPr/>
                    <a:lstStyle/>
                    <a:p>
                      <a:pPr algn="ctr">
                        <a:buNone/>
                      </a:pPr>
                      <a:r>
                        <a:rPr lang="zh-CN" altLang="en-US" sz="2600"/>
                        <a:t>字段</a:t>
                      </a:r>
                    </a:p>
                  </a:txBody>
                  <a:tcPr marL="109728" marR="109728" marT="54864" marB="54864"/>
                </a:tc>
                <a:tc>
                  <a:txBody>
                    <a:bodyPr/>
                    <a:lstStyle/>
                    <a:p>
                      <a:pPr algn="ctr">
                        <a:buNone/>
                      </a:pPr>
                      <a:r>
                        <a:rPr lang="zh-CN" altLang="en-US" sz="2600"/>
                        <a:t>含义</a:t>
                      </a:r>
                    </a:p>
                  </a:txBody>
                  <a:tcPr marL="109728" marR="109728" marT="54864" marB="54864"/>
                </a:tc>
                <a:extLst>
                  <a:ext uri="{0D108BD9-81ED-4DB2-BD59-A6C34878D82A}">
                    <a16:rowId xmlns:a16="http://schemas.microsoft.com/office/drawing/2014/main" val="10000"/>
                  </a:ext>
                </a:extLst>
              </a:tr>
              <a:tr h="1670630">
                <a:tc>
                  <a:txBody>
                    <a:bodyPr/>
                    <a:lstStyle/>
                    <a:p>
                      <a:pPr>
                        <a:buNone/>
                      </a:pPr>
                      <a:r>
                        <a:rPr lang="zh-CN" altLang="en-US" sz="2400"/>
                        <a:t>Authorization</a:t>
                      </a:r>
                    </a:p>
                  </a:txBody>
                  <a:tcPr marL="109728" marR="109728" marT="54864" marB="54864"/>
                </a:tc>
                <a:tc>
                  <a:txBody>
                    <a:bodyPr/>
                    <a:lstStyle/>
                    <a:p>
                      <a:pPr>
                        <a:buNone/>
                      </a:pPr>
                      <a:r>
                        <a:rPr lang="zh-CN" altLang="en-US" sz="2400" dirty="0"/>
                        <a:t>当客户端接收到来自Web服务器的响应时，用该头部来回应自己的身份验证信息给Web服务器。通常在需要身份认证的请求中需要携带该参数的值</a:t>
                      </a:r>
                    </a:p>
                  </a:txBody>
                  <a:tcPr marL="109728" marR="109728" marT="54864" marB="54864"/>
                </a:tc>
                <a:extLst>
                  <a:ext uri="{0D108BD9-81ED-4DB2-BD59-A6C34878D82A}">
                    <a16:rowId xmlns:a16="http://schemas.microsoft.com/office/drawing/2014/main" val="10001"/>
                  </a:ext>
                </a:extLst>
              </a:tr>
              <a:tr h="568452">
                <a:tc>
                  <a:txBody>
                    <a:bodyPr/>
                    <a:lstStyle/>
                    <a:p>
                      <a:pPr>
                        <a:buNone/>
                      </a:pPr>
                      <a:r>
                        <a:rPr lang="zh-CN" altLang="en-US" sz="2400"/>
                        <a:t>Cookie</a:t>
                      </a:r>
                    </a:p>
                  </a:txBody>
                  <a:tcPr marL="109728" marR="109728" marT="54864" marB="54864"/>
                </a:tc>
                <a:tc>
                  <a:txBody>
                    <a:bodyPr/>
                    <a:lstStyle/>
                    <a:p>
                      <a:pPr>
                        <a:buNone/>
                      </a:pPr>
                      <a:r>
                        <a:rPr lang="zh-CN" altLang="en-US" sz="2400" dirty="0"/>
                        <a:t>用于客户端向服务器端表明身份的标志</a:t>
                      </a:r>
                    </a:p>
                  </a:txBody>
                  <a:tcPr marL="109728" marR="109728" marT="54864" marB="54864"/>
                </a:tc>
                <a:extLst>
                  <a:ext uri="{0D108BD9-81ED-4DB2-BD59-A6C34878D82A}">
                    <a16:rowId xmlns:a16="http://schemas.microsoft.com/office/drawing/2014/main" val="10002"/>
                  </a:ext>
                </a:extLst>
              </a:tr>
              <a:tr h="1036320">
                <a:tc>
                  <a:txBody>
                    <a:bodyPr/>
                    <a:lstStyle/>
                    <a:p>
                      <a:pPr>
                        <a:buNone/>
                      </a:pPr>
                      <a:r>
                        <a:rPr lang="zh-CN" altLang="en-US" sz="2400"/>
                        <a:t>Referer</a:t>
                      </a:r>
                    </a:p>
                  </a:txBody>
                  <a:tcPr marL="109728" marR="109728" marT="54864" marB="54864"/>
                </a:tc>
                <a:tc>
                  <a:txBody>
                    <a:bodyPr/>
                    <a:lstStyle/>
                    <a:p>
                      <a:pPr>
                        <a:buNone/>
                      </a:pPr>
                      <a:r>
                        <a:rPr lang="zh-CN" altLang="en-US" sz="2400" dirty="0"/>
                        <a:t>浏览器向 Web 服务器表明自己是从哪个 网页/URL 获得/单击当前请求中的网址/URL</a:t>
                      </a:r>
                    </a:p>
                  </a:txBody>
                  <a:tcPr marL="109728" marR="109728" marT="54864" marB="54864"/>
                </a:tc>
                <a:extLst>
                  <a:ext uri="{0D108BD9-81ED-4DB2-BD59-A6C34878D82A}">
                    <a16:rowId xmlns:a16="http://schemas.microsoft.com/office/drawing/2014/main" val="10003"/>
                  </a:ext>
                </a:extLst>
              </a:tr>
              <a:tr h="1532579">
                <a:tc>
                  <a:txBody>
                    <a:bodyPr/>
                    <a:lstStyle/>
                    <a:p>
                      <a:pPr>
                        <a:buNone/>
                      </a:pPr>
                      <a:r>
                        <a:rPr lang="zh-CN" altLang="en-US" sz="2400"/>
                        <a:t>User-Agent</a:t>
                      </a:r>
                    </a:p>
                  </a:txBody>
                  <a:tcPr marL="109728" marR="109728" marT="54864" marB="54864"/>
                </a:tc>
                <a:tc>
                  <a:txBody>
                    <a:bodyPr/>
                    <a:lstStyle/>
                    <a:p>
                      <a:pPr>
                        <a:buNone/>
                      </a:pPr>
                      <a:r>
                        <a:rPr lang="zh-CN" altLang="en-US" sz="2400" dirty="0"/>
                        <a:t>用户代理。服务器通过这个字段判断当前发送请求的究竟是谁，是PC端浏览器、手机端访问还是其他robot之类的。</a:t>
                      </a:r>
                    </a:p>
                  </a:txBody>
                  <a:tcPr marL="109728" marR="109728" marT="54864" marB="54864"/>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dirty="0"/>
              <a:t>Response header</a:t>
            </a:r>
            <a:r>
              <a:rPr lang="zh-CN" altLang="en-US" dirty="0"/>
              <a:t>部分</a:t>
            </a:r>
          </a:p>
        </p:txBody>
      </p:sp>
      <p:graphicFrame>
        <p:nvGraphicFramePr>
          <p:cNvPr id="2" name="表格 1"/>
          <p:cNvGraphicFramePr/>
          <p:nvPr>
            <p:custDataLst>
              <p:tags r:id="rId1"/>
            </p:custDataLst>
            <p:extLst>
              <p:ext uri="{D42A27DB-BD31-4B8C-83A1-F6EECF244321}">
                <p14:modId xmlns:p14="http://schemas.microsoft.com/office/powerpoint/2010/main" val="4198143077"/>
              </p:ext>
            </p:extLst>
          </p:nvPr>
        </p:nvGraphicFramePr>
        <p:xfrm>
          <a:off x="1695450" y="2137411"/>
          <a:ext cx="8662416" cy="2169414"/>
        </p:xfrm>
        <a:graphic>
          <a:graphicData uri="http://schemas.openxmlformats.org/drawingml/2006/table">
            <a:tbl>
              <a:tblPr firstRow="1" bandRow="1">
                <a:tableStyleId>{5C22544A-7EE6-4342-B048-85BDC9FD1C3A}</a:tableStyleId>
              </a:tblPr>
              <a:tblGrid>
                <a:gridCol w="2731008">
                  <a:extLst>
                    <a:ext uri="{9D8B030D-6E8A-4147-A177-3AD203B41FA5}">
                      <a16:colId xmlns:a16="http://schemas.microsoft.com/office/drawing/2014/main" val="20000"/>
                    </a:ext>
                  </a:extLst>
                </a:gridCol>
                <a:gridCol w="5931408">
                  <a:extLst>
                    <a:ext uri="{9D8B030D-6E8A-4147-A177-3AD203B41FA5}">
                      <a16:colId xmlns:a16="http://schemas.microsoft.com/office/drawing/2014/main" val="20001"/>
                    </a:ext>
                  </a:extLst>
                </a:gridCol>
              </a:tblGrid>
              <a:tr h="509778">
                <a:tc>
                  <a:txBody>
                    <a:bodyPr/>
                    <a:lstStyle/>
                    <a:p>
                      <a:pPr algn="ctr">
                        <a:buNone/>
                      </a:pPr>
                      <a:r>
                        <a:rPr lang="zh-CN" altLang="en-US" sz="2600"/>
                        <a:t>字段</a:t>
                      </a:r>
                    </a:p>
                  </a:txBody>
                  <a:tcPr marL="109728" marR="109728" marT="54864" marB="54864"/>
                </a:tc>
                <a:tc>
                  <a:txBody>
                    <a:bodyPr/>
                    <a:lstStyle/>
                    <a:p>
                      <a:pPr algn="ctr">
                        <a:buNone/>
                      </a:pPr>
                      <a:r>
                        <a:rPr lang="zh-CN" altLang="en-US" sz="2600"/>
                        <a:t>含义</a:t>
                      </a:r>
                    </a:p>
                  </a:txBody>
                  <a:tcPr marL="109728" marR="109728" marT="54864" marB="54864"/>
                </a:tc>
                <a:extLst>
                  <a:ext uri="{0D108BD9-81ED-4DB2-BD59-A6C34878D82A}">
                    <a16:rowId xmlns:a16="http://schemas.microsoft.com/office/drawing/2014/main" val="10000"/>
                  </a:ext>
                </a:extLst>
              </a:tr>
              <a:tr h="639318">
                <a:tc>
                  <a:txBody>
                    <a:bodyPr/>
                    <a:lstStyle/>
                    <a:p>
                      <a:pPr>
                        <a:buNone/>
                      </a:pPr>
                      <a:r>
                        <a:rPr lang="zh-CN" altLang="en-US" sz="2400"/>
                        <a:t>Content-Type</a:t>
                      </a:r>
                    </a:p>
                  </a:txBody>
                  <a:tcPr marL="109728" marR="109728" marT="54864" marB="54864"/>
                </a:tc>
                <a:tc>
                  <a:txBody>
                    <a:bodyPr/>
                    <a:lstStyle/>
                    <a:p>
                      <a:pPr>
                        <a:buNone/>
                      </a:pPr>
                      <a:r>
                        <a:rPr lang="zh-CN" altLang="en-US" sz="2400" dirty="0"/>
                        <a:t>表示服务器返回内容的编码格式</a:t>
                      </a:r>
                    </a:p>
                  </a:txBody>
                  <a:tcPr marL="109728" marR="109728" marT="54864" marB="54864"/>
                </a:tc>
                <a:extLst>
                  <a:ext uri="{0D108BD9-81ED-4DB2-BD59-A6C34878D82A}">
                    <a16:rowId xmlns:a16="http://schemas.microsoft.com/office/drawing/2014/main" val="10001"/>
                  </a:ext>
                </a:extLst>
              </a:tr>
              <a:tr h="509778">
                <a:tc>
                  <a:txBody>
                    <a:bodyPr/>
                    <a:lstStyle/>
                    <a:p>
                      <a:pPr>
                        <a:buNone/>
                      </a:pPr>
                      <a:r>
                        <a:rPr lang="zh-CN" altLang="en-US" sz="2400"/>
                        <a:t>Set-Cookie</a:t>
                      </a:r>
                    </a:p>
                  </a:txBody>
                  <a:tcPr marL="109728" marR="109728" marT="54864" marB="54864"/>
                </a:tc>
                <a:tc>
                  <a:txBody>
                    <a:bodyPr/>
                    <a:lstStyle/>
                    <a:p>
                      <a:pPr>
                        <a:buNone/>
                      </a:pPr>
                      <a:r>
                        <a:rPr lang="zh-CN" altLang="en-US" sz="2400"/>
                        <a:t>服务器端在客户端设置的Cookie内容</a:t>
                      </a:r>
                    </a:p>
                  </a:txBody>
                  <a:tcPr marL="109728" marR="109728" marT="54864" marB="54864"/>
                </a:tc>
                <a:extLst>
                  <a:ext uri="{0D108BD9-81ED-4DB2-BD59-A6C34878D82A}">
                    <a16:rowId xmlns:a16="http://schemas.microsoft.com/office/drawing/2014/main" val="10002"/>
                  </a:ext>
                </a:extLst>
              </a:tr>
              <a:tr h="510540">
                <a:tc>
                  <a:txBody>
                    <a:bodyPr/>
                    <a:lstStyle/>
                    <a:p>
                      <a:pPr>
                        <a:buNone/>
                      </a:pPr>
                      <a:r>
                        <a:rPr lang="zh-CN" altLang="en-US" sz="2400"/>
                        <a:t>特定的头部信息</a:t>
                      </a:r>
                    </a:p>
                  </a:txBody>
                  <a:tcPr marL="109728" marR="109728" marT="54864" marB="54864"/>
                </a:tc>
                <a:tc>
                  <a:txBody>
                    <a:bodyPr/>
                    <a:lstStyle/>
                    <a:p>
                      <a:pPr>
                        <a:buNone/>
                      </a:pPr>
                      <a:r>
                        <a:rPr lang="zh-CN" altLang="en-US" sz="2400" dirty="0"/>
                        <a:t>根据不同网站而异</a:t>
                      </a:r>
                    </a:p>
                  </a:txBody>
                  <a:tcPr marL="109728" marR="109728" marT="54864" marB="54864"/>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00AD87-A5E1-45C6-AFA8-EE2C5CDBDCCF}"/>
              </a:ext>
            </a:extLst>
          </p:cNvPr>
          <p:cNvSpPr>
            <a:spLocks noGrp="1"/>
          </p:cNvSpPr>
          <p:nvPr>
            <p:ph type="title"/>
          </p:nvPr>
        </p:nvSpPr>
        <p:spPr/>
        <p:txBody>
          <a:bodyPr>
            <a:normAutofit fontScale="90000"/>
          </a:bodyPr>
          <a:lstStyle/>
          <a:p>
            <a:r>
              <a:rPr lang="zh-CN" altLang="en-US" dirty="0"/>
              <a:t>通过</a:t>
            </a:r>
            <a:r>
              <a:rPr lang="en-US" altLang="zh-CN" dirty="0"/>
              <a:t>requests</a:t>
            </a:r>
            <a:r>
              <a:rPr lang="zh-CN" altLang="en-US" dirty="0"/>
              <a:t>抓取网页</a:t>
            </a:r>
          </a:p>
        </p:txBody>
      </p:sp>
      <p:sp>
        <p:nvSpPr>
          <p:cNvPr id="4" name="内容占位符 4">
            <a:extLst>
              <a:ext uri="{FF2B5EF4-FFF2-40B4-BE49-F238E27FC236}">
                <a16:creationId xmlns:a16="http://schemas.microsoft.com/office/drawing/2014/main" id="{12F62793-1E99-49B4-853C-88DD7E8A3D00}"/>
              </a:ext>
            </a:extLst>
          </p:cNvPr>
          <p:cNvSpPr>
            <a:spLocks noGrp="1"/>
          </p:cNvSpPr>
          <p:nvPr>
            <p:ph type="body" sz="quarter" idx="11"/>
          </p:nvPr>
        </p:nvSpPr>
        <p:spPr>
          <a:xfrm>
            <a:off x="482600" y="1158875"/>
            <a:ext cx="11237913" cy="5197475"/>
          </a:xfrm>
        </p:spPr>
        <p:txBody>
          <a:bodyPr/>
          <a:lstStyle/>
          <a:p>
            <a:pPr marL="361950" indent="-361950"/>
            <a:r>
              <a:rPr lang="en-US" altLang="zh-CN" dirty="0">
                <a:latin typeface="微软雅黑" panose="020B0503020204020204" pitchFamily="34" charset="-122"/>
              </a:rPr>
              <a:t>requests</a:t>
            </a:r>
            <a:r>
              <a:rPr lang="zh-CN" altLang="zh-CN" dirty="0">
                <a:latin typeface="微软雅黑" panose="020B0503020204020204" pitchFamily="34" charset="-122"/>
              </a:rPr>
              <a:t>库是一个原生的</a:t>
            </a:r>
            <a:r>
              <a:rPr lang="en-US" altLang="zh-CN" dirty="0">
                <a:latin typeface="微软雅黑" panose="020B0503020204020204" pitchFamily="34" charset="-122"/>
              </a:rPr>
              <a:t>HTTP</a:t>
            </a:r>
            <a:r>
              <a:rPr lang="zh-CN" altLang="zh-CN" dirty="0">
                <a:latin typeface="微软雅黑" panose="020B0503020204020204" pitchFamily="34" charset="-122"/>
              </a:rPr>
              <a:t>库，无需手动为</a:t>
            </a:r>
            <a:r>
              <a:rPr lang="en-US" altLang="zh-CN" dirty="0">
                <a:latin typeface="微软雅黑" panose="020B0503020204020204" pitchFamily="34" charset="-122"/>
              </a:rPr>
              <a:t>URL</a:t>
            </a:r>
            <a:r>
              <a:rPr lang="zh-CN" altLang="zh-CN" dirty="0">
                <a:latin typeface="微软雅黑" panose="020B0503020204020204" pitchFamily="34" charset="-122"/>
              </a:rPr>
              <a:t>添加查询字串，也不需要对</a:t>
            </a:r>
            <a:r>
              <a:rPr lang="en-US" altLang="zh-CN" dirty="0">
                <a:latin typeface="微软雅黑" panose="020B0503020204020204" pitchFamily="34" charset="-122"/>
              </a:rPr>
              <a:t>POST</a:t>
            </a:r>
            <a:r>
              <a:rPr lang="zh-CN" altLang="zh-CN" dirty="0">
                <a:latin typeface="微软雅黑" panose="020B0503020204020204" pitchFamily="34" charset="-122"/>
              </a:rPr>
              <a:t>数据进行表单编码。</a:t>
            </a:r>
            <a:r>
              <a:rPr lang="en-US" altLang="zh-CN" dirty="0">
                <a:latin typeface="微软雅黑" panose="020B0503020204020204" pitchFamily="34" charset="-122"/>
              </a:rPr>
              <a:t>requests</a:t>
            </a:r>
            <a:r>
              <a:rPr lang="zh-CN" altLang="zh-CN" dirty="0">
                <a:latin typeface="微软雅黑" panose="020B0503020204020204" pitchFamily="34" charset="-122"/>
              </a:rPr>
              <a:t>库拥有完全自动化</a:t>
            </a:r>
            <a:r>
              <a:rPr lang="en-US" altLang="zh-CN" dirty="0">
                <a:latin typeface="微软雅黑" panose="020B0503020204020204" pitchFamily="34" charset="-122"/>
              </a:rPr>
              <a:t>Keep-alive</a:t>
            </a:r>
            <a:r>
              <a:rPr lang="zh-CN" altLang="zh-CN" dirty="0">
                <a:latin typeface="微软雅黑" panose="020B0503020204020204" pitchFamily="34" charset="-122"/>
              </a:rPr>
              <a:t>和</a:t>
            </a:r>
            <a:r>
              <a:rPr lang="en-US" altLang="zh-CN" dirty="0">
                <a:latin typeface="微软雅黑" panose="020B0503020204020204" pitchFamily="34" charset="-122"/>
              </a:rPr>
              <a:t>HTTP</a:t>
            </a:r>
            <a:r>
              <a:rPr lang="zh-CN" altLang="zh-CN" dirty="0">
                <a:latin typeface="微软雅黑" panose="020B0503020204020204" pitchFamily="34" charset="-122"/>
              </a:rPr>
              <a:t>连接池的功能。</a:t>
            </a:r>
            <a:r>
              <a:rPr lang="en-US" altLang="zh-CN" dirty="0">
                <a:latin typeface="微软雅黑" panose="020B0503020204020204" pitchFamily="34" charset="-122"/>
              </a:rPr>
              <a:t>requests</a:t>
            </a:r>
            <a:r>
              <a:rPr lang="zh-CN" altLang="zh-CN" dirty="0">
                <a:latin typeface="微软雅黑" panose="020B0503020204020204" pitchFamily="34" charset="-122"/>
              </a:rPr>
              <a:t>库包含的特性如</a:t>
            </a:r>
            <a:r>
              <a:rPr lang="zh-CN" altLang="en-US" dirty="0">
                <a:latin typeface="微软雅黑" panose="020B0503020204020204" pitchFamily="34" charset="-122"/>
              </a:rPr>
              <a:t>下</a:t>
            </a:r>
            <a:r>
              <a:rPr lang="zh-CN" altLang="en-US" dirty="0"/>
              <a:t>：</a:t>
            </a:r>
            <a:endParaRPr lang="en-US" altLang="zh-CN" dirty="0">
              <a:latin typeface="微软雅黑" panose="020B0503020204020204" pitchFamily="34" charset="-122"/>
            </a:endParaRPr>
          </a:p>
        </p:txBody>
      </p:sp>
      <p:graphicFrame>
        <p:nvGraphicFramePr>
          <p:cNvPr id="5" name="表格 4">
            <a:extLst>
              <a:ext uri="{FF2B5EF4-FFF2-40B4-BE49-F238E27FC236}">
                <a16:creationId xmlns:a16="http://schemas.microsoft.com/office/drawing/2014/main" id="{9CA4F72B-C017-4923-88BF-A3E4A1CA9BED}"/>
              </a:ext>
            </a:extLst>
          </p:cNvPr>
          <p:cNvGraphicFramePr>
            <a:graphicFrameLocks noGrp="1"/>
          </p:cNvGraphicFramePr>
          <p:nvPr/>
        </p:nvGraphicFramePr>
        <p:xfrm>
          <a:off x="1263650" y="2730500"/>
          <a:ext cx="9588499" cy="2590800"/>
        </p:xfrm>
        <a:graphic>
          <a:graphicData uri="http://schemas.openxmlformats.org/drawingml/2006/table">
            <a:tbl>
              <a:tblPr firstRow="1" bandRow="1">
                <a:tableStyleId>{5C22544A-7EE6-4342-B048-85BDC9FD1C3A}</a:tableStyleId>
              </a:tblPr>
              <a:tblGrid>
                <a:gridCol w="3195417">
                  <a:extLst>
                    <a:ext uri="{9D8B030D-6E8A-4147-A177-3AD203B41FA5}">
                      <a16:colId xmlns:a16="http://schemas.microsoft.com/office/drawing/2014/main" val="20000"/>
                    </a:ext>
                  </a:extLst>
                </a:gridCol>
                <a:gridCol w="3196541">
                  <a:extLst>
                    <a:ext uri="{9D8B030D-6E8A-4147-A177-3AD203B41FA5}">
                      <a16:colId xmlns:a16="http://schemas.microsoft.com/office/drawing/2014/main" val="20001"/>
                    </a:ext>
                  </a:extLst>
                </a:gridCol>
                <a:gridCol w="3196541">
                  <a:extLst>
                    <a:ext uri="{9D8B030D-6E8A-4147-A177-3AD203B41FA5}">
                      <a16:colId xmlns:a16="http://schemas.microsoft.com/office/drawing/2014/main" val="20002"/>
                    </a:ext>
                  </a:extLst>
                </a:gridCol>
              </a:tblGrid>
              <a:tr h="431800">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连接特性</a:t>
                      </a: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连接特性</a:t>
                      </a: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连接特性</a:t>
                      </a:r>
                    </a:p>
                  </a:txBody>
                  <a:tcPr marL="48007" marR="48007" marT="0" marB="0" anchor="ctr"/>
                </a:tc>
                <a:extLst>
                  <a:ext uri="{0D108BD9-81ED-4DB2-BD59-A6C34878D82A}">
                    <a16:rowId xmlns:a16="http://schemas.microsoft.com/office/drawing/2014/main" val="10000"/>
                  </a:ext>
                </a:extLst>
              </a:tr>
              <a:tr h="431800">
                <a:tc>
                  <a:txBody>
                    <a:bodyPr/>
                    <a:lstStyle/>
                    <a:p>
                      <a:pPr marL="0" indent="127000" algn="ctr" defTabSz="967527" rtl="0" eaLnBrk="1" latinLnBrk="0" hangingPunct="1">
                        <a:lnSpc>
                          <a:spcPct val="150000"/>
                        </a:lnSpc>
                        <a:spcAft>
                          <a:spcPts val="0"/>
                        </a:spcAft>
                      </a:pP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Keep-Alive&amp;</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连接池</a:t>
                      </a: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基本∕摘要式的身份认证</a:t>
                      </a: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文件分块上传</a:t>
                      </a:r>
                    </a:p>
                  </a:txBody>
                  <a:tcPr marL="48007" marR="48007" marT="0" marB="0" anchor="ctr"/>
                </a:tc>
                <a:extLst>
                  <a:ext uri="{0D108BD9-81ED-4DB2-BD59-A6C34878D82A}">
                    <a16:rowId xmlns:a16="http://schemas.microsoft.com/office/drawing/2014/main" val="10001"/>
                  </a:ext>
                </a:extLst>
              </a:tr>
              <a:tr h="431800">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国际化域名和</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URL</a:t>
                      </a:r>
                      <a:endParaRPr lang="zh-CN" sz="1800"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a:solidFill>
                            <a:schemeClr val="dk1"/>
                          </a:solidFill>
                          <a:effectLst/>
                          <a:latin typeface="微软雅黑" panose="020B0503020204020204" pitchFamily="34" charset="-122"/>
                          <a:ea typeface="微软雅黑" panose="020B0503020204020204" pitchFamily="34" charset="-122"/>
                          <a:cs typeface="Times New Roman"/>
                        </a:rPr>
                        <a:t>优雅的</a:t>
                      </a:r>
                      <a:r>
                        <a:rPr lang="en-US" sz="1800" kern="100">
                          <a:solidFill>
                            <a:schemeClr val="dk1"/>
                          </a:solidFill>
                          <a:effectLst/>
                          <a:latin typeface="微软雅黑" panose="020B0503020204020204" pitchFamily="34" charset="-122"/>
                          <a:ea typeface="微软雅黑" panose="020B0503020204020204" pitchFamily="34" charset="-122"/>
                          <a:cs typeface="Times New Roman"/>
                        </a:rPr>
                        <a:t>key</a:t>
                      </a:r>
                      <a:r>
                        <a:rPr lang="zh-CN" sz="1800" kern="100">
                          <a:solidFill>
                            <a:schemeClr val="dk1"/>
                          </a:solidFill>
                          <a:effectLst/>
                          <a:latin typeface="微软雅黑" panose="020B0503020204020204" pitchFamily="34" charset="-122"/>
                          <a:ea typeface="微软雅黑" panose="020B0503020204020204" pitchFamily="34" charset="-122"/>
                          <a:cs typeface="Times New Roman"/>
                        </a:rPr>
                        <a:t>∕</a:t>
                      </a:r>
                      <a:r>
                        <a:rPr lang="en-US" sz="1800" kern="100">
                          <a:solidFill>
                            <a:schemeClr val="dk1"/>
                          </a:solidFill>
                          <a:effectLst/>
                          <a:latin typeface="微软雅黑" panose="020B0503020204020204" pitchFamily="34" charset="-122"/>
                          <a:ea typeface="微软雅黑" panose="020B0503020204020204" pitchFamily="34" charset="-122"/>
                          <a:cs typeface="Times New Roman"/>
                        </a:rPr>
                        <a:t>value Cookie</a:t>
                      </a:r>
                      <a:endParaRPr lang="zh-CN" sz="1800" kern="100">
                        <a:solidFill>
                          <a:schemeClr val="dk1"/>
                        </a:solidFill>
                        <a:effectLst/>
                        <a:latin typeface="微软雅黑" panose="020B0503020204020204" pitchFamily="34" charset="-122"/>
                        <a:ea typeface="微软雅黑" panose="020B0503020204020204" pitchFamily="34" charset="-122"/>
                        <a:cs typeface="Times New Roman"/>
                      </a:endParaRP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流下载</a:t>
                      </a:r>
                    </a:p>
                  </a:txBody>
                  <a:tcPr marL="48007" marR="48007" marT="0" marB="0" anchor="ctr"/>
                </a:tc>
                <a:extLst>
                  <a:ext uri="{0D108BD9-81ED-4DB2-BD59-A6C34878D82A}">
                    <a16:rowId xmlns:a16="http://schemas.microsoft.com/office/drawing/2014/main" val="10002"/>
                  </a:ext>
                </a:extLst>
              </a:tr>
              <a:tr h="431800">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带持久</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Cookie</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的会话</a:t>
                      </a: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a:solidFill>
                            <a:schemeClr val="dk1"/>
                          </a:solidFill>
                          <a:effectLst/>
                          <a:latin typeface="微软雅黑" panose="020B0503020204020204" pitchFamily="34" charset="-122"/>
                          <a:ea typeface="微软雅黑" panose="020B0503020204020204" pitchFamily="34" charset="-122"/>
                          <a:cs typeface="Times New Roman"/>
                        </a:rPr>
                        <a:t>自动解压</a:t>
                      </a: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连接超时</a:t>
                      </a:r>
                    </a:p>
                  </a:txBody>
                  <a:tcPr marL="48007" marR="48007" marT="0" marB="0" anchor="ctr"/>
                </a:tc>
                <a:extLst>
                  <a:ext uri="{0D108BD9-81ED-4DB2-BD59-A6C34878D82A}">
                    <a16:rowId xmlns:a16="http://schemas.microsoft.com/office/drawing/2014/main" val="10003"/>
                  </a:ext>
                </a:extLst>
              </a:tr>
              <a:tr h="431800">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浏览器式的</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SSL</a:t>
                      </a: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认证</a:t>
                      </a:r>
                    </a:p>
                  </a:txBody>
                  <a:tcPr marL="48007" marR="48007" marT="0" marB="0" anchor="ctr"/>
                </a:tc>
                <a:tc>
                  <a:txBody>
                    <a:bodyPr/>
                    <a:lstStyle/>
                    <a:p>
                      <a:pPr marL="0" indent="127000" algn="ctr" defTabSz="967527" rtl="0" eaLnBrk="1" latinLnBrk="0" hangingPunct="1">
                        <a:lnSpc>
                          <a:spcPct val="150000"/>
                        </a:lnSpc>
                        <a:spcAft>
                          <a:spcPts val="0"/>
                        </a:spcAft>
                      </a:pPr>
                      <a:r>
                        <a:rPr lang="en-US" sz="1800" kern="100">
                          <a:solidFill>
                            <a:schemeClr val="dk1"/>
                          </a:solidFill>
                          <a:effectLst/>
                          <a:latin typeface="微软雅黑" panose="020B0503020204020204" pitchFamily="34" charset="-122"/>
                          <a:ea typeface="微软雅黑" panose="020B0503020204020204" pitchFamily="34" charset="-122"/>
                          <a:cs typeface="Times New Roman"/>
                        </a:rPr>
                        <a:t>Unicode</a:t>
                      </a:r>
                      <a:r>
                        <a:rPr lang="zh-CN" sz="1800" kern="100">
                          <a:solidFill>
                            <a:schemeClr val="dk1"/>
                          </a:solidFill>
                          <a:effectLst/>
                          <a:latin typeface="微软雅黑" panose="020B0503020204020204" pitchFamily="34" charset="-122"/>
                          <a:ea typeface="微软雅黑" panose="020B0503020204020204" pitchFamily="34" charset="-122"/>
                          <a:cs typeface="Times New Roman"/>
                        </a:rPr>
                        <a:t>响应体</a:t>
                      </a: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分块请求</a:t>
                      </a:r>
                    </a:p>
                  </a:txBody>
                  <a:tcPr marL="48007" marR="48007" marT="0" marB="0" anchor="ctr"/>
                </a:tc>
                <a:extLst>
                  <a:ext uri="{0D108BD9-81ED-4DB2-BD59-A6C34878D82A}">
                    <a16:rowId xmlns:a16="http://schemas.microsoft.com/office/drawing/2014/main" val="10004"/>
                  </a:ext>
                </a:extLst>
              </a:tr>
              <a:tr h="431800">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自动内容解码</a:t>
                      </a:r>
                    </a:p>
                  </a:txBody>
                  <a:tcPr marL="48007" marR="48007" marT="0" marB="0" anchor="ctr"/>
                </a:tc>
                <a:tc>
                  <a:txBody>
                    <a:bodyPr/>
                    <a:lstStyle/>
                    <a:p>
                      <a:pPr marL="0" indent="127000" algn="ctr" defTabSz="967527" rtl="0" eaLnBrk="1" latinLnBrk="0" hangingPunct="1">
                        <a:lnSpc>
                          <a:spcPct val="150000"/>
                        </a:lnSpc>
                        <a:spcAft>
                          <a:spcPts val="0"/>
                        </a:spcAft>
                      </a:pPr>
                      <a:r>
                        <a:rPr lang="en-US" sz="1800" kern="100">
                          <a:solidFill>
                            <a:schemeClr val="dk1"/>
                          </a:solidFill>
                          <a:effectLst/>
                          <a:latin typeface="微软雅黑" panose="020B0503020204020204" pitchFamily="34" charset="-122"/>
                          <a:ea typeface="微软雅黑" panose="020B0503020204020204" pitchFamily="34" charset="-122"/>
                          <a:cs typeface="Times New Roman"/>
                        </a:rPr>
                        <a:t>HTTP(S)</a:t>
                      </a:r>
                      <a:r>
                        <a:rPr lang="zh-CN" sz="1800" kern="100">
                          <a:solidFill>
                            <a:schemeClr val="dk1"/>
                          </a:solidFill>
                          <a:effectLst/>
                          <a:latin typeface="微软雅黑" panose="020B0503020204020204" pitchFamily="34" charset="-122"/>
                          <a:ea typeface="微软雅黑" panose="020B0503020204020204" pitchFamily="34" charset="-122"/>
                          <a:cs typeface="Times New Roman"/>
                        </a:rPr>
                        <a:t>代理支持</a:t>
                      </a:r>
                    </a:p>
                  </a:txBody>
                  <a:tcPr marL="48007" marR="48007" marT="0" marB="0" anchor="ctr"/>
                </a:tc>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支持</a:t>
                      </a: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a:t>
                      </a:r>
                      <a:r>
                        <a:rPr lang="en-US" sz="1800" kern="100" dirty="0" err="1">
                          <a:solidFill>
                            <a:schemeClr val="dk1"/>
                          </a:solidFill>
                          <a:effectLst/>
                          <a:latin typeface="微软雅黑" panose="020B0503020204020204" pitchFamily="34" charset="-122"/>
                          <a:ea typeface="微软雅黑" panose="020B0503020204020204" pitchFamily="34" charset="-122"/>
                          <a:cs typeface="Times New Roman"/>
                        </a:rPr>
                        <a:t>netrc</a:t>
                      </a:r>
                      <a:endParaRPr lang="zh-CN" sz="1800"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48007" marR="48007"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44124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F2D5C0-5024-4C6C-8BE8-40F5198207E1}"/>
              </a:ext>
            </a:extLst>
          </p:cNvPr>
          <p:cNvSpPr txBox="1"/>
          <p:nvPr/>
        </p:nvSpPr>
        <p:spPr>
          <a:xfrm>
            <a:off x="1333525" y="749062"/>
            <a:ext cx="2722245" cy="707874"/>
          </a:xfrm>
          <a:prstGeom prst="rect">
            <a:avLst/>
          </a:prstGeom>
          <a:noFill/>
        </p:spPr>
        <p:txBody>
          <a:bodyPr wrap="square" lIns="91426" tIns="45714" rIns="91426" bIns="45714" rtlCol="0">
            <a:spAutoFit/>
          </a:bodyPr>
          <a:lstStyle/>
          <a:p>
            <a:r>
              <a:rPr lang="zh-CN" altLang="en-US" sz="4000" b="1" dirty="0">
                <a:solidFill>
                  <a:schemeClr val="accent2"/>
                </a:solidFill>
                <a:latin typeface="微软雅黑" panose="020B0503020204020204" pitchFamily="34" charset="-122"/>
                <a:ea typeface="微软雅黑" panose="020B0503020204020204" pitchFamily="34" charset="-122"/>
              </a:rPr>
              <a:t>目录</a:t>
            </a:r>
          </a:p>
        </p:txBody>
      </p:sp>
      <p:sp>
        <p:nvSpPr>
          <p:cNvPr id="5" name="矩形 4">
            <a:extLst>
              <a:ext uri="{FF2B5EF4-FFF2-40B4-BE49-F238E27FC236}">
                <a16:creationId xmlns:a16="http://schemas.microsoft.com/office/drawing/2014/main" id="{EBF31370-BF6C-4ED6-99DB-2A71C7FC49CE}"/>
              </a:ext>
            </a:extLst>
          </p:cNvPr>
          <p:cNvSpPr/>
          <p:nvPr/>
        </p:nvSpPr>
        <p:spPr>
          <a:xfrm>
            <a:off x="1333525" y="1456133"/>
            <a:ext cx="2528108" cy="369320"/>
          </a:xfrm>
          <a:prstGeom prst="rect">
            <a:avLst/>
          </a:prstGeom>
        </p:spPr>
        <p:txBody>
          <a:bodyPr wrap="square" lIns="91426" tIns="45714" rIns="91426" bIns="45714">
            <a:spAutoFit/>
          </a:bodyPr>
          <a:lstStyle/>
          <a:p>
            <a:pPr algn="dist"/>
            <a:r>
              <a:rPr lang="en-US" altLang="zh-CN" dirty="0">
                <a:solidFill>
                  <a:srgbClr val="D9D9D9"/>
                </a:solidFill>
                <a:latin typeface="+mj-ea"/>
                <a:ea typeface="+mj-ea"/>
              </a:rPr>
              <a:t>CONT</a:t>
            </a:r>
            <a:r>
              <a:rPr lang="en-US" altLang="zh-CN" dirty="0">
                <a:solidFill>
                  <a:srgbClr val="D76739"/>
                </a:solidFill>
                <a:latin typeface="+mj-ea"/>
                <a:ea typeface="+mj-ea"/>
              </a:rPr>
              <a:t>ENTS</a:t>
            </a:r>
            <a:endParaRPr lang="zh-CN" altLang="en-US" dirty="0">
              <a:solidFill>
                <a:srgbClr val="D76739"/>
              </a:solidFill>
              <a:latin typeface="+mj-ea"/>
              <a:ea typeface="+mj-ea"/>
            </a:endParaRPr>
          </a:p>
        </p:txBody>
      </p:sp>
      <p:grpSp>
        <p:nvGrpSpPr>
          <p:cNvPr id="6" name="组合 5">
            <a:extLst>
              <a:ext uri="{FF2B5EF4-FFF2-40B4-BE49-F238E27FC236}">
                <a16:creationId xmlns:a16="http://schemas.microsoft.com/office/drawing/2014/main" id="{AF6CCFE7-FBE7-4CAE-9FA9-AE17353961D8}"/>
              </a:ext>
            </a:extLst>
          </p:cNvPr>
          <p:cNvGrpSpPr/>
          <p:nvPr/>
        </p:nvGrpSpPr>
        <p:grpSpPr>
          <a:xfrm>
            <a:off x="1380358" y="2059055"/>
            <a:ext cx="3629492" cy="621665"/>
            <a:chOff x="7851" y="1438"/>
            <a:chExt cx="5534" cy="979"/>
          </a:xfrm>
        </p:grpSpPr>
        <p:sp>
          <p:nvSpPr>
            <p:cNvPr id="7" name="矩形 6">
              <a:extLst>
                <a:ext uri="{FF2B5EF4-FFF2-40B4-BE49-F238E27FC236}">
                  <a16:creationId xmlns:a16="http://schemas.microsoft.com/office/drawing/2014/main" id="{DA49F905-5B3B-4A1C-8D4E-04B2814989B2}"/>
                </a:ext>
              </a:extLst>
            </p:cNvPr>
            <p:cNvSpPr/>
            <p:nvPr/>
          </p:nvSpPr>
          <p:spPr>
            <a:xfrm rot="2404456">
              <a:off x="7851" y="1438"/>
              <a:ext cx="979" cy="979"/>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4" rIns="91426" bIns="45714" rtlCol="0" anchor="ctr"/>
            <a:lstStyle/>
            <a:p>
              <a:pPr algn="ctr"/>
              <a:endParaRPr lang="zh-CN" altLang="en-US"/>
            </a:p>
          </p:txBody>
        </p:sp>
        <p:sp>
          <p:nvSpPr>
            <p:cNvPr id="8" name="文本框 7">
              <a:extLst>
                <a:ext uri="{FF2B5EF4-FFF2-40B4-BE49-F238E27FC236}">
                  <a16:creationId xmlns:a16="http://schemas.microsoft.com/office/drawing/2014/main" id="{7118B9AF-187F-499A-8389-766DAAE361CF}"/>
                </a:ext>
              </a:extLst>
            </p:cNvPr>
            <p:cNvSpPr txBox="1"/>
            <p:nvPr/>
          </p:nvSpPr>
          <p:spPr>
            <a:xfrm>
              <a:off x="7890" y="1467"/>
              <a:ext cx="901" cy="917"/>
            </a:xfrm>
            <a:prstGeom prst="rect">
              <a:avLst/>
            </a:prstGeom>
            <a:noFill/>
          </p:spPr>
          <p:txBody>
            <a:bodyPr wrap="square" lIns="91426" tIns="45714" rIns="91426" bIns="45714" rtlCol="0">
              <a:spAutoFit/>
            </a:bodyPr>
            <a:lstStyle/>
            <a:p>
              <a:pPr algn="ctr"/>
              <a:r>
                <a:rPr lang="en-US" altLang="zh-CN" sz="3200" dirty="0">
                  <a:solidFill>
                    <a:srgbClr val="F0D2AF"/>
                  </a:solidFill>
                  <a:latin typeface="微软雅黑" panose="020B0503020204020204" pitchFamily="34" charset="-122"/>
                  <a:ea typeface="微软雅黑" panose="020B0503020204020204" pitchFamily="34" charset="-122"/>
                </a:rPr>
                <a:t>1</a:t>
              </a:r>
              <a:endParaRPr lang="zh-CN" altLang="en-US" sz="3200" dirty="0">
                <a:solidFill>
                  <a:srgbClr val="F0D2AF"/>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05F6049-E7B2-4B00-8281-0F28863B5DAA}"/>
                </a:ext>
              </a:extLst>
            </p:cNvPr>
            <p:cNvSpPr txBox="1"/>
            <p:nvPr/>
          </p:nvSpPr>
          <p:spPr>
            <a:xfrm>
              <a:off x="9052" y="1599"/>
              <a:ext cx="4333" cy="626"/>
            </a:xfrm>
            <a:prstGeom prst="rect">
              <a:avLst/>
            </a:prstGeom>
            <a:noFill/>
          </p:spPr>
          <p:txBody>
            <a:bodyPr wrap="square" lIns="91426" tIns="45714" rIns="91426" bIns="45714" rtlCol="0">
              <a:spAutoFit/>
            </a:bodyPr>
            <a:lstStyle/>
            <a:p>
              <a:r>
                <a:rPr lang="zh-CN" sz="2000" b="1" dirty="0">
                  <a:solidFill>
                    <a:schemeClr val="accent6">
                      <a:lumMod val="20000"/>
                      <a:lumOff val="80000"/>
                    </a:schemeClr>
                  </a:solidFill>
                  <a:latin typeface="微软雅黑" panose="020B0503020204020204" pitchFamily="34" charset="-122"/>
                  <a:ea typeface="微软雅黑" panose="020B0503020204020204" pitchFamily="34" charset="-122"/>
                </a:rPr>
                <a:t>爬虫的基本概念和原理</a:t>
              </a:r>
            </a:p>
          </p:txBody>
        </p:sp>
      </p:grpSp>
      <p:grpSp>
        <p:nvGrpSpPr>
          <p:cNvPr id="15" name="组合 14">
            <a:extLst>
              <a:ext uri="{FF2B5EF4-FFF2-40B4-BE49-F238E27FC236}">
                <a16:creationId xmlns:a16="http://schemas.microsoft.com/office/drawing/2014/main" id="{B4198271-3455-42CE-9538-C6DA1D3F606D}"/>
              </a:ext>
            </a:extLst>
          </p:cNvPr>
          <p:cNvGrpSpPr/>
          <p:nvPr/>
        </p:nvGrpSpPr>
        <p:grpSpPr>
          <a:xfrm>
            <a:off x="3168939" y="3621344"/>
            <a:ext cx="4322450" cy="621665"/>
            <a:chOff x="6710" y="2818"/>
            <a:chExt cx="6577" cy="979"/>
          </a:xfrm>
        </p:grpSpPr>
        <p:grpSp>
          <p:nvGrpSpPr>
            <p:cNvPr id="16" name="组合 15">
              <a:extLst>
                <a:ext uri="{FF2B5EF4-FFF2-40B4-BE49-F238E27FC236}">
                  <a16:creationId xmlns:a16="http://schemas.microsoft.com/office/drawing/2014/main" id="{F88AE367-16B1-4A93-B4BC-C1DF69731A9C}"/>
                </a:ext>
              </a:extLst>
            </p:cNvPr>
            <p:cNvGrpSpPr/>
            <p:nvPr/>
          </p:nvGrpSpPr>
          <p:grpSpPr>
            <a:xfrm>
              <a:off x="6710" y="2818"/>
              <a:ext cx="979" cy="979"/>
              <a:chOff x="6710" y="2818"/>
              <a:chExt cx="979" cy="979"/>
            </a:xfrm>
          </p:grpSpPr>
          <p:sp>
            <p:nvSpPr>
              <p:cNvPr id="18" name="矩形 17">
                <a:extLst>
                  <a:ext uri="{FF2B5EF4-FFF2-40B4-BE49-F238E27FC236}">
                    <a16:creationId xmlns:a16="http://schemas.microsoft.com/office/drawing/2014/main" id="{29AF7312-2918-4216-B9C9-9AF313763499}"/>
                  </a:ext>
                </a:extLst>
              </p:cNvPr>
              <p:cNvSpPr/>
              <p:nvPr/>
            </p:nvSpPr>
            <p:spPr>
              <a:xfrm rot="2466676">
                <a:off x="6710" y="2818"/>
                <a:ext cx="979" cy="979"/>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4" rIns="91426" bIns="45714" rtlCol="0" anchor="ctr"/>
              <a:lstStyle/>
              <a:p>
                <a:pPr algn="ctr"/>
                <a:endParaRPr lang="zh-CN" altLang="en-US"/>
              </a:p>
            </p:txBody>
          </p:sp>
          <p:sp>
            <p:nvSpPr>
              <p:cNvPr id="19" name="文本框 18">
                <a:extLst>
                  <a:ext uri="{FF2B5EF4-FFF2-40B4-BE49-F238E27FC236}">
                    <a16:creationId xmlns:a16="http://schemas.microsoft.com/office/drawing/2014/main" id="{82F57BC3-E27F-4F5B-AE11-05AD9B09AC26}"/>
                  </a:ext>
                </a:extLst>
              </p:cNvPr>
              <p:cNvSpPr txBox="1"/>
              <p:nvPr/>
            </p:nvSpPr>
            <p:spPr>
              <a:xfrm>
                <a:off x="6737" y="2875"/>
                <a:ext cx="901" cy="917"/>
              </a:xfrm>
              <a:prstGeom prst="rect">
                <a:avLst/>
              </a:prstGeom>
              <a:noFill/>
            </p:spPr>
            <p:txBody>
              <a:bodyPr wrap="square" lIns="91426" tIns="45714" rIns="91426" bIns="45714" rtlCol="0">
                <a:spAutoFit/>
              </a:bodyPr>
              <a:lstStyle/>
              <a:p>
                <a:pPr algn="ctr"/>
                <a:r>
                  <a:rPr lang="en-US" altLang="zh-CN" sz="3200" dirty="0">
                    <a:solidFill>
                      <a:srgbClr val="F0D2AF"/>
                    </a:solidFill>
                    <a:latin typeface="微软雅黑" panose="020B0503020204020204" pitchFamily="34" charset="-122"/>
                    <a:ea typeface="微软雅黑" panose="020B0503020204020204" pitchFamily="34" charset="-122"/>
                  </a:rPr>
                  <a:t>3</a:t>
                </a:r>
                <a:endParaRPr lang="zh-CN" altLang="en-US" sz="3200" dirty="0">
                  <a:solidFill>
                    <a:srgbClr val="F0D2AF"/>
                  </a:solidFill>
                  <a:latin typeface="微软雅黑" panose="020B0503020204020204" pitchFamily="34" charset="-122"/>
                  <a:ea typeface="微软雅黑" panose="020B0503020204020204" pitchFamily="34" charset="-122"/>
                </a:endParaRPr>
              </a:p>
            </p:txBody>
          </p:sp>
        </p:grpSp>
        <p:sp>
          <p:nvSpPr>
            <p:cNvPr id="17" name="文本框 16">
              <a:extLst>
                <a:ext uri="{FF2B5EF4-FFF2-40B4-BE49-F238E27FC236}">
                  <a16:creationId xmlns:a16="http://schemas.microsoft.com/office/drawing/2014/main" id="{592AD688-2261-4B33-8A4D-41F9BC5B2B50}"/>
                </a:ext>
              </a:extLst>
            </p:cNvPr>
            <p:cNvSpPr txBox="1"/>
            <p:nvPr/>
          </p:nvSpPr>
          <p:spPr>
            <a:xfrm>
              <a:off x="7978" y="2949"/>
              <a:ext cx="5309" cy="626"/>
            </a:xfrm>
            <a:prstGeom prst="rect">
              <a:avLst/>
            </a:prstGeom>
            <a:noFill/>
          </p:spPr>
          <p:txBody>
            <a:bodyPr wrap="square" lIns="91426" tIns="45714" rIns="91426" bIns="45714" rtlCol="0">
              <a:spAutoFit/>
            </a:bodyPr>
            <a:lstStyle/>
            <a:p>
              <a:r>
                <a:rPr lang="en-US" altLang="zh-CN" sz="2000" b="1" dirty="0">
                  <a:solidFill>
                    <a:srgbClr val="D76739"/>
                  </a:solidFill>
                  <a:latin typeface="微软雅黑" panose="020B0503020204020204" pitchFamily="34" charset="-122"/>
                  <a:ea typeface="微软雅黑" panose="020B0503020204020204" pitchFamily="34" charset="-122"/>
                </a:rPr>
                <a:t>requests</a:t>
              </a:r>
              <a:r>
                <a:rPr lang="zh-CN" altLang="en-US" sz="2000" b="1" dirty="0">
                  <a:solidFill>
                    <a:srgbClr val="D76739"/>
                  </a:solidFill>
                  <a:latin typeface="微软雅黑" panose="020B0503020204020204" pitchFamily="34" charset="-122"/>
                  <a:ea typeface="微软雅黑" panose="020B0503020204020204" pitchFamily="34" charset="-122"/>
                </a:rPr>
                <a:t>库抓取网页</a:t>
              </a:r>
            </a:p>
          </p:txBody>
        </p:sp>
      </p:grpSp>
      <p:grpSp>
        <p:nvGrpSpPr>
          <p:cNvPr id="21" name="组合 20">
            <a:extLst>
              <a:ext uri="{FF2B5EF4-FFF2-40B4-BE49-F238E27FC236}">
                <a16:creationId xmlns:a16="http://schemas.microsoft.com/office/drawing/2014/main" id="{A8E8B5A3-4F88-404A-B5A7-246D443370FD}"/>
              </a:ext>
            </a:extLst>
          </p:cNvPr>
          <p:cNvGrpSpPr/>
          <p:nvPr/>
        </p:nvGrpSpPr>
        <p:grpSpPr>
          <a:xfrm>
            <a:off x="4055770" y="4387224"/>
            <a:ext cx="643406" cy="621665"/>
            <a:chOff x="6710" y="2818"/>
            <a:chExt cx="979" cy="979"/>
          </a:xfrm>
        </p:grpSpPr>
        <p:sp>
          <p:nvSpPr>
            <p:cNvPr id="23" name="矩形 22">
              <a:extLst>
                <a:ext uri="{FF2B5EF4-FFF2-40B4-BE49-F238E27FC236}">
                  <a16:creationId xmlns:a16="http://schemas.microsoft.com/office/drawing/2014/main" id="{BF24F0B8-7CB6-4140-AE19-310342E64D48}"/>
                </a:ext>
              </a:extLst>
            </p:cNvPr>
            <p:cNvSpPr/>
            <p:nvPr/>
          </p:nvSpPr>
          <p:spPr>
            <a:xfrm rot="2466676">
              <a:off x="6710" y="2818"/>
              <a:ext cx="979" cy="979"/>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4" rIns="91426" bIns="45714" rtlCol="0" anchor="ctr"/>
            <a:lstStyle/>
            <a:p>
              <a:pPr algn="ctr"/>
              <a:endParaRPr lang="zh-CN" altLang="en-US"/>
            </a:p>
          </p:txBody>
        </p:sp>
        <p:sp>
          <p:nvSpPr>
            <p:cNvPr id="24" name="文本框 23">
              <a:extLst>
                <a:ext uri="{FF2B5EF4-FFF2-40B4-BE49-F238E27FC236}">
                  <a16:creationId xmlns:a16="http://schemas.microsoft.com/office/drawing/2014/main" id="{9DC6D056-9174-4CB4-846F-0A4EA2369931}"/>
                </a:ext>
              </a:extLst>
            </p:cNvPr>
            <p:cNvSpPr txBox="1"/>
            <p:nvPr/>
          </p:nvSpPr>
          <p:spPr>
            <a:xfrm>
              <a:off x="6737" y="2875"/>
              <a:ext cx="901" cy="917"/>
            </a:xfrm>
            <a:prstGeom prst="rect">
              <a:avLst/>
            </a:prstGeom>
            <a:noFill/>
          </p:spPr>
          <p:txBody>
            <a:bodyPr wrap="square" lIns="91426" tIns="45714" rIns="91426" bIns="45714" rtlCol="0">
              <a:spAutoFit/>
            </a:bodyPr>
            <a:lstStyle/>
            <a:p>
              <a:pPr algn="ctr"/>
              <a:r>
                <a:rPr lang="en-US" altLang="zh-CN" sz="3200" dirty="0">
                  <a:solidFill>
                    <a:srgbClr val="F0D2AF"/>
                  </a:solidFill>
                  <a:latin typeface="微软雅黑" panose="020B0503020204020204" pitchFamily="34" charset="-122"/>
                  <a:ea typeface="微软雅黑" panose="020B0503020204020204" pitchFamily="34" charset="-122"/>
                </a:rPr>
                <a:t>4</a:t>
              </a:r>
              <a:endParaRPr lang="zh-CN" altLang="en-US" sz="3200" dirty="0">
                <a:solidFill>
                  <a:srgbClr val="F0D2AF"/>
                </a:solidFill>
                <a:latin typeface="微软雅黑" panose="020B0503020204020204" pitchFamily="34" charset="-122"/>
                <a:ea typeface="微软雅黑" panose="020B0503020204020204" pitchFamily="34" charset="-122"/>
              </a:endParaRPr>
            </a:p>
          </p:txBody>
        </p:sp>
      </p:grpSp>
      <p:sp>
        <p:nvSpPr>
          <p:cNvPr id="22" name="文本框 21">
            <a:extLst>
              <a:ext uri="{FF2B5EF4-FFF2-40B4-BE49-F238E27FC236}">
                <a16:creationId xmlns:a16="http://schemas.microsoft.com/office/drawing/2014/main" id="{2865AA81-1A0A-47E9-826E-B6217DF7D93F}"/>
              </a:ext>
            </a:extLst>
          </p:cNvPr>
          <p:cNvSpPr txBox="1"/>
          <p:nvPr/>
        </p:nvSpPr>
        <p:spPr>
          <a:xfrm>
            <a:off x="4858220" y="4423419"/>
            <a:ext cx="3489112" cy="400050"/>
          </a:xfrm>
          <a:prstGeom prst="rect">
            <a:avLst/>
          </a:prstGeom>
          <a:noFill/>
        </p:spPr>
        <p:txBody>
          <a:bodyPr wrap="square" lIns="91426" tIns="45714" rIns="91426" bIns="45714" rtlCol="0">
            <a:spAutoFit/>
          </a:bodyPr>
          <a:lstStyle/>
          <a:p>
            <a:r>
              <a:rPr lang="en-US" altLang="zh-CN" sz="2000" b="1" dirty="0" err="1">
                <a:solidFill>
                  <a:schemeClr val="accent6">
                    <a:lumMod val="20000"/>
                    <a:lumOff val="80000"/>
                  </a:schemeClr>
                </a:solidFill>
                <a:latin typeface="微软雅黑" panose="020B0503020204020204" pitchFamily="34" charset="-122"/>
                <a:ea typeface="微软雅黑" panose="020B0503020204020204" pitchFamily="34" charset="-122"/>
              </a:rPr>
              <a:t>BeautifulSoup</a:t>
            </a:r>
            <a:r>
              <a:rPr lang="zh-CN" altLang="en-US" sz="2000" b="1" dirty="0">
                <a:solidFill>
                  <a:schemeClr val="accent6">
                    <a:lumMod val="20000"/>
                    <a:lumOff val="80000"/>
                  </a:schemeClr>
                </a:solidFill>
                <a:latin typeface="微软雅黑" panose="020B0503020204020204" pitchFamily="34" charset="-122"/>
                <a:ea typeface="微软雅黑" panose="020B0503020204020204" pitchFamily="34" charset="-122"/>
              </a:rPr>
              <a:t>网页解析</a:t>
            </a:r>
            <a:endParaRPr lang="zh-CN" sz="2000" b="1" dirty="0">
              <a:solidFill>
                <a:schemeClr val="accent6">
                  <a:lumMod val="20000"/>
                  <a:lumOff val="80000"/>
                </a:schemeClr>
              </a:solidFill>
              <a:latin typeface="微软雅黑" panose="020B0503020204020204" pitchFamily="34" charset="-122"/>
              <a:ea typeface="微软雅黑" panose="020B0503020204020204" pitchFamily="34" charset="-122"/>
            </a:endParaRPr>
          </a:p>
        </p:txBody>
      </p:sp>
      <p:grpSp>
        <p:nvGrpSpPr>
          <p:cNvPr id="30" name="组合 29">
            <a:extLst>
              <a:ext uri="{FF2B5EF4-FFF2-40B4-BE49-F238E27FC236}">
                <a16:creationId xmlns:a16="http://schemas.microsoft.com/office/drawing/2014/main" id="{AF7E3A51-D60A-4FAD-A634-795CE12D9BA3}"/>
              </a:ext>
            </a:extLst>
          </p:cNvPr>
          <p:cNvGrpSpPr/>
          <p:nvPr/>
        </p:nvGrpSpPr>
        <p:grpSpPr>
          <a:xfrm>
            <a:off x="2355850" y="2864792"/>
            <a:ext cx="4310621" cy="621665"/>
            <a:chOff x="6710" y="2818"/>
            <a:chExt cx="6559" cy="979"/>
          </a:xfrm>
        </p:grpSpPr>
        <p:grpSp>
          <p:nvGrpSpPr>
            <p:cNvPr id="31" name="组合 30">
              <a:extLst>
                <a:ext uri="{FF2B5EF4-FFF2-40B4-BE49-F238E27FC236}">
                  <a16:creationId xmlns:a16="http://schemas.microsoft.com/office/drawing/2014/main" id="{321AC041-0141-46D1-B312-015F0F9AD567}"/>
                </a:ext>
              </a:extLst>
            </p:cNvPr>
            <p:cNvGrpSpPr/>
            <p:nvPr/>
          </p:nvGrpSpPr>
          <p:grpSpPr>
            <a:xfrm>
              <a:off x="6710" y="2818"/>
              <a:ext cx="979" cy="979"/>
              <a:chOff x="6710" y="2818"/>
              <a:chExt cx="979" cy="979"/>
            </a:xfrm>
          </p:grpSpPr>
          <p:sp>
            <p:nvSpPr>
              <p:cNvPr id="33" name="矩形 32">
                <a:extLst>
                  <a:ext uri="{FF2B5EF4-FFF2-40B4-BE49-F238E27FC236}">
                    <a16:creationId xmlns:a16="http://schemas.microsoft.com/office/drawing/2014/main" id="{53987D79-F267-498C-A646-73A042785255}"/>
                  </a:ext>
                </a:extLst>
              </p:cNvPr>
              <p:cNvSpPr/>
              <p:nvPr/>
            </p:nvSpPr>
            <p:spPr>
              <a:xfrm rot="2466676">
                <a:off x="6710" y="2818"/>
                <a:ext cx="979" cy="979"/>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4" rIns="91426" bIns="45714" rtlCol="0" anchor="ctr"/>
              <a:lstStyle/>
              <a:p>
                <a:pPr algn="ctr"/>
                <a:endParaRPr lang="zh-CN" altLang="en-US"/>
              </a:p>
            </p:txBody>
          </p:sp>
          <p:sp>
            <p:nvSpPr>
              <p:cNvPr id="34" name="文本框 33">
                <a:extLst>
                  <a:ext uri="{FF2B5EF4-FFF2-40B4-BE49-F238E27FC236}">
                    <a16:creationId xmlns:a16="http://schemas.microsoft.com/office/drawing/2014/main" id="{A33D0198-A014-4EF3-BD72-641B405471AF}"/>
                  </a:ext>
                </a:extLst>
              </p:cNvPr>
              <p:cNvSpPr txBox="1"/>
              <p:nvPr/>
            </p:nvSpPr>
            <p:spPr>
              <a:xfrm>
                <a:off x="6737" y="2875"/>
                <a:ext cx="901" cy="917"/>
              </a:xfrm>
              <a:prstGeom prst="rect">
                <a:avLst/>
              </a:prstGeom>
              <a:noFill/>
            </p:spPr>
            <p:txBody>
              <a:bodyPr wrap="square" lIns="91426" tIns="45714" rIns="91426" bIns="45714" rtlCol="0">
                <a:spAutoFit/>
              </a:bodyPr>
              <a:lstStyle/>
              <a:p>
                <a:pPr algn="ctr"/>
                <a:r>
                  <a:rPr lang="en-US" altLang="zh-CN" sz="3200" dirty="0">
                    <a:solidFill>
                      <a:srgbClr val="F0D2AF"/>
                    </a:solidFill>
                    <a:latin typeface="微软雅黑" panose="020B0503020204020204" pitchFamily="34" charset="-122"/>
                    <a:ea typeface="微软雅黑" panose="020B0503020204020204" pitchFamily="34" charset="-122"/>
                  </a:rPr>
                  <a:t>2</a:t>
                </a:r>
                <a:endParaRPr lang="zh-CN" altLang="en-US" sz="3200" dirty="0">
                  <a:solidFill>
                    <a:srgbClr val="F0D2AF"/>
                  </a:solidFill>
                  <a:latin typeface="微软雅黑" panose="020B0503020204020204" pitchFamily="34" charset="-122"/>
                  <a:ea typeface="微软雅黑" panose="020B0503020204020204" pitchFamily="34" charset="-122"/>
                </a:endParaRPr>
              </a:p>
            </p:txBody>
          </p:sp>
        </p:grpSp>
        <p:sp>
          <p:nvSpPr>
            <p:cNvPr id="32" name="文本框 31">
              <a:extLst>
                <a:ext uri="{FF2B5EF4-FFF2-40B4-BE49-F238E27FC236}">
                  <a16:creationId xmlns:a16="http://schemas.microsoft.com/office/drawing/2014/main" id="{8D9E668B-EA71-4D4F-9F47-2289CE5FA039}"/>
                </a:ext>
              </a:extLst>
            </p:cNvPr>
            <p:cNvSpPr txBox="1"/>
            <p:nvPr/>
          </p:nvSpPr>
          <p:spPr>
            <a:xfrm>
              <a:off x="7960" y="2896"/>
              <a:ext cx="5309" cy="626"/>
            </a:xfrm>
            <a:prstGeom prst="rect">
              <a:avLst/>
            </a:prstGeom>
            <a:noFill/>
          </p:spPr>
          <p:txBody>
            <a:bodyPr wrap="square" lIns="91426" tIns="45714" rIns="91426" bIns="45714" rtlCol="0">
              <a:spAutoFit/>
            </a:bodyPr>
            <a:lstStyle/>
            <a:p>
              <a:r>
                <a:rPr lang="zh-CN" altLang="en-US" sz="2000" b="1" dirty="0">
                  <a:ln>
                    <a:solidFill>
                      <a:schemeClr val="accent6">
                        <a:lumMod val="20000"/>
                        <a:lumOff val="80000"/>
                      </a:schemeClr>
                    </a:solidFill>
                  </a:ln>
                  <a:solidFill>
                    <a:schemeClr val="accent6">
                      <a:lumMod val="20000"/>
                      <a:lumOff val="80000"/>
                    </a:schemeClr>
                  </a:solidFill>
                  <a:latin typeface="微软雅黑" panose="020B0503020204020204" pitchFamily="34" charset="-122"/>
                  <a:ea typeface="微软雅黑" panose="020B0503020204020204" pitchFamily="34" charset="-122"/>
                </a:rPr>
                <a:t>抓包分析</a:t>
              </a:r>
              <a:endParaRPr lang="zh-CN" sz="2000" b="1" dirty="0">
                <a:ln>
                  <a:solidFill>
                    <a:schemeClr val="accent6">
                      <a:lumMod val="20000"/>
                      <a:lumOff val="80000"/>
                    </a:schemeClr>
                  </a:solidFill>
                </a:ln>
                <a:solidFill>
                  <a:schemeClr val="accent6">
                    <a:lumMod val="20000"/>
                    <a:lumOff val="80000"/>
                  </a:schemeClr>
                </a:solidFill>
                <a:latin typeface="微软雅黑" panose="020B0503020204020204" pitchFamily="34" charset="-122"/>
                <a:ea typeface="微软雅黑" panose="020B0503020204020204" pitchFamily="34" charset="-122"/>
              </a:endParaRPr>
            </a:p>
          </p:txBody>
        </p:sp>
      </p:grpSp>
      <p:cxnSp>
        <p:nvCxnSpPr>
          <p:cNvPr id="35" name="直接连接符 43">
            <a:extLst>
              <a:ext uri="{FF2B5EF4-FFF2-40B4-BE49-F238E27FC236}">
                <a16:creationId xmlns:a16="http://schemas.microsoft.com/office/drawing/2014/main" id="{C8C7E70E-FCD3-44B4-824B-91DDDB2013DB}"/>
              </a:ext>
            </a:extLst>
          </p:cNvPr>
          <p:cNvCxnSpPr>
            <a:cxnSpLocks/>
          </p:cNvCxnSpPr>
          <p:nvPr/>
        </p:nvCxnSpPr>
        <p:spPr>
          <a:xfrm flipH="1" flipV="1">
            <a:off x="711200" y="1456134"/>
            <a:ext cx="4714240" cy="4121706"/>
          </a:xfrm>
          <a:prstGeom prst="line">
            <a:avLst/>
          </a:prstGeom>
          <a:ln w="12700">
            <a:solidFill>
              <a:srgbClr val="D7673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52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F216237-26CD-40A5-B04E-0D17D18A372A}"/>
              </a:ext>
            </a:extLst>
          </p:cNvPr>
          <p:cNvSpPr>
            <a:spLocks noGrp="1"/>
          </p:cNvSpPr>
          <p:nvPr>
            <p:ph type="title"/>
          </p:nvPr>
        </p:nvSpPr>
        <p:spPr/>
        <p:txBody>
          <a:bodyPr>
            <a:normAutofit fontScale="90000"/>
          </a:bodyPr>
          <a:lstStyle/>
          <a:p>
            <a:r>
              <a:rPr lang="zh-CN" altLang="en-US" dirty="0"/>
              <a:t>通过</a:t>
            </a:r>
            <a:r>
              <a:rPr lang="en-US" altLang="zh-CN" dirty="0"/>
              <a:t>requests</a:t>
            </a:r>
            <a:r>
              <a:rPr lang="zh-CN" altLang="en-US" dirty="0"/>
              <a:t>抓取网页</a:t>
            </a:r>
          </a:p>
        </p:txBody>
      </p:sp>
      <p:sp>
        <p:nvSpPr>
          <p:cNvPr id="5" name="内容占位符 4">
            <a:extLst>
              <a:ext uri="{FF2B5EF4-FFF2-40B4-BE49-F238E27FC236}">
                <a16:creationId xmlns:a16="http://schemas.microsoft.com/office/drawing/2014/main" id="{1A8A5AB3-3BE9-47CF-8AD9-AFA3521970A0}"/>
              </a:ext>
            </a:extLst>
          </p:cNvPr>
          <p:cNvSpPr txBox="1">
            <a:spLocks/>
          </p:cNvSpPr>
          <p:nvPr/>
        </p:nvSpPr>
        <p:spPr>
          <a:xfrm>
            <a:off x="423863" y="1749425"/>
            <a:ext cx="11107737" cy="4340225"/>
          </a:xfrm>
          <a:prstGeom prst="rect">
            <a:avLst/>
          </a:prstGeom>
        </p:spPr>
        <p:txBody>
          <a:bodyPr/>
          <a:lstStyle>
            <a:lvl1pPr marL="411480" indent="-411480" algn="l" defTabSz="547878" rtl="0" eaLnBrk="1" latinLnBrk="0" hangingPunct="1">
              <a:spcBef>
                <a:spcPct val="20000"/>
              </a:spcBef>
              <a:buFont typeface="Arial" panose="020B0604020202020204"/>
              <a:buChar char="•"/>
              <a:defRPr sz="3840" kern="1200">
                <a:solidFill>
                  <a:schemeClr val="tx1"/>
                </a:solidFill>
                <a:latin typeface="+mn-lt"/>
                <a:ea typeface="+mn-ea"/>
                <a:cs typeface="+mn-cs"/>
              </a:defRPr>
            </a:lvl1pPr>
            <a:lvl2pPr marL="891540" indent="-342900" algn="l" defTabSz="547878" rtl="0" eaLnBrk="1" latinLnBrk="0" hangingPunct="1">
              <a:spcBef>
                <a:spcPct val="20000"/>
              </a:spcBef>
              <a:buFont typeface="Arial" panose="020B0604020202020204"/>
              <a:buChar char="–"/>
              <a:defRPr sz="3360" kern="1200">
                <a:solidFill>
                  <a:schemeClr val="tx1"/>
                </a:solidFill>
                <a:latin typeface="+mn-lt"/>
                <a:ea typeface="+mn-ea"/>
                <a:cs typeface="+mn-cs"/>
              </a:defRPr>
            </a:lvl2pPr>
            <a:lvl3pPr marL="1371600" indent="-274320" algn="l" defTabSz="547878" rtl="0" eaLnBrk="1" latinLnBrk="0" hangingPunct="1">
              <a:spcBef>
                <a:spcPct val="20000"/>
              </a:spcBef>
              <a:buFont typeface="Arial" panose="020B0604020202020204"/>
              <a:buChar char="•"/>
              <a:defRPr sz="2880" kern="1200">
                <a:solidFill>
                  <a:schemeClr val="tx1"/>
                </a:solidFill>
                <a:latin typeface="+mn-lt"/>
                <a:ea typeface="+mn-ea"/>
                <a:cs typeface="+mn-cs"/>
              </a:defRPr>
            </a:lvl3pPr>
            <a:lvl4pPr marL="1920240"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4pPr>
            <a:lvl5pPr marL="246811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5pPr>
            <a:lvl6pPr marL="301675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6pPr>
            <a:lvl7pPr marL="356539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7pPr>
            <a:lvl8pPr marL="411403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8pPr>
            <a:lvl9pPr marL="466267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9pPr>
          </a:lstStyle>
          <a:p>
            <a:pPr marL="361950" indent="-361950">
              <a:defRPr/>
            </a:pPr>
            <a:r>
              <a:rPr lang="en-US" altLang="zh-CN" sz="2400" dirty="0">
                <a:latin typeface="+mn-ea"/>
                <a:cs typeface="Times New Roman" pitchFamily="18" charset="0"/>
              </a:rPr>
              <a:t>requests</a:t>
            </a:r>
            <a:r>
              <a:rPr lang="zh-CN" altLang="zh-CN" sz="2400" dirty="0">
                <a:latin typeface="+mn-ea"/>
                <a:cs typeface="Times New Roman" pitchFamily="18" charset="0"/>
              </a:rPr>
              <a:t>库生成请求的代码非常便利，其使用的</a:t>
            </a:r>
            <a:r>
              <a:rPr lang="en-US" altLang="zh-CN" sz="2400" dirty="0">
                <a:latin typeface="+mn-ea"/>
                <a:cs typeface="Times New Roman" pitchFamily="18" charset="0"/>
              </a:rPr>
              <a:t>request</a:t>
            </a:r>
            <a:r>
              <a:rPr lang="zh-CN" altLang="zh-CN" sz="2400" dirty="0">
                <a:latin typeface="+mn-ea"/>
                <a:cs typeface="Times New Roman" pitchFamily="18" charset="0"/>
              </a:rPr>
              <a:t>方法的语法格式如下。</a:t>
            </a:r>
            <a:r>
              <a:rPr lang="en-US" altLang="zh-CN" sz="2400" dirty="0">
                <a:latin typeface="+mn-ea"/>
                <a:cs typeface="Times New Roman" pitchFamily="18" charset="0"/>
              </a:rPr>
              <a:t> </a:t>
            </a:r>
          </a:p>
          <a:p>
            <a:pPr marL="0" indent="0">
              <a:buFont typeface="Wingdings" pitchFamily="2" charset="2"/>
              <a:buNone/>
              <a:defRPr/>
            </a:pPr>
            <a:endParaRPr lang="en-US" altLang="zh-CN" sz="2400" dirty="0">
              <a:latin typeface="+mn-ea"/>
            </a:endParaRPr>
          </a:p>
          <a:p>
            <a:pPr marL="361950" indent="-361950">
              <a:defRPr/>
            </a:pPr>
            <a:r>
              <a:rPr lang="en-US" altLang="zh-CN" sz="2400" dirty="0">
                <a:latin typeface="+mn-ea"/>
                <a:cs typeface="Times New Roman" pitchFamily="18" charset="0"/>
              </a:rPr>
              <a:t>request</a:t>
            </a:r>
            <a:r>
              <a:rPr lang="zh-CN" altLang="zh-CN" sz="2400" dirty="0">
                <a:latin typeface="+mn-ea"/>
                <a:cs typeface="Times New Roman" pitchFamily="18" charset="0"/>
              </a:rPr>
              <a:t>方法常用的参数及其说明</a:t>
            </a:r>
            <a:r>
              <a:rPr lang="zh-CN" altLang="en-US" sz="2400" dirty="0">
                <a:latin typeface="+mn-ea"/>
                <a:cs typeface="Times New Roman" pitchFamily="18" charset="0"/>
              </a:rPr>
              <a:t>如下。</a:t>
            </a:r>
            <a:r>
              <a:rPr lang="en-US" altLang="zh-CN" sz="2400" dirty="0">
                <a:latin typeface="+mn-ea"/>
                <a:cs typeface="Times New Roman" pitchFamily="18" charset="0"/>
              </a:rPr>
              <a:t> </a:t>
            </a:r>
          </a:p>
        </p:txBody>
      </p:sp>
      <p:sp>
        <p:nvSpPr>
          <p:cNvPr id="6" name="内容占位符 5">
            <a:extLst>
              <a:ext uri="{FF2B5EF4-FFF2-40B4-BE49-F238E27FC236}">
                <a16:creationId xmlns:a16="http://schemas.microsoft.com/office/drawing/2014/main" id="{54347955-7715-4DBA-A818-9CCF952FA860}"/>
              </a:ext>
            </a:extLst>
          </p:cNvPr>
          <p:cNvSpPr txBox="1">
            <a:spLocks/>
          </p:cNvSpPr>
          <p:nvPr/>
        </p:nvSpPr>
        <p:spPr>
          <a:xfrm>
            <a:off x="423863" y="1138238"/>
            <a:ext cx="11107737" cy="427037"/>
          </a:xfrm>
          <a:prstGeom prst="rect">
            <a:avLst/>
          </a:prstGeom>
        </p:spPr>
        <p:txBody>
          <a:bodyPr/>
          <a:lstStyle>
            <a:lvl1pPr marL="411480" indent="-411480" algn="l" defTabSz="547878" rtl="0" eaLnBrk="1" latinLnBrk="0" hangingPunct="1">
              <a:spcBef>
                <a:spcPct val="20000"/>
              </a:spcBef>
              <a:buFont typeface="Arial" panose="020B0604020202020204"/>
              <a:buChar char="•"/>
              <a:defRPr sz="3840" kern="1200">
                <a:solidFill>
                  <a:schemeClr val="tx1"/>
                </a:solidFill>
                <a:latin typeface="+mn-lt"/>
                <a:ea typeface="+mn-ea"/>
                <a:cs typeface="+mn-cs"/>
              </a:defRPr>
            </a:lvl1pPr>
            <a:lvl2pPr marL="891540" indent="-342900" algn="l" defTabSz="547878" rtl="0" eaLnBrk="1" latinLnBrk="0" hangingPunct="1">
              <a:spcBef>
                <a:spcPct val="20000"/>
              </a:spcBef>
              <a:buFont typeface="Arial" panose="020B0604020202020204"/>
              <a:buChar char="–"/>
              <a:defRPr sz="3360" kern="1200">
                <a:solidFill>
                  <a:schemeClr val="tx1"/>
                </a:solidFill>
                <a:latin typeface="+mn-lt"/>
                <a:ea typeface="+mn-ea"/>
                <a:cs typeface="+mn-cs"/>
              </a:defRPr>
            </a:lvl2pPr>
            <a:lvl3pPr marL="1371600" indent="-274320" algn="l" defTabSz="547878" rtl="0" eaLnBrk="1" latinLnBrk="0" hangingPunct="1">
              <a:spcBef>
                <a:spcPct val="20000"/>
              </a:spcBef>
              <a:buFont typeface="Arial" panose="020B0604020202020204"/>
              <a:buChar char="•"/>
              <a:defRPr sz="2880" kern="1200">
                <a:solidFill>
                  <a:schemeClr val="tx1"/>
                </a:solidFill>
                <a:latin typeface="+mn-lt"/>
                <a:ea typeface="+mn-ea"/>
                <a:cs typeface="+mn-cs"/>
              </a:defRPr>
            </a:lvl3pPr>
            <a:lvl4pPr marL="1920240"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4pPr>
            <a:lvl5pPr marL="246811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5pPr>
            <a:lvl6pPr marL="301675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6pPr>
            <a:lvl7pPr marL="356539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7pPr>
            <a:lvl8pPr marL="411403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8pPr>
            <a:lvl9pPr marL="466267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9pPr>
          </a:lstStyle>
          <a:p>
            <a:pPr marL="0" lvl="3" indent="0">
              <a:buClr>
                <a:srgbClr val="000066"/>
              </a:buClr>
              <a:buFont typeface="Arial" panose="020B0604020202020204" pitchFamily="34" charset="0"/>
              <a:buNone/>
            </a:pPr>
            <a:r>
              <a:rPr lang="en-US" altLang="zh-CN" b="1" dirty="0">
                <a:latin typeface="微软雅黑" panose="020B0503020204020204" pitchFamily="34" charset="-122"/>
                <a:ea typeface="微软雅黑" panose="020B0503020204020204" pitchFamily="34" charset="-122"/>
              </a:rPr>
              <a:t>1. </a:t>
            </a:r>
            <a:r>
              <a:rPr lang="zh-CN" altLang="zh-CN" b="1" dirty="0">
                <a:latin typeface="微软雅黑" panose="020B0503020204020204" pitchFamily="34" charset="-122"/>
                <a:ea typeface="微软雅黑" panose="020B0503020204020204" pitchFamily="34" charset="-122"/>
              </a:rPr>
              <a:t>生成请求</a:t>
            </a:r>
          </a:p>
        </p:txBody>
      </p:sp>
      <p:graphicFrame>
        <p:nvGraphicFramePr>
          <p:cNvPr id="7" name="表格 6">
            <a:extLst>
              <a:ext uri="{FF2B5EF4-FFF2-40B4-BE49-F238E27FC236}">
                <a16:creationId xmlns:a16="http://schemas.microsoft.com/office/drawing/2014/main" id="{5CD02A78-F09C-4A31-B500-1D8D67264A98}"/>
              </a:ext>
            </a:extLst>
          </p:cNvPr>
          <p:cNvGraphicFramePr>
            <a:graphicFrameLocks noGrp="1"/>
          </p:cNvGraphicFramePr>
          <p:nvPr>
            <p:extLst>
              <p:ext uri="{D42A27DB-BD31-4B8C-83A1-F6EECF244321}">
                <p14:modId xmlns:p14="http://schemas.microsoft.com/office/powerpoint/2010/main" val="2146701371"/>
              </p:ext>
            </p:extLst>
          </p:nvPr>
        </p:nvGraphicFramePr>
        <p:xfrm>
          <a:off x="895349" y="3298838"/>
          <a:ext cx="10164763" cy="2098674"/>
        </p:xfrm>
        <a:graphic>
          <a:graphicData uri="http://schemas.openxmlformats.org/drawingml/2006/table">
            <a:tbl>
              <a:tblPr firstRow="1" bandRow="1">
                <a:tableStyleId>{5C22544A-7EE6-4342-B048-85BDC9FD1C3A}</a:tableStyleId>
              </a:tblPr>
              <a:tblGrid>
                <a:gridCol w="1384882">
                  <a:extLst>
                    <a:ext uri="{9D8B030D-6E8A-4147-A177-3AD203B41FA5}">
                      <a16:colId xmlns:a16="http://schemas.microsoft.com/office/drawing/2014/main" val="20000"/>
                    </a:ext>
                  </a:extLst>
                </a:gridCol>
                <a:gridCol w="8779881">
                  <a:extLst>
                    <a:ext uri="{9D8B030D-6E8A-4147-A177-3AD203B41FA5}">
                      <a16:colId xmlns:a16="http://schemas.microsoft.com/office/drawing/2014/main" val="20001"/>
                    </a:ext>
                  </a:extLst>
                </a:gridCol>
              </a:tblGrid>
              <a:tr h="411526">
                <a:tc>
                  <a:txBody>
                    <a:bodyPr/>
                    <a:lstStyle/>
                    <a:p>
                      <a:pPr marL="0" indent="127000" algn="ctr" defTabSz="967527" rtl="0" eaLnBrk="1" latinLnBrk="0" hangingPunct="1">
                        <a:lnSpc>
                          <a:spcPct val="150000"/>
                        </a:lnSpc>
                        <a:spcAft>
                          <a:spcPts val="0"/>
                        </a:spcAft>
                      </a:pPr>
                      <a:r>
                        <a:rPr lang="zh-CN" sz="1800" kern="100" dirty="0">
                          <a:solidFill>
                            <a:schemeClr val="dk1"/>
                          </a:solidFill>
                          <a:effectLst/>
                          <a:latin typeface="微软雅黑" panose="020B0503020204020204" pitchFamily="34" charset="-122"/>
                          <a:ea typeface="微软雅黑" panose="020B0503020204020204" pitchFamily="34" charset="-122"/>
                          <a:cs typeface="Times New Roman"/>
                        </a:rPr>
                        <a:t>参数</a:t>
                      </a:r>
                    </a:p>
                  </a:txBody>
                  <a:tcPr marL="47206" marR="47206" marT="0" marB="0" anchor="ctr"/>
                </a:tc>
                <a:tc>
                  <a:txBody>
                    <a:bodyPr/>
                    <a:lstStyle/>
                    <a:p>
                      <a:pPr marL="0" indent="127000" algn="ctr" defTabSz="967527" rtl="0" eaLnBrk="1" latinLnBrk="0" hangingPunct="1">
                        <a:lnSpc>
                          <a:spcPct val="150000"/>
                        </a:lnSpc>
                        <a:spcAft>
                          <a:spcPts val="0"/>
                        </a:spcAft>
                      </a:pPr>
                      <a:r>
                        <a:rPr lang="zh-CN" altLang="en-US" sz="1800" kern="1200" dirty="0">
                          <a:solidFill>
                            <a:schemeClr val="tx1"/>
                          </a:solidFill>
                          <a:latin typeface="微软雅黑" pitchFamily="34" charset="-122"/>
                          <a:ea typeface="微软雅黑" pitchFamily="34" charset="-122"/>
                          <a:cs typeface="Times New Roman" pitchFamily="18" charset="0"/>
                        </a:rPr>
                        <a:t>说明</a:t>
                      </a:r>
                    </a:p>
                  </a:txBody>
                  <a:tcPr marL="47206" marR="47206" marT="0" marB="0" anchor="ctr"/>
                </a:tc>
                <a:extLst>
                  <a:ext uri="{0D108BD9-81ED-4DB2-BD59-A6C34878D82A}">
                    <a16:rowId xmlns:a16="http://schemas.microsoft.com/office/drawing/2014/main" val="10000"/>
                  </a:ext>
                </a:extLst>
              </a:tr>
              <a:tr h="432048">
                <a:tc>
                  <a:txBody>
                    <a:bodyPr/>
                    <a:lstStyle/>
                    <a:p>
                      <a:pPr marL="0" indent="127000" algn="ctr" defTabSz="967527" rtl="0" eaLnBrk="1" latinLnBrk="0" hangingPunct="1">
                        <a:lnSpc>
                          <a:spcPct val="150000"/>
                        </a:lnSpc>
                        <a:spcAft>
                          <a:spcPts val="0"/>
                        </a:spcAft>
                      </a:pP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method</a:t>
                      </a:r>
                      <a:endParaRPr lang="zh-CN" sz="1800"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47206" marR="47206" marT="0" marB="0" anchor="ctr"/>
                </a:tc>
                <a:tc>
                  <a:txBody>
                    <a:bodyPr/>
                    <a:lstStyle/>
                    <a:p>
                      <a:pPr marL="0" indent="127000" algn="ctr" defTabSz="967527" rtl="0" eaLnBrk="1" latinLnBrk="0" hangingPunct="1">
                        <a:lnSpc>
                          <a:spcPct val="150000"/>
                        </a:lnSpc>
                        <a:spcAft>
                          <a:spcPts val="0"/>
                        </a:spcAft>
                      </a:pPr>
                      <a:r>
                        <a:rPr lang="zh-CN" altLang="en-US" sz="1800" kern="1200" dirty="0">
                          <a:solidFill>
                            <a:schemeClr val="tx1"/>
                          </a:solidFill>
                          <a:latin typeface="微软雅黑" pitchFamily="34" charset="-122"/>
                          <a:ea typeface="微软雅黑" pitchFamily="34" charset="-122"/>
                          <a:cs typeface="Times New Roman" pitchFamily="18" charset="0"/>
                        </a:rPr>
                        <a:t>接收</a:t>
                      </a:r>
                      <a:r>
                        <a:rPr lang="en-US" sz="1800" kern="1200" dirty="0">
                          <a:solidFill>
                            <a:schemeClr val="tx1"/>
                          </a:solidFill>
                          <a:latin typeface="微软雅黑" pitchFamily="34" charset="-122"/>
                          <a:ea typeface="微软雅黑" pitchFamily="34" charset="-122"/>
                          <a:cs typeface="Times New Roman" pitchFamily="18" charset="0"/>
                        </a:rPr>
                        <a:t>string</a:t>
                      </a:r>
                      <a:r>
                        <a:rPr lang="zh-CN" altLang="en-US" sz="1800" kern="1200" dirty="0">
                          <a:solidFill>
                            <a:schemeClr val="tx1"/>
                          </a:solidFill>
                          <a:latin typeface="微软雅黑" pitchFamily="34" charset="-122"/>
                          <a:ea typeface="微软雅黑" pitchFamily="34" charset="-122"/>
                          <a:cs typeface="Times New Roman" pitchFamily="18" charset="0"/>
                        </a:rPr>
                        <a:t>。表示请求的类型，如“</a:t>
                      </a:r>
                      <a:r>
                        <a:rPr lang="en-US" sz="1800" kern="1200" dirty="0">
                          <a:solidFill>
                            <a:schemeClr val="tx1"/>
                          </a:solidFill>
                          <a:latin typeface="微软雅黑" pitchFamily="34" charset="-122"/>
                          <a:ea typeface="微软雅黑" pitchFamily="34" charset="-122"/>
                          <a:cs typeface="Times New Roman" pitchFamily="18" charset="0"/>
                        </a:rPr>
                        <a:t>GET</a:t>
                      </a:r>
                      <a:r>
                        <a:rPr lang="zh-CN" altLang="en-US" sz="1800" kern="1200" dirty="0">
                          <a:solidFill>
                            <a:schemeClr val="tx1"/>
                          </a:solidFill>
                          <a:latin typeface="微软雅黑" pitchFamily="34" charset="-122"/>
                          <a:ea typeface="微软雅黑" pitchFamily="34" charset="-122"/>
                          <a:cs typeface="Times New Roman" pitchFamily="18" charset="0"/>
                        </a:rPr>
                        <a:t>”、“</a:t>
                      </a:r>
                      <a:r>
                        <a:rPr lang="en-US" sz="1800" kern="1200" dirty="0">
                          <a:solidFill>
                            <a:schemeClr val="tx1"/>
                          </a:solidFill>
                          <a:latin typeface="微软雅黑" pitchFamily="34" charset="-122"/>
                          <a:ea typeface="微软雅黑" pitchFamily="34" charset="-122"/>
                          <a:cs typeface="Times New Roman" pitchFamily="18" charset="0"/>
                        </a:rPr>
                        <a:t>HEAD</a:t>
                      </a:r>
                      <a:r>
                        <a:rPr lang="zh-CN" altLang="en-US" sz="1800" kern="1200" dirty="0">
                          <a:solidFill>
                            <a:schemeClr val="tx1"/>
                          </a:solidFill>
                          <a:latin typeface="微软雅黑" pitchFamily="34" charset="-122"/>
                          <a:ea typeface="微软雅黑" pitchFamily="34" charset="-122"/>
                          <a:cs typeface="Times New Roman" pitchFamily="18" charset="0"/>
                        </a:rPr>
                        <a:t>”、“</a:t>
                      </a:r>
                      <a:r>
                        <a:rPr lang="en-US" sz="1800" kern="1200" dirty="0">
                          <a:solidFill>
                            <a:schemeClr val="tx1"/>
                          </a:solidFill>
                          <a:latin typeface="微软雅黑" pitchFamily="34" charset="-122"/>
                          <a:ea typeface="微软雅黑" pitchFamily="34" charset="-122"/>
                          <a:cs typeface="Times New Roman" pitchFamily="18" charset="0"/>
                        </a:rPr>
                        <a:t>DELETE</a:t>
                      </a:r>
                      <a:r>
                        <a:rPr lang="zh-CN" altLang="en-US" sz="1800" kern="1200" dirty="0">
                          <a:solidFill>
                            <a:schemeClr val="tx1"/>
                          </a:solidFill>
                          <a:latin typeface="微软雅黑" pitchFamily="34" charset="-122"/>
                          <a:ea typeface="微软雅黑" pitchFamily="34" charset="-122"/>
                          <a:cs typeface="Times New Roman" pitchFamily="18" charset="0"/>
                        </a:rPr>
                        <a:t>”等。无默认值</a:t>
                      </a:r>
                    </a:p>
                  </a:txBody>
                  <a:tcPr marL="47206" marR="47206" marT="0" marB="0" anchor="ctr"/>
                </a:tc>
                <a:extLst>
                  <a:ext uri="{0D108BD9-81ED-4DB2-BD59-A6C34878D82A}">
                    <a16:rowId xmlns:a16="http://schemas.microsoft.com/office/drawing/2014/main" val="10001"/>
                  </a:ext>
                </a:extLst>
              </a:tr>
              <a:tr h="432048">
                <a:tc>
                  <a:txBody>
                    <a:bodyPr/>
                    <a:lstStyle/>
                    <a:p>
                      <a:pPr marL="0" indent="127000" algn="ctr" defTabSz="967527" rtl="0" eaLnBrk="1" latinLnBrk="0" hangingPunct="1">
                        <a:lnSpc>
                          <a:spcPct val="150000"/>
                        </a:lnSpc>
                        <a:spcAft>
                          <a:spcPts val="0"/>
                        </a:spcAft>
                      </a:pPr>
                      <a:r>
                        <a:rPr lang="en-US" sz="1800" kern="100">
                          <a:solidFill>
                            <a:schemeClr val="dk1"/>
                          </a:solidFill>
                          <a:effectLst/>
                          <a:latin typeface="微软雅黑" panose="020B0503020204020204" pitchFamily="34" charset="-122"/>
                          <a:ea typeface="微软雅黑" panose="020B0503020204020204" pitchFamily="34" charset="-122"/>
                          <a:cs typeface="Times New Roman"/>
                        </a:rPr>
                        <a:t>url</a:t>
                      </a:r>
                      <a:endParaRPr lang="zh-CN" sz="1800" kern="100">
                        <a:solidFill>
                          <a:schemeClr val="dk1"/>
                        </a:solidFill>
                        <a:effectLst/>
                        <a:latin typeface="微软雅黑" panose="020B0503020204020204" pitchFamily="34" charset="-122"/>
                        <a:ea typeface="微软雅黑" panose="020B0503020204020204" pitchFamily="34" charset="-122"/>
                        <a:cs typeface="Times New Roman"/>
                      </a:endParaRPr>
                    </a:p>
                  </a:txBody>
                  <a:tcPr marL="47206" marR="47206" marT="0" marB="0" anchor="ctr"/>
                </a:tc>
                <a:tc>
                  <a:txBody>
                    <a:bodyPr/>
                    <a:lstStyle/>
                    <a:p>
                      <a:pPr marL="0" indent="127000" algn="ctr" defTabSz="967527" rtl="0" eaLnBrk="1" latinLnBrk="0" hangingPunct="1">
                        <a:lnSpc>
                          <a:spcPct val="150000"/>
                        </a:lnSpc>
                        <a:spcAft>
                          <a:spcPts val="0"/>
                        </a:spcAft>
                      </a:pPr>
                      <a:r>
                        <a:rPr lang="zh-CN" altLang="en-US" sz="1800" kern="1200" dirty="0">
                          <a:solidFill>
                            <a:schemeClr val="tx1"/>
                          </a:solidFill>
                          <a:latin typeface="微软雅黑" pitchFamily="34" charset="-122"/>
                          <a:ea typeface="微软雅黑" pitchFamily="34" charset="-122"/>
                          <a:cs typeface="Times New Roman" pitchFamily="18" charset="0"/>
                        </a:rPr>
                        <a:t>接收</a:t>
                      </a:r>
                      <a:r>
                        <a:rPr lang="en-US" sz="1800" kern="1200" dirty="0">
                          <a:solidFill>
                            <a:schemeClr val="tx1"/>
                          </a:solidFill>
                          <a:latin typeface="微软雅黑" pitchFamily="34" charset="-122"/>
                          <a:ea typeface="微软雅黑" pitchFamily="34" charset="-122"/>
                          <a:cs typeface="Times New Roman" pitchFamily="18" charset="0"/>
                        </a:rPr>
                        <a:t>string</a:t>
                      </a:r>
                      <a:r>
                        <a:rPr lang="zh-CN" altLang="en-US" sz="1800" kern="1200" dirty="0">
                          <a:solidFill>
                            <a:schemeClr val="tx1"/>
                          </a:solidFill>
                          <a:latin typeface="微软雅黑" pitchFamily="34" charset="-122"/>
                          <a:ea typeface="微软雅黑" pitchFamily="34" charset="-122"/>
                          <a:cs typeface="Times New Roman" pitchFamily="18" charset="0"/>
                        </a:rPr>
                        <a:t>。表示字符串形式的网址。无默认值</a:t>
                      </a:r>
                    </a:p>
                  </a:txBody>
                  <a:tcPr marL="47206" marR="47206" marT="0" marB="0" anchor="ctr"/>
                </a:tc>
                <a:extLst>
                  <a:ext uri="{0D108BD9-81ED-4DB2-BD59-A6C34878D82A}">
                    <a16:rowId xmlns:a16="http://schemas.microsoft.com/office/drawing/2014/main" val="10002"/>
                  </a:ext>
                </a:extLst>
              </a:tr>
              <a:tr h="823052">
                <a:tc>
                  <a:txBody>
                    <a:bodyPr/>
                    <a:lstStyle/>
                    <a:p>
                      <a:pPr marL="0" indent="127000" algn="ctr" defTabSz="967527" rtl="0" eaLnBrk="1" latinLnBrk="0" hangingPunct="1">
                        <a:lnSpc>
                          <a:spcPct val="150000"/>
                        </a:lnSpc>
                        <a:spcAft>
                          <a:spcPts val="0"/>
                        </a:spcAft>
                      </a:pPr>
                      <a:r>
                        <a:rPr lang="en-US" sz="1800" kern="100" dirty="0">
                          <a:solidFill>
                            <a:schemeClr val="dk1"/>
                          </a:solidFill>
                          <a:effectLst/>
                          <a:latin typeface="微软雅黑" panose="020B0503020204020204" pitchFamily="34" charset="-122"/>
                          <a:ea typeface="微软雅黑" panose="020B0503020204020204" pitchFamily="34" charset="-122"/>
                          <a:cs typeface="Times New Roman"/>
                        </a:rPr>
                        <a:t>**</a:t>
                      </a:r>
                      <a:r>
                        <a:rPr lang="en-US" sz="1800" kern="100" dirty="0" err="1">
                          <a:solidFill>
                            <a:schemeClr val="dk1"/>
                          </a:solidFill>
                          <a:effectLst/>
                          <a:latin typeface="微软雅黑" panose="020B0503020204020204" pitchFamily="34" charset="-122"/>
                          <a:ea typeface="微软雅黑" panose="020B0503020204020204" pitchFamily="34" charset="-122"/>
                          <a:cs typeface="Times New Roman"/>
                        </a:rPr>
                        <a:t>kwargs</a:t>
                      </a:r>
                      <a:endParaRPr lang="zh-CN" sz="1800" kern="100" dirty="0">
                        <a:solidFill>
                          <a:schemeClr val="dk1"/>
                        </a:solidFill>
                        <a:effectLst/>
                        <a:latin typeface="微软雅黑" panose="020B0503020204020204" pitchFamily="34" charset="-122"/>
                        <a:ea typeface="微软雅黑" panose="020B0503020204020204" pitchFamily="34" charset="-122"/>
                        <a:cs typeface="Times New Roman"/>
                      </a:endParaRPr>
                    </a:p>
                  </a:txBody>
                  <a:tcPr marL="47206" marR="47206" marT="0" marB="0" anchor="ctr"/>
                </a:tc>
                <a:tc>
                  <a:txBody>
                    <a:bodyPr/>
                    <a:lstStyle/>
                    <a:p>
                      <a:pPr marL="0" indent="127000" algn="ctr" defTabSz="967527" rtl="0" eaLnBrk="1" latinLnBrk="0" hangingPunct="1">
                        <a:lnSpc>
                          <a:spcPct val="150000"/>
                        </a:lnSpc>
                        <a:spcAft>
                          <a:spcPts val="0"/>
                        </a:spcAft>
                      </a:pPr>
                      <a:r>
                        <a:rPr lang="zh-CN" altLang="en-US" sz="1800" kern="1200" dirty="0">
                          <a:solidFill>
                            <a:schemeClr val="tx1"/>
                          </a:solidFill>
                          <a:latin typeface="微软雅黑" pitchFamily="34" charset="-122"/>
                          <a:ea typeface="微软雅黑" pitchFamily="34" charset="-122"/>
                          <a:cs typeface="Times New Roman" pitchFamily="18" charset="0"/>
                        </a:rPr>
                        <a:t>接收</a:t>
                      </a:r>
                      <a:r>
                        <a:rPr lang="en-US" sz="1800" kern="1200" dirty="0" err="1">
                          <a:solidFill>
                            <a:schemeClr val="tx1"/>
                          </a:solidFill>
                          <a:latin typeface="微软雅黑" pitchFamily="34" charset="-122"/>
                          <a:ea typeface="微软雅黑" pitchFamily="34" charset="-122"/>
                          <a:cs typeface="Times New Roman" pitchFamily="18" charset="0"/>
                        </a:rPr>
                        <a:t>dict</a:t>
                      </a:r>
                      <a:r>
                        <a:rPr lang="zh-CN" altLang="en-US" sz="1800" kern="1200" dirty="0">
                          <a:solidFill>
                            <a:schemeClr val="tx1"/>
                          </a:solidFill>
                          <a:latin typeface="微软雅黑" pitchFamily="34" charset="-122"/>
                          <a:ea typeface="微软雅黑" pitchFamily="34" charset="-122"/>
                          <a:cs typeface="Times New Roman" pitchFamily="18" charset="0"/>
                        </a:rPr>
                        <a:t>或其他</a:t>
                      </a:r>
                      <a:r>
                        <a:rPr lang="en-US" sz="1800" kern="1200" dirty="0">
                          <a:solidFill>
                            <a:schemeClr val="tx1"/>
                          </a:solidFill>
                          <a:latin typeface="微软雅黑" pitchFamily="34" charset="-122"/>
                          <a:ea typeface="微软雅黑" pitchFamily="34" charset="-122"/>
                          <a:cs typeface="Times New Roman" pitchFamily="18" charset="0"/>
                        </a:rPr>
                        <a:t>Python</a:t>
                      </a:r>
                      <a:r>
                        <a:rPr lang="zh-CN" altLang="en-US" sz="1800" kern="1200" dirty="0">
                          <a:solidFill>
                            <a:schemeClr val="tx1"/>
                          </a:solidFill>
                          <a:latin typeface="微软雅黑" pitchFamily="34" charset="-122"/>
                          <a:ea typeface="微软雅黑" pitchFamily="34" charset="-122"/>
                          <a:cs typeface="Times New Roman" pitchFamily="18" charset="0"/>
                        </a:rPr>
                        <a:t>中的类型的数据。依据具体需要及请求的类型可添加的参数，通常参数赋值为字典类型或为具体数据</a:t>
                      </a:r>
                    </a:p>
                  </a:txBody>
                  <a:tcPr marL="47206" marR="47206" marT="0" marB="0" anchor="ctr"/>
                </a:tc>
                <a:extLst>
                  <a:ext uri="{0D108BD9-81ED-4DB2-BD59-A6C34878D82A}">
                    <a16:rowId xmlns:a16="http://schemas.microsoft.com/office/drawing/2014/main" val="10003"/>
                  </a:ext>
                </a:extLst>
              </a:tr>
            </a:tbl>
          </a:graphicData>
        </a:graphic>
      </p:graphicFrame>
      <p:sp>
        <p:nvSpPr>
          <p:cNvPr id="8" name="TextBox 5">
            <a:extLst>
              <a:ext uri="{FF2B5EF4-FFF2-40B4-BE49-F238E27FC236}">
                <a16:creationId xmlns:a16="http://schemas.microsoft.com/office/drawing/2014/main" id="{8D073F86-D773-4BD4-9AF3-E7E1179E2F9D}"/>
              </a:ext>
            </a:extLst>
          </p:cNvPr>
          <p:cNvSpPr txBox="1">
            <a:spLocks noChangeArrowheads="1"/>
          </p:cNvSpPr>
          <p:nvPr/>
        </p:nvSpPr>
        <p:spPr bwMode="auto">
          <a:xfrm>
            <a:off x="468085" y="2083480"/>
            <a:ext cx="97742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i="1" dirty="0" err="1">
                <a:latin typeface="Times New Roman" panose="02020603050405020304" pitchFamily="18" charset="0"/>
                <a:ea typeface="微软雅黑" panose="020B0503020204020204" pitchFamily="34" charset="-122"/>
                <a:cs typeface="Times New Roman" panose="02020603050405020304" pitchFamily="18" charset="0"/>
              </a:rPr>
              <a:t>requests.request.method</a:t>
            </a:r>
            <a:r>
              <a:rPr lang="en-US" altLang="zh-CN" sz="28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err="1">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8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err="1">
                <a:latin typeface="Times New Roman" panose="02020603050405020304" pitchFamily="18" charset="0"/>
                <a:ea typeface="微软雅黑" panose="020B0503020204020204" pitchFamily="34" charset="-122"/>
                <a:cs typeface="Times New Roman" panose="02020603050405020304" pitchFamily="18" charset="0"/>
              </a:rPr>
              <a:t>kwargs</a:t>
            </a:r>
            <a:r>
              <a:rPr lang="en-US" altLang="zh-CN" sz="2800" i="1"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58990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F216237-26CD-40A5-B04E-0D17D18A372A}"/>
              </a:ext>
            </a:extLst>
          </p:cNvPr>
          <p:cNvSpPr>
            <a:spLocks noGrp="1"/>
          </p:cNvSpPr>
          <p:nvPr>
            <p:ph type="title"/>
          </p:nvPr>
        </p:nvSpPr>
        <p:spPr/>
        <p:txBody>
          <a:bodyPr>
            <a:normAutofit fontScale="90000"/>
          </a:bodyPr>
          <a:lstStyle/>
          <a:p>
            <a:r>
              <a:rPr lang="zh-CN" altLang="en-US" dirty="0"/>
              <a:t>通过</a:t>
            </a:r>
            <a:r>
              <a:rPr lang="en-US" altLang="zh-CN" dirty="0"/>
              <a:t>requests</a:t>
            </a:r>
            <a:r>
              <a:rPr lang="zh-CN" altLang="en-US" dirty="0"/>
              <a:t>抓取网页</a:t>
            </a:r>
          </a:p>
        </p:txBody>
      </p:sp>
      <p:sp>
        <p:nvSpPr>
          <p:cNvPr id="5" name="内容占位符 4">
            <a:extLst>
              <a:ext uri="{FF2B5EF4-FFF2-40B4-BE49-F238E27FC236}">
                <a16:creationId xmlns:a16="http://schemas.microsoft.com/office/drawing/2014/main" id="{1A8A5AB3-3BE9-47CF-8AD9-AFA3521970A0}"/>
              </a:ext>
            </a:extLst>
          </p:cNvPr>
          <p:cNvSpPr txBox="1">
            <a:spLocks/>
          </p:cNvSpPr>
          <p:nvPr/>
        </p:nvSpPr>
        <p:spPr>
          <a:xfrm>
            <a:off x="423863" y="1749425"/>
            <a:ext cx="11107737" cy="4340225"/>
          </a:xfrm>
          <a:prstGeom prst="rect">
            <a:avLst/>
          </a:prstGeom>
        </p:spPr>
        <p:txBody>
          <a:bodyPr/>
          <a:lstStyle>
            <a:lvl1pPr marL="411480" indent="-411480" algn="l" defTabSz="547878" rtl="0" eaLnBrk="1" latinLnBrk="0" hangingPunct="1">
              <a:spcBef>
                <a:spcPct val="20000"/>
              </a:spcBef>
              <a:buFont typeface="Arial" panose="020B0604020202020204"/>
              <a:buChar char="•"/>
              <a:defRPr sz="3840" kern="1200">
                <a:solidFill>
                  <a:schemeClr val="tx1"/>
                </a:solidFill>
                <a:latin typeface="+mn-lt"/>
                <a:ea typeface="+mn-ea"/>
                <a:cs typeface="+mn-cs"/>
              </a:defRPr>
            </a:lvl1pPr>
            <a:lvl2pPr marL="891540" indent="-342900" algn="l" defTabSz="547878" rtl="0" eaLnBrk="1" latinLnBrk="0" hangingPunct="1">
              <a:spcBef>
                <a:spcPct val="20000"/>
              </a:spcBef>
              <a:buFont typeface="Arial" panose="020B0604020202020204"/>
              <a:buChar char="–"/>
              <a:defRPr sz="3360" kern="1200">
                <a:solidFill>
                  <a:schemeClr val="tx1"/>
                </a:solidFill>
                <a:latin typeface="+mn-lt"/>
                <a:ea typeface="+mn-ea"/>
                <a:cs typeface="+mn-cs"/>
              </a:defRPr>
            </a:lvl2pPr>
            <a:lvl3pPr marL="1371600" indent="-274320" algn="l" defTabSz="547878" rtl="0" eaLnBrk="1" latinLnBrk="0" hangingPunct="1">
              <a:spcBef>
                <a:spcPct val="20000"/>
              </a:spcBef>
              <a:buFont typeface="Arial" panose="020B0604020202020204"/>
              <a:buChar char="•"/>
              <a:defRPr sz="2880" kern="1200">
                <a:solidFill>
                  <a:schemeClr val="tx1"/>
                </a:solidFill>
                <a:latin typeface="+mn-lt"/>
                <a:ea typeface="+mn-ea"/>
                <a:cs typeface="+mn-cs"/>
              </a:defRPr>
            </a:lvl3pPr>
            <a:lvl4pPr marL="1920240"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4pPr>
            <a:lvl5pPr marL="246811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5pPr>
            <a:lvl6pPr marL="301675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6pPr>
            <a:lvl7pPr marL="356539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7pPr>
            <a:lvl8pPr marL="411403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8pPr>
            <a:lvl9pPr marL="466267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9pPr>
          </a:lstStyle>
          <a:p>
            <a:pPr marL="361950" indent="-361950"/>
            <a:r>
              <a:rPr lang="zh-CN" altLang="en-US" sz="2400" dirty="0">
                <a:cs typeface="微软雅黑" panose="020B0503020204020204" pitchFamily="34" charset="-122"/>
              </a:rPr>
              <a:t>通过</a:t>
            </a:r>
            <a:r>
              <a:rPr lang="en-US" altLang="zh-CN" sz="2400" dirty="0">
                <a:cs typeface="微软雅黑" panose="020B0503020204020204" pitchFamily="34" charset="-122"/>
              </a:rPr>
              <a:t>response</a:t>
            </a:r>
            <a:r>
              <a:rPr lang="zh-CN" altLang="en-US" sz="2400" dirty="0">
                <a:cs typeface="微软雅黑" panose="020B0503020204020204" pitchFamily="34" charset="-122"/>
              </a:rPr>
              <a:t>对象的</a:t>
            </a:r>
            <a:r>
              <a:rPr lang="en-US" altLang="zh-CN" sz="2400" dirty="0" err="1">
                <a:cs typeface="微软雅黑" panose="020B0503020204020204" pitchFamily="34" charset="-122"/>
              </a:rPr>
              <a:t>status_code</a:t>
            </a:r>
            <a:r>
              <a:rPr lang="zh-CN" altLang="en-US" sz="2400" dirty="0">
                <a:cs typeface="微软雅黑" panose="020B0503020204020204" pitchFamily="34" charset="-122"/>
              </a:rPr>
              <a:t>属性获取状态码，</a:t>
            </a:r>
            <a:r>
              <a:rPr lang="zh-CN" altLang="zh-CN" sz="2400" dirty="0"/>
              <a:t>当</a:t>
            </a:r>
            <a:r>
              <a:rPr lang="en-US" altLang="zh-CN" sz="2400" dirty="0"/>
              <a:t>requests</a:t>
            </a:r>
            <a:r>
              <a:rPr lang="zh-CN" altLang="zh-CN" sz="2400" dirty="0"/>
              <a:t>库猜测错时，需要手动指定</a:t>
            </a:r>
            <a:r>
              <a:rPr lang="en-US" altLang="zh-CN" sz="2400" dirty="0"/>
              <a:t>encoding</a:t>
            </a:r>
            <a:r>
              <a:rPr lang="zh-CN" altLang="zh-CN" sz="2400" dirty="0"/>
              <a:t>编码，避免返回的网页内容解析出现乱码。</a:t>
            </a:r>
            <a:endParaRPr lang="zh-CN" altLang="en-US" sz="2400" dirty="0">
              <a:cs typeface="微软雅黑" panose="020B0503020204020204" pitchFamily="34" charset="-122"/>
            </a:endParaRPr>
          </a:p>
        </p:txBody>
      </p:sp>
      <p:sp>
        <p:nvSpPr>
          <p:cNvPr id="6" name="内容占位符 5">
            <a:extLst>
              <a:ext uri="{FF2B5EF4-FFF2-40B4-BE49-F238E27FC236}">
                <a16:creationId xmlns:a16="http://schemas.microsoft.com/office/drawing/2014/main" id="{54347955-7715-4DBA-A818-9CCF952FA860}"/>
              </a:ext>
            </a:extLst>
          </p:cNvPr>
          <p:cNvSpPr txBox="1">
            <a:spLocks/>
          </p:cNvSpPr>
          <p:nvPr/>
        </p:nvSpPr>
        <p:spPr>
          <a:xfrm>
            <a:off x="423862" y="1101975"/>
            <a:ext cx="11107737" cy="427037"/>
          </a:xfrm>
          <a:prstGeom prst="rect">
            <a:avLst/>
          </a:prstGeom>
        </p:spPr>
        <p:txBody>
          <a:bodyPr/>
          <a:lstStyle>
            <a:lvl1pPr marL="411480" indent="-411480" algn="l" defTabSz="547878" rtl="0" eaLnBrk="1" latinLnBrk="0" hangingPunct="1">
              <a:spcBef>
                <a:spcPct val="20000"/>
              </a:spcBef>
              <a:buFont typeface="Arial" panose="020B0604020202020204"/>
              <a:buChar char="•"/>
              <a:defRPr sz="3840" kern="1200">
                <a:solidFill>
                  <a:schemeClr val="tx1"/>
                </a:solidFill>
                <a:latin typeface="+mn-lt"/>
                <a:ea typeface="+mn-ea"/>
                <a:cs typeface="+mn-cs"/>
              </a:defRPr>
            </a:lvl1pPr>
            <a:lvl2pPr marL="891540" indent="-342900" algn="l" defTabSz="547878" rtl="0" eaLnBrk="1" latinLnBrk="0" hangingPunct="1">
              <a:spcBef>
                <a:spcPct val="20000"/>
              </a:spcBef>
              <a:buFont typeface="Arial" panose="020B0604020202020204"/>
              <a:buChar char="–"/>
              <a:defRPr sz="3360" kern="1200">
                <a:solidFill>
                  <a:schemeClr val="tx1"/>
                </a:solidFill>
                <a:latin typeface="+mn-lt"/>
                <a:ea typeface="+mn-ea"/>
                <a:cs typeface="+mn-cs"/>
              </a:defRPr>
            </a:lvl2pPr>
            <a:lvl3pPr marL="1371600" indent="-274320" algn="l" defTabSz="547878" rtl="0" eaLnBrk="1" latinLnBrk="0" hangingPunct="1">
              <a:spcBef>
                <a:spcPct val="20000"/>
              </a:spcBef>
              <a:buFont typeface="Arial" panose="020B0604020202020204"/>
              <a:buChar char="•"/>
              <a:defRPr sz="2880" kern="1200">
                <a:solidFill>
                  <a:schemeClr val="tx1"/>
                </a:solidFill>
                <a:latin typeface="+mn-lt"/>
                <a:ea typeface="+mn-ea"/>
                <a:cs typeface="+mn-cs"/>
              </a:defRPr>
            </a:lvl3pPr>
            <a:lvl4pPr marL="1920240"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4pPr>
            <a:lvl5pPr marL="246811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5pPr>
            <a:lvl6pPr marL="301675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6pPr>
            <a:lvl7pPr marL="356539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7pPr>
            <a:lvl8pPr marL="411403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8pPr>
            <a:lvl9pPr marL="466267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9pPr>
          </a:lstStyle>
          <a:p>
            <a:pPr marL="0" lvl="3" indent="0">
              <a:buClr>
                <a:srgbClr val="000066"/>
              </a:buClr>
              <a:buFont typeface="Arial" panose="020B0604020202020204" pitchFamily="34" charset="0"/>
              <a:buNone/>
            </a:pPr>
            <a:r>
              <a:rPr lang="en-US" altLang="zh-CN" b="1" dirty="0">
                <a:latin typeface="微软雅黑" panose="020B0503020204020204" pitchFamily="34" charset="-122"/>
                <a:ea typeface="微软雅黑" panose="020B0503020204020204" pitchFamily="34" charset="-122"/>
              </a:rPr>
              <a:t>2.</a:t>
            </a:r>
            <a:r>
              <a:rPr lang="zh-CN" altLang="zh-CN" b="1" dirty="0">
                <a:latin typeface="微软雅黑" panose="020B0503020204020204" pitchFamily="34" charset="-122"/>
                <a:ea typeface="微软雅黑" panose="020B0503020204020204" pitchFamily="34" charset="-122"/>
              </a:rPr>
              <a:t>查看状态码</a:t>
            </a:r>
          </a:p>
        </p:txBody>
      </p:sp>
      <p:sp>
        <p:nvSpPr>
          <p:cNvPr id="9" name="内容占位符 1">
            <a:extLst>
              <a:ext uri="{FF2B5EF4-FFF2-40B4-BE49-F238E27FC236}">
                <a16:creationId xmlns:a16="http://schemas.microsoft.com/office/drawing/2014/main" id="{69BCB76B-15CE-4091-83C5-22CDF2C7D860}"/>
              </a:ext>
            </a:extLst>
          </p:cNvPr>
          <p:cNvSpPr txBox="1">
            <a:spLocks/>
          </p:cNvSpPr>
          <p:nvPr/>
        </p:nvSpPr>
        <p:spPr>
          <a:xfrm>
            <a:off x="482599" y="3747953"/>
            <a:ext cx="11107737" cy="2042886"/>
          </a:xfrm>
          <a:prstGeom prst="rect">
            <a:avLst/>
          </a:prstGeom>
        </p:spPr>
        <p:txBody>
          <a:bodyPr/>
          <a:lstStyle>
            <a:lvl1pPr marL="411480" indent="-411480" algn="l" defTabSz="547878" rtl="0" eaLnBrk="1" latinLnBrk="0" hangingPunct="1">
              <a:spcBef>
                <a:spcPct val="20000"/>
              </a:spcBef>
              <a:buFont typeface="Arial" panose="020B0604020202020204"/>
              <a:buChar char="•"/>
              <a:defRPr sz="3840" kern="1200">
                <a:solidFill>
                  <a:schemeClr val="tx1"/>
                </a:solidFill>
                <a:latin typeface="+mn-lt"/>
                <a:ea typeface="+mn-ea"/>
                <a:cs typeface="+mn-cs"/>
              </a:defRPr>
            </a:lvl1pPr>
            <a:lvl2pPr marL="891540" indent="-342900" algn="l" defTabSz="547878" rtl="0" eaLnBrk="1" latinLnBrk="0" hangingPunct="1">
              <a:spcBef>
                <a:spcPct val="20000"/>
              </a:spcBef>
              <a:buFont typeface="Arial" panose="020B0604020202020204"/>
              <a:buChar char="–"/>
              <a:defRPr sz="3360" kern="1200">
                <a:solidFill>
                  <a:schemeClr val="tx1"/>
                </a:solidFill>
                <a:latin typeface="+mn-lt"/>
                <a:ea typeface="+mn-ea"/>
                <a:cs typeface="+mn-cs"/>
              </a:defRPr>
            </a:lvl2pPr>
            <a:lvl3pPr marL="1371600" indent="-274320" algn="l" defTabSz="547878" rtl="0" eaLnBrk="1" latinLnBrk="0" hangingPunct="1">
              <a:spcBef>
                <a:spcPct val="20000"/>
              </a:spcBef>
              <a:buFont typeface="Arial" panose="020B0604020202020204"/>
              <a:buChar char="•"/>
              <a:defRPr sz="2880" kern="1200">
                <a:solidFill>
                  <a:schemeClr val="tx1"/>
                </a:solidFill>
                <a:latin typeface="+mn-lt"/>
                <a:ea typeface="+mn-ea"/>
                <a:cs typeface="+mn-cs"/>
              </a:defRPr>
            </a:lvl3pPr>
            <a:lvl4pPr marL="1920240"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4pPr>
            <a:lvl5pPr marL="246811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5pPr>
            <a:lvl6pPr marL="301675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6pPr>
            <a:lvl7pPr marL="356539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7pPr>
            <a:lvl8pPr marL="411403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8pPr>
            <a:lvl9pPr marL="466267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9pPr>
          </a:lstStyle>
          <a:p>
            <a:pPr>
              <a:defRPr/>
            </a:pPr>
            <a:r>
              <a:rPr lang="en-US" altLang="zh-CN" sz="2400" dirty="0"/>
              <a:t>requests</a:t>
            </a:r>
            <a:r>
              <a:rPr lang="zh-CN" altLang="zh-CN" sz="2400" dirty="0"/>
              <a:t>库中对请求头的处理使用</a:t>
            </a:r>
            <a:r>
              <a:rPr lang="en-US" altLang="zh-CN" sz="2400" dirty="0"/>
              <a:t>headers</a:t>
            </a:r>
            <a:r>
              <a:rPr lang="zh-CN" altLang="zh-CN" sz="2400" dirty="0"/>
              <a:t>参数在</a:t>
            </a:r>
            <a:r>
              <a:rPr lang="en-US" altLang="zh-CN" sz="2400" dirty="0"/>
              <a:t>GET</a:t>
            </a:r>
            <a:r>
              <a:rPr lang="zh-CN" altLang="zh-CN" sz="2400" dirty="0"/>
              <a:t>请求中上传参数，参数形式为字典。使用</a:t>
            </a:r>
            <a:r>
              <a:rPr lang="en-US" altLang="zh-CN" sz="2400" dirty="0"/>
              <a:t>headers</a:t>
            </a:r>
            <a:r>
              <a:rPr lang="zh-CN" altLang="zh-CN" sz="2400" dirty="0"/>
              <a:t>属性即可查看服务器返回的响应头，通常响应头返回的结果会与上传的请求参数对应。</a:t>
            </a:r>
            <a:endParaRPr lang="en-US" altLang="zh-CN" sz="2400" dirty="0"/>
          </a:p>
          <a:p>
            <a:pPr marL="0" indent="0">
              <a:buFont typeface="Wingdings" pitchFamily="2" charset="2"/>
              <a:buNone/>
              <a:defRPr/>
            </a:pPr>
            <a:endParaRPr lang="zh-CN" altLang="zh-CN" dirty="0"/>
          </a:p>
          <a:p>
            <a:pPr marL="0" lvl="3" indent="0">
              <a:lnSpc>
                <a:spcPct val="150000"/>
              </a:lnSpc>
              <a:buClr>
                <a:srgbClr val="032089"/>
              </a:buClr>
              <a:buFont typeface="Arial" charset="0"/>
              <a:buNone/>
              <a:defRPr/>
            </a:pPr>
            <a:endParaRPr lang="zh-CN" altLang="zh-CN" sz="2000" b="1" dirty="0"/>
          </a:p>
          <a:p>
            <a:pPr marL="0" indent="0">
              <a:buFont typeface="Wingdings" pitchFamily="2" charset="2"/>
              <a:buNone/>
              <a:defRPr/>
            </a:pPr>
            <a:endParaRPr lang="zh-CN" altLang="en-US" dirty="0"/>
          </a:p>
        </p:txBody>
      </p:sp>
      <p:sp>
        <p:nvSpPr>
          <p:cNvPr id="10" name="内容占位符 3">
            <a:extLst>
              <a:ext uri="{FF2B5EF4-FFF2-40B4-BE49-F238E27FC236}">
                <a16:creationId xmlns:a16="http://schemas.microsoft.com/office/drawing/2014/main" id="{64E78687-DD6A-456F-A11C-8C169C691F26}"/>
              </a:ext>
            </a:extLst>
          </p:cNvPr>
          <p:cNvSpPr txBox="1">
            <a:spLocks/>
          </p:cNvSpPr>
          <p:nvPr/>
        </p:nvSpPr>
        <p:spPr>
          <a:xfrm>
            <a:off x="423863" y="3219950"/>
            <a:ext cx="11107737" cy="427037"/>
          </a:xfrm>
          <a:prstGeom prst="rect">
            <a:avLst/>
          </a:prstGeom>
        </p:spPr>
        <p:txBody>
          <a:bodyPr/>
          <a:lstStyle>
            <a:lvl1pPr marL="411480" indent="-411480" algn="l" defTabSz="547878" rtl="0" eaLnBrk="1" latinLnBrk="0" hangingPunct="1">
              <a:spcBef>
                <a:spcPct val="20000"/>
              </a:spcBef>
              <a:buFont typeface="Arial" panose="020B0604020202020204"/>
              <a:buChar char="•"/>
              <a:defRPr sz="3840" kern="1200">
                <a:solidFill>
                  <a:schemeClr val="tx1"/>
                </a:solidFill>
                <a:latin typeface="+mn-lt"/>
                <a:ea typeface="+mn-ea"/>
                <a:cs typeface="+mn-cs"/>
              </a:defRPr>
            </a:lvl1pPr>
            <a:lvl2pPr marL="891540" indent="-342900" algn="l" defTabSz="547878" rtl="0" eaLnBrk="1" latinLnBrk="0" hangingPunct="1">
              <a:spcBef>
                <a:spcPct val="20000"/>
              </a:spcBef>
              <a:buFont typeface="Arial" panose="020B0604020202020204"/>
              <a:buChar char="–"/>
              <a:defRPr sz="3360" kern="1200">
                <a:solidFill>
                  <a:schemeClr val="tx1"/>
                </a:solidFill>
                <a:latin typeface="+mn-lt"/>
                <a:ea typeface="+mn-ea"/>
                <a:cs typeface="+mn-cs"/>
              </a:defRPr>
            </a:lvl2pPr>
            <a:lvl3pPr marL="1371600" indent="-274320" algn="l" defTabSz="547878" rtl="0" eaLnBrk="1" latinLnBrk="0" hangingPunct="1">
              <a:spcBef>
                <a:spcPct val="20000"/>
              </a:spcBef>
              <a:buFont typeface="Arial" panose="020B0604020202020204"/>
              <a:buChar char="•"/>
              <a:defRPr sz="2880" kern="1200">
                <a:solidFill>
                  <a:schemeClr val="tx1"/>
                </a:solidFill>
                <a:latin typeface="+mn-lt"/>
                <a:ea typeface="+mn-ea"/>
                <a:cs typeface="+mn-cs"/>
              </a:defRPr>
            </a:lvl3pPr>
            <a:lvl4pPr marL="1920240"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4pPr>
            <a:lvl5pPr marL="246811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5pPr>
            <a:lvl6pPr marL="301675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6pPr>
            <a:lvl7pPr marL="356539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7pPr>
            <a:lvl8pPr marL="411403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8pPr>
            <a:lvl9pPr marL="466267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9pPr>
          </a:lstStyle>
          <a:p>
            <a:pPr marL="0" lvl="3" indent="0">
              <a:buClr>
                <a:srgbClr val="000066"/>
              </a:buClr>
              <a:buFont typeface="Arial" panose="020B0604020202020204" pitchFamily="34" charset="0"/>
              <a:buNone/>
            </a:pPr>
            <a:r>
              <a:rPr lang="en-US" altLang="zh-CN" b="1" dirty="0">
                <a:latin typeface="微软雅黑" panose="020B0503020204020204" pitchFamily="34" charset="-122"/>
                <a:ea typeface="微软雅黑" panose="020B0503020204020204" pitchFamily="34" charset="-122"/>
              </a:rPr>
              <a:t>3. </a:t>
            </a:r>
            <a:r>
              <a:rPr lang="zh-CN" altLang="zh-CN" b="1" dirty="0">
                <a:latin typeface="微软雅黑" panose="020B0503020204020204" pitchFamily="34" charset="-122"/>
                <a:ea typeface="微软雅黑" panose="020B0503020204020204" pitchFamily="34" charset="-122"/>
              </a:rPr>
              <a:t>请求头与响应头处理</a:t>
            </a:r>
          </a:p>
        </p:txBody>
      </p:sp>
    </p:spTree>
    <p:extLst>
      <p:ext uri="{BB962C8B-B14F-4D97-AF65-F5344CB8AC3E}">
        <p14:creationId xmlns:p14="http://schemas.microsoft.com/office/powerpoint/2010/main" val="383469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F216237-26CD-40A5-B04E-0D17D18A372A}"/>
              </a:ext>
            </a:extLst>
          </p:cNvPr>
          <p:cNvSpPr>
            <a:spLocks noGrp="1"/>
          </p:cNvSpPr>
          <p:nvPr>
            <p:ph type="title"/>
          </p:nvPr>
        </p:nvSpPr>
        <p:spPr/>
        <p:txBody>
          <a:bodyPr>
            <a:normAutofit fontScale="90000"/>
          </a:bodyPr>
          <a:lstStyle/>
          <a:p>
            <a:r>
              <a:rPr lang="zh-CN" altLang="en-US" dirty="0"/>
              <a:t>通过</a:t>
            </a:r>
            <a:r>
              <a:rPr lang="en-US" altLang="zh-CN" dirty="0"/>
              <a:t>requests</a:t>
            </a:r>
            <a:r>
              <a:rPr lang="zh-CN" altLang="en-US" dirty="0"/>
              <a:t>抓取网页</a:t>
            </a:r>
          </a:p>
        </p:txBody>
      </p:sp>
      <p:sp>
        <p:nvSpPr>
          <p:cNvPr id="5" name="内容占位符 4">
            <a:extLst>
              <a:ext uri="{FF2B5EF4-FFF2-40B4-BE49-F238E27FC236}">
                <a16:creationId xmlns:a16="http://schemas.microsoft.com/office/drawing/2014/main" id="{1A8A5AB3-3BE9-47CF-8AD9-AFA3521970A0}"/>
              </a:ext>
            </a:extLst>
          </p:cNvPr>
          <p:cNvSpPr txBox="1">
            <a:spLocks/>
          </p:cNvSpPr>
          <p:nvPr/>
        </p:nvSpPr>
        <p:spPr>
          <a:xfrm>
            <a:off x="423863" y="1749425"/>
            <a:ext cx="11107737" cy="4340225"/>
          </a:xfrm>
          <a:prstGeom prst="rect">
            <a:avLst/>
          </a:prstGeom>
        </p:spPr>
        <p:txBody>
          <a:bodyPr/>
          <a:lstStyle>
            <a:lvl1pPr marL="411480" indent="-411480" algn="l" defTabSz="547878" rtl="0" eaLnBrk="1" latinLnBrk="0" hangingPunct="1">
              <a:spcBef>
                <a:spcPct val="20000"/>
              </a:spcBef>
              <a:buFont typeface="Arial" panose="020B0604020202020204"/>
              <a:buChar char="•"/>
              <a:defRPr sz="3840" kern="1200">
                <a:solidFill>
                  <a:schemeClr val="tx1"/>
                </a:solidFill>
                <a:latin typeface="+mn-lt"/>
                <a:ea typeface="+mn-ea"/>
                <a:cs typeface="+mn-cs"/>
              </a:defRPr>
            </a:lvl1pPr>
            <a:lvl2pPr marL="891540" indent="-342900" algn="l" defTabSz="547878" rtl="0" eaLnBrk="1" latinLnBrk="0" hangingPunct="1">
              <a:spcBef>
                <a:spcPct val="20000"/>
              </a:spcBef>
              <a:buFont typeface="Arial" panose="020B0604020202020204"/>
              <a:buChar char="–"/>
              <a:defRPr sz="3360" kern="1200">
                <a:solidFill>
                  <a:schemeClr val="tx1"/>
                </a:solidFill>
                <a:latin typeface="+mn-lt"/>
                <a:ea typeface="+mn-ea"/>
                <a:cs typeface="+mn-cs"/>
              </a:defRPr>
            </a:lvl2pPr>
            <a:lvl3pPr marL="1371600" indent="-274320" algn="l" defTabSz="547878" rtl="0" eaLnBrk="1" latinLnBrk="0" hangingPunct="1">
              <a:spcBef>
                <a:spcPct val="20000"/>
              </a:spcBef>
              <a:buFont typeface="Arial" panose="020B0604020202020204"/>
              <a:buChar char="•"/>
              <a:defRPr sz="2880" kern="1200">
                <a:solidFill>
                  <a:schemeClr val="tx1"/>
                </a:solidFill>
                <a:latin typeface="+mn-lt"/>
                <a:ea typeface="+mn-ea"/>
                <a:cs typeface="+mn-cs"/>
              </a:defRPr>
            </a:lvl3pPr>
            <a:lvl4pPr marL="1920240"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4pPr>
            <a:lvl5pPr marL="246811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5pPr>
            <a:lvl6pPr marL="301675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6pPr>
            <a:lvl7pPr marL="356539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7pPr>
            <a:lvl8pPr marL="411403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8pPr>
            <a:lvl9pPr marL="466267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9pPr>
          </a:lstStyle>
          <a:p>
            <a:pPr marL="361950" indent="-361950"/>
            <a:r>
              <a:rPr lang="zh-CN" altLang="en-US" sz="2400" dirty="0">
                <a:cs typeface="微软雅黑" panose="020B0503020204020204" pitchFamily="34" charset="-122"/>
              </a:rPr>
              <a:t>为避免因等待服务器响应造成程序永久失去响应，通常需要给程序设置一个时间作为限制，超过该时间后程序将会自动停止等待。在</a:t>
            </a:r>
            <a:r>
              <a:rPr lang="en-US" altLang="zh-CN" sz="2400" dirty="0">
                <a:cs typeface="微软雅黑" panose="020B0503020204020204" pitchFamily="34" charset="-122"/>
              </a:rPr>
              <a:t>requests</a:t>
            </a:r>
            <a:r>
              <a:rPr lang="zh-CN" altLang="en-US" sz="2400" dirty="0">
                <a:cs typeface="微软雅黑" panose="020B0503020204020204" pitchFamily="34" charset="-122"/>
              </a:rPr>
              <a:t>库中通过设置</a:t>
            </a:r>
            <a:r>
              <a:rPr lang="en-US" altLang="zh-CN" sz="2400" dirty="0">
                <a:cs typeface="微软雅黑" panose="020B0503020204020204" pitchFamily="34" charset="-122"/>
              </a:rPr>
              <a:t>timeout</a:t>
            </a:r>
            <a:r>
              <a:rPr lang="zh-CN" altLang="en-US" sz="2400" dirty="0">
                <a:cs typeface="微软雅黑" panose="020B0503020204020204" pitchFamily="34" charset="-122"/>
              </a:rPr>
              <a:t>这个参数实现，超过该参数设定的秒数后，程序会停止等待。</a:t>
            </a:r>
          </a:p>
        </p:txBody>
      </p:sp>
      <p:sp>
        <p:nvSpPr>
          <p:cNvPr id="6" name="内容占位符 5">
            <a:extLst>
              <a:ext uri="{FF2B5EF4-FFF2-40B4-BE49-F238E27FC236}">
                <a16:creationId xmlns:a16="http://schemas.microsoft.com/office/drawing/2014/main" id="{54347955-7715-4DBA-A818-9CCF952FA860}"/>
              </a:ext>
            </a:extLst>
          </p:cNvPr>
          <p:cNvSpPr txBox="1">
            <a:spLocks/>
          </p:cNvSpPr>
          <p:nvPr/>
        </p:nvSpPr>
        <p:spPr>
          <a:xfrm>
            <a:off x="423863" y="1138238"/>
            <a:ext cx="11107737" cy="427037"/>
          </a:xfrm>
          <a:prstGeom prst="rect">
            <a:avLst/>
          </a:prstGeom>
        </p:spPr>
        <p:txBody>
          <a:bodyPr/>
          <a:lstStyle>
            <a:lvl1pPr marL="411480" indent="-411480" algn="l" defTabSz="547878" rtl="0" eaLnBrk="1" latinLnBrk="0" hangingPunct="1">
              <a:spcBef>
                <a:spcPct val="20000"/>
              </a:spcBef>
              <a:buFont typeface="Arial" panose="020B0604020202020204"/>
              <a:buChar char="•"/>
              <a:defRPr sz="3840" kern="1200">
                <a:solidFill>
                  <a:schemeClr val="tx1"/>
                </a:solidFill>
                <a:latin typeface="+mn-lt"/>
                <a:ea typeface="+mn-ea"/>
                <a:cs typeface="+mn-cs"/>
              </a:defRPr>
            </a:lvl1pPr>
            <a:lvl2pPr marL="891540" indent="-342900" algn="l" defTabSz="547878" rtl="0" eaLnBrk="1" latinLnBrk="0" hangingPunct="1">
              <a:spcBef>
                <a:spcPct val="20000"/>
              </a:spcBef>
              <a:buFont typeface="Arial" panose="020B0604020202020204"/>
              <a:buChar char="–"/>
              <a:defRPr sz="3360" kern="1200">
                <a:solidFill>
                  <a:schemeClr val="tx1"/>
                </a:solidFill>
                <a:latin typeface="+mn-lt"/>
                <a:ea typeface="+mn-ea"/>
                <a:cs typeface="+mn-cs"/>
              </a:defRPr>
            </a:lvl2pPr>
            <a:lvl3pPr marL="1371600" indent="-274320" algn="l" defTabSz="547878" rtl="0" eaLnBrk="1" latinLnBrk="0" hangingPunct="1">
              <a:spcBef>
                <a:spcPct val="20000"/>
              </a:spcBef>
              <a:buFont typeface="Arial" panose="020B0604020202020204"/>
              <a:buChar char="•"/>
              <a:defRPr sz="2880" kern="1200">
                <a:solidFill>
                  <a:schemeClr val="tx1"/>
                </a:solidFill>
                <a:latin typeface="+mn-lt"/>
                <a:ea typeface="+mn-ea"/>
                <a:cs typeface="+mn-cs"/>
              </a:defRPr>
            </a:lvl3pPr>
            <a:lvl4pPr marL="1920240"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4pPr>
            <a:lvl5pPr marL="246811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5pPr>
            <a:lvl6pPr marL="301675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6pPr>
            <a:lvl7pPr marL="356539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7pPr>
            <a:lvl8pPr marL="411403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8pPr>
            <a:lvl9pPr marL="466267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9pPr>
          </a:lstStyle>
          <a:p>
            <a:pPr marL="0" lvl="3" indent="0">
              <a:lnSpc>
                <a:spcPct val="150000"/>
              </a:lnSpc>
              <a:buClr>
                <a:srgbClr val="032089"/>
              </a:buClr>
              <a:buFont typeface="Arial" charset="0"/>
              <a:buNone/>
              <a:defRPr/>
            </a:pPr>
            <a:r>
              <a:rPr lang="en-US" altLang="zh-CN" b="1" dirty="0">
                <a:latin typeface="微软雅黑" panose="020B0503020204020204" pitchFamily="34" charset="-122"/>
                <a:ea typeface="微软雅黑" panose="020B0503020204020204" pitchFamily="34" charset="-122"/>
              </a:rPr>
              <a:t>4. Timeout</a:t>
            </a:r>
            <a:r>
              <a:rPr lang="zh-CN" altLang="zh-CN" b="1" dirty="0">
                <a:latin typeface="微软雅黑" panose="020B0503020204020204" pitchFamily="34" charset="-122"/>
                <a:ea typeface="微软雅黑" panose="020B0503020204020204" pitchFamily="34" charset="-122"/>
              </a:rPr>
              <a:t>设置</a:t>
            </a:r>
            <a:endParaRPr lang="en-US" altLang="zh-CN" b="1" dirty="0">
              <a:latin typeface="微软雅黑" panose="020B0503020204020204" pitchFamily="34" charset="-122"/>
              <a:ea typeface="微软雅黑" panose="020B0503020204020204" pitchFamily="34" charset="-122"/>
            </a:endParaRPr>
          </a:p>
        </p:txBody>
      </p:sp>
      <p:sp>
        <p:nvSpPr>
          <p:cNvPr id="9" name="内容占位符 1">
            <a:extLst>
              <a:ext uri="{FF2B5EF4-FFF2-40B4-BE49-F238E27FC236}">
                <a16:creationId xmlns:a16="http://schemas.microsoft.com/office/drawing/2014/main" id="{69BCB76B-15CE-4091-83C5-22CDF2C7D860}"/>
              </a:ext>
            </a:extLst>
          </p:cNvPr>
          <p:cNvSpPr txBox="1">
            <a:spLocks/>
          </p:cNvSpPr>
          <p:nvPr/>
        </p:nvSpPr>
        <p:spPr>
          <a:xfrm>
            <a:off x="482599" y="3747953"/>
            <a:ext cx="11107737" cy="2042886"/>
          </a:xfrm>
          <a:prstGeom prst="rect">
            <a:avLst/>
          </a:prstGeom>
        </p:spPr>
        <p:txBody>
          <a:bodyPr/>
          <a:lstStyle>
            <a:lvl1pPr marL="411480" indent="-411480" algn="l" defTabSz="547878" rtl="0" eaLnBrk="1" latinLnBrk="0" hangingPunct="1">
              <a:spcBef>
                <a:spcPct val="20000"/>
              </a:spcBef>
              <a:buFont typeface="Arial" panose="020B0604020202020204"/>
              <a:buChar char="•"/>
              <a:defRPr sz="3840" kern="1200">
                <a:solidFill>
                  <a:schemeClr val="tx1"/>
                </a:solidFill>
                <a:latin typeface="+mn-lt"/>
                <a:ea typeface="+mn-ea"/>
                <a:cs typeface="+mn-cs"/>
              </a:defRPr>
            </a:lvl1pPr>
            <a:lvl2pPr marL="891540" indent="-342900" algn="l" defTabSz="547878" rtl="0" eaLnBrk="1" latinLnBrk="0" hangingPunct="1">
              <a:spcBef>
                <a:spcPct val="20000"/>
              </a:spcBef>
              <a:buFont typeface="Arial" panose="020B0604020202020204"/>
              <a:buChar char="–"/>
              <a:defRPr sz="3360" kern="1200">
                <a:solidFill>
                  <a:schemeClr val="tx1"/>
                </a:solidFill>
                <a:latin typeface="+mn-lt"/>
                <a:ea typeface="+mn-ea"/>
                <a:cs typeface="+mn-cs"/>
              </a:defRPr>
            </a:lvl2pPr>
            <a:lvl3pPr marL="1371600" indent="-274320" algn="l" defTabSz="547878" rtl="0" eaLnBrk="1" latinLnBrk="0" hangingPunct="1">
              <a:spcBef>
                <a:spcPct val="20000"/>
              </a:spcBef>
              <a:buFont typeface="Arial" panose="020B0604020202020204"/>
              <a:buChar char="•"/>
              <a:defRPr sz="2880" kern="1200">
                <a:solidFill>
                  <a:schemeClr val="tx1"/>
                </a:solidFill>
                <a:latin typeface="+mn-lt"/>
                <a:ea typeface="+mn-ea"/>
                <a:cs typeface="+mn-cs"/>
              </a:defRPr>
            </a:lvl3pPr>
            <a:lvl4pPr marL="1920240"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4pPr>
            <a:lvl5pPr marL="246811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5pPr>
            <a:lvl6pPr marL="301675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6pPr>
            <a:lvl7pPr marL="356539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7pPr>
            <a:lvl8pPr marL="411403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8pPr>
            <a:lvl9pPr marL="466267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9pPr>
          </a:lstStyle>
          <a:p>
            <a:pPr>
              <a:defRPr/>
            </a:pPr>
            <a:r>
              <a:rPr lang="zh-CN" altLang="en-US" sz="2400" dirty="0"/>
              <a:t>使用</a:t>
            </a:r>
            <a:r>
              <a:rPr lang="en-US" altLang="zh-CN" sz="2400" dirty="0"/>
              <a:t>requests</a:t>
            </a:r>
            <a:r>
              <a:rPr lang="zh-CN" altLang="en-US" sz="2400" dirty="0"/>
              <a:t>库的</a:t>
            </a:r>
            <a:r>
              <a:rPr lang="en-US" altLang="zh-CN" sz="2400" dirty="0"/>
              <a:t>request</a:t>
            </a:r>
            <a:r>
              <a:rPr lang="zh-CN" altLang="en-US" sz="2400" dirty="0"/>
              <a:t>方法向网站“</a:t>
            </a:r>
            <a:r>
              <a:rPr lang="en-US" altLang="zh-CN" sz="2400" dirty="0"/>
              <a:t>http://baidu.com”</a:t>
            </a:r>
            <a:r>
              <a:rPr lang="zh-CN" altLang="en-US" sz="2400" dirty="0"/>
              <a:t>发送一个完整的</a:t>
            </a:r>
            <a:r>
              <a:rPr lang="en-US" altLang="zh-CN" sz="2400" dirty="0"/>
              <a:t>GET</a:t>
            </a:r>
            <a:r>
              <a:rPr lang="zh-CN" altLang="en-US" sz="2400" dirty="0"/>
              <a:t>请求，该请求包含</a:t>
            </a:r>
            <a:r>
              <a:rPr lang="en-US" altLang="zh-CN" sz="2400" dirty="0" err="1"/>
              <a:t>url</a:t>
            </a:r>
            <a:r>
              <a:rPr lang="zh-CN" altLang="en-US" sz="2400" dirty="0"/>
              <a:t>链接及其他参数（请求头、超时时间等）。</a:t>
            </a:r>
          </a:p>
          <a:p>
            <a:pPr marL="0" indent="0">
              <a:buFont typeface="Wingdings" pitchFamily="2" charset="2"/>
              <a:buNone/>
              <a:defRPr/>
            </a:pPr>
            <a:endParaRPr lang="zh-CN" altLang="zh-CN" dirty="0"/>
          </a:p>
          <a:p>
            <a:pPr marL="0" lvl="3" indent="0">
              <a:lnSpc>
                <a:spcPct val="150000"/>
              </a:lnSpc>
              <a:buClr>
                <a:srgbClr val="032089"/>
              </a:buClr>
              <a:buFont typeface="Arial" charset="0"/>
              <a:buNone/>
              <a:defRPr/>
            </a:pPr>
            <a:endParaRPr lang="zh-CN" altLang="zh-CN" sz="2000" b="1" dirty="0"/>
          </a:p>
          <a:p>
            <a:pPr marL="0" indent="0">
              <a:buFont typeface="Wingdings" pitchFamily="2" charset="2"/>
              <a:buNone/>
              <a:defRPr/>
            </a:pPr>
            <a:endParaRPr lang="zh-CN" altLang="en-US" dirty="0"/>
          </a:p>
        </p:txBody>
      </p:sp>
      <p:sp>
        <p:nvSpPr>
          <p:cNvPr id="10" name="内容占位符 3">
            <a:extLst>
              <a:ext uri="{FF2B5EF4-FFF2-40B4-BE49-F238E27FC236}">
                <a16:creationId xmlns:a16="http://schemas.microsoft.com/office/drawing/2014/main" id="{64E78687-DD6A-456F-A11C-8C169C691F26}"/>
              </a:ext>
            </a:extLst>
          </p:cNvPr>
          <p:cNvSpPr txBox="1">
            <a:spLocks/>
          </p:cNvSpPr>
          <p:nvPr/>
        </p:nvSpPr>
        <p:spPr>
          <a:xfrm>
            <a:off x="423863" y="3219950"/>
            <a:ext cx="11107737" cy="427037"/>
          </a:xfrm>
          <a:prstGeom prst="rect">
            <a:avLst/>
          </a:prstGeom>
        </p:spPr>
        <p:txBody>
          <a:bodyPr/>
          <a:lstStyle>
            <a:lvl1pPr marL="411480" indent="-411480" algn="l" defTabSz="547878" rtl="0" eaLnBrk="1" latinLnBrk="0" hangingPunct="1">
              <a:spcBef>
                <a:spcPct val="20000"/>
              </a:spcBef>
              <a:buFont typeface="Arial" panose="020B0604020202020204"/>
              <a:buChar char="•"/>
              <a:defRPr sz="3840" kern="1200">
                <a:solidFill>
                  <a:schemeClr val="tx1"/>
                </a:solidFill>
                <a:latin typeface="+mn-lt"/>
                <a:ea typeface="+mn-ea"/>
                <a:cs typeface="+mn-cs"/>
              </a:defRPr>
            </a:lvl1pPr>
            <a:lvl2pPr marL="891540" indent="-342900" algn="l" defTabSz="547878" rtl="0" eaLnBrk="1" latinLnBrk="0" hangingPunct="1">
              <a:spcBef>
                <a:spcPct val="20000"/>
              </a:spcBef>
              <a:buFont typeface="Arial" panose="020B0604020202020204"/>
              <a:buChar char="–"/>
              <a:defRPr sz="3360" kern="1200">
                <a:solidFill>
                  <a:schemeClr val="tx1"/>
                </a:solidFill>
                <a:latin typeface="+mn-lt"/>
                <a:ea typeface="+mn-ea"/>
                <a:cs typeface="+mn-cs"/>
              </a:defRPr>
            </a:lvl2pPr>
            <a:lvl3pPr marL="1371600" indent="-274320" algn="l" defTabSz="547878" rtl="0" eaLnBrk="1" latinLnBrk="0" hangingPunct="1">
              <a:spcBef>
                <a:spcPct val="20000"/>
              </a:spcBef>
              <a:buFont typeface="Arial" panose="020B0604020202020204"/>
              <a:buChar char="•"/>
              <a:defRPr sz="2880" kern="1200">
                <a:solidFill>
                  <a:schemeClr val="tx1"/>
                </a:solidFill>
                <a:latin typeface="+mn-lt"/>
                <a:ea typeface="+mn-ea"/>
                <a:cs typeface="+mn-cs"/>
              </a:defRPr>
            </a:lvl3pPr>
            <a:lvl4pPr marL="1920240"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4pPr>
            <a:lvl5pPr marL="246811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5pPr>
            <a:lvl6pPr marL="301675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6pPr>
            <a:lvl7pPr marL="356539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7pPr>
            <a:lvl8pPr marL="411403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8pPr>
            <a:lvl9pPr marL="4662678" indent="-274320" algn="l" defTabSz="547878" rtl="0" eaLnBrk="1" latinLnBrk="0" hangingPunct="1">
              <a:spcBef>
                <a:spcPct val="20000"/>
              </a:spcBef>
              <a:buFont typeface="Arial" panose="020B0604020202020204"/>
              <a:buChar char="•"/>
              <a:defRPr sz="2400" kern="1200">
                <a:solidFill>
                  <a:schemeClr val="tx1"/>
                </a:solidFill>
                <a:latin typeface="+mn-lt"/>
                <a:ea typeface="+mn-ea"/>
                <a:cs typeface="+mn-cs"/>
              </a:defRPr>
            </a:lvl9pPr>
          </a:lstStyle>
          <a:p>
            <a:pPr marL="0" lvl="3" indent="0">
              <a:buClr>
                <a:srgbClr val="000066"/>
              </a:buClr>
              <a:buFont typeface="Arial" panose="020B0604020202020204" pitchFamily="34" charset="0"/>
              <a:buNone/>
            </a:pPr>
            <a:r>
              <a:rPr lang="en-US" altLang="zh-CN" b="1" dirty="0">
                <a:latin typeface="微软雅黑" panose="020B0503020204020204" pitchFamily="34" charset="-122"/>
                <a:ea typeface="微软雅黑" panose="020B0503020204020204" pitchFamily="34" charset="-122"/>
              </a:rPr>
              <a:t>5.</a:t>
            </a:r>
            <a:r>
              <a:rPr lang="zh-CN" altLang="zh-CN" b="1" dirty="0">
                <a:latin typeface="微软雅黑" panose="020B0503020204020204" pitchFamily="34" charset="-122"/>
                <a:ea typeface="微软雅黑" panose="020B0503020204020204" pitchFamily="34" charset="-122"/>
              </a:rPr>
              <a:t>生成完整</a:t>
            </a:r>
            <a:r>
              <a:rPr lang="en-US" altLang="zh-CN" b="1" dirty="0">
                <a:latin typeface="微软雅黑" panose="020B0503020204020204" pitchFamily="34" charset="-122"/>
                <a:ea typeface="微软雅黑" panose="020B0503020204020204" pitchFamily="34" charset="-122"/>
              </a:rPr>
              <a:t>HTTP</a:t>
            </a:r>
            <a:r>
              <a:rPr lang="zh-CN" altLang="zh-CN" b="1" dirty="0">
                <a:latin typeface="微软雅黑" panose="020B0503020204020204" pitchFamily="34" charset="-122"/>
                <a:ea typeface="微软雅黑" panose="020B0503020204020204" pitchFamily="34" charset="-122"/>
              </a:rPr>
              <a:t>请求</a:t>
            </a:r>
          </a:p>
        </p:txBody>
      </p:sp>
    </p:spTree>
    <p:extLst>
      <p:ext uri="{BB962C8B-B14F-4D97-AF65-F5344CB8AC3E}">
        <p14:creationId xmlns:p14="http://schemas.microsoft.com/office/powerpoint/2010/main" val="1790191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通过</a:t>
            </a:r>
            <a:r>
              <a:rPr lang="en-US" altLang="zh-CN" dirty="0"/>
              <a:t>requests</a:t>
            </a:r>
            <a:r>
              <a:rPr lang="zh-CN" altLang="en-US" dirty="0"/>
              <a:t>抓取网页</a:t>
            </a:r>
          </a:p>
        </p:txBody>
      </p:sp>
      <p:sp>
        <p:nvSpPr>
          <p:cNvPr id="4" name="矩形 3"/>
          <p:cNvSpPr/>
          <p:nvPr/>
        </p:nvSpPr>
        <p:spPr>
          <a:xfrm>
            <a:off x="203200" y="1573911"/>
            <a:ext cx="11785600" cy="3710178"/>
          </a:xfrm>
          <a:prstGeom prst="rect">
            <a:avLst/>
          </a:prstGeom>
          <a:solidFill>
            <a:schemeClr val="accent6">
              <a:lumMod val="75000"/>
              <a:alpha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160"/>
          </a:p>
        </p:txBody>
      </p:sp>
      <p:sp>
        <p:nvSpPr>
          <p:cNvPr id="6" name="文本框 5"/>
          <p:cNvSpPr txBox="1"/>
          <p:nvPr/>
        </p:nvSpPr>
        <p:spPr>
          <a:xfrm>
            <a:off x="482599" y="1762742"/>
            <a:ext cx="12061371" cy="3748719"/>
          </a:xfrm>
          <a:prstGeom prst="rect">
            <a:avLst/>
          </a:prstGeom>
          <a:noFill/>
        </p:spPr>
        <p:txBody>
          <a:bodyPr wrap="square" rtlCol="0">
            <a:spAutoFit/>
          </a:bodyPr>
          <a:lstStyle/>
          <a:p>
            <a:r>
              <a:rPr lang="zh-CN" altLang="en-US" sz="2160" dirty="0">
                <a:solidFill>
                  <a:schemeClr val="bg1"/>
                </a:solidFill>
              </a:rPr>
              <a:t>import requests</a:t>
            </a:r>
          </a:p>
          <a:p>
            <a:endParaRPr lang="zh-CN" altLang="en-US" sz="2160" dirty="0">
              <a:solidFill>
                <a:schemeClr val="bg1"/>
              </a:solidFill>
            </a:endParaRPr>
          </a:p>
          <a:p>
            <a:r>
              <a:rPr lang="zh-CN" altLang="en-US" sz="2160" dirty="0">
                <a:solidFill>
                  <a:schemeClr val="bg1"/>
                </a:solidFill>
              </a:rPr>
              <a:t>url = '</a:t>
            </a:r>
            <a:r>
              <a:rPr lang="en-US" altLang="zh-CN" sz="2160" dirty="0">
                <a:solidFill>
                  <a:schemeClr val="bg1"/>
                </a:solidFill>
              </a:rPr>
              <a:t>https://www.baidu.com/</a:t>
            </a:r>
            <a:r>
              <a:rPr lang="zh-CN" altLang="en-US" sz="2160" dirty="0">
                <a:solidFill>
                  <a:schemeClr val="bg1"/>
                </a:solidFill>
              </a:rPr>
              <a:t>'</a:t>
            </a:r>
          </a:p>
          <a:p>
            <a:r>
              <a:rPr lang="en-US" altLang="zh-CN" sz="2160" dirty="0">
                <a:solidFill>
                  <a:schemeClr val="bg1"/>
                </a:solidFill>
              </a:rPr>
              <a:t>header</a:t>
            </a:r>
            <a:r>
              <a:rPr lang="zh-CN" altLang="en-US" sz="2160" dirty="0">
                <a:solidFill>
                  <a:schemeClr val="bg1"/>
                </a:solidFill>
              </a:rPr>
              <a:t>s = {</a:t>
            </a:r>
          </a:p>
          <a:p>
            <a:r>
              <a:rPr lang="en-US" altLang="zh-CN" sz="2160" dirty="0">
                <a:solidFill>
                  <a:schemeClr val="bg1"/>
                </a:solidFill>
              </a:rPr>
              <a:t>"User-Agent": "Mozilla/5.0 (Windows NT 10.0; Win64; x64) </a:t>
            </a:r>
            <a:r>
              <a:rPr lang="en-US" altLang="zh-CN" sz="2160" dirty="0" err="1">
                <a:solidFill>
                  <a:schemeClr val="bg1"/>
                </a:solidFill>
              </a:rPr>
              <a:t>AppleWebKit</a:t>
            </a:r>
            <a:r>
              <a:rPr lang="en-US" altLang="zh-CN" sz="2160" dirty="0">
                <a:solidFill>
                  <a:schemeClr val="bg1"/>
                </a:solidFill>
              </a:rPr>
              <a:t>/537.36 (KHTML, like Gecko) "</a:t>
            </a:r>
          </a:p>
          <a:p>
            <a:r>
              <a:rPr lang="en-US" altLang="zh-CN" sz="2160" dirty="0">
                <a:solidFill>
                  <a:schemeClr val="bg1"/>
                </a:solidFill>
              </a:rPr>
              <a:t>                  "Chrome/83.0.4103.116 Safari/537.36 "</a:t>
            </a:r>
            <a:r>
              <a:rPr lang="zh-CN" altLang="en-US" sz="2160" dirty="0">
                <a:solidFill>
                  <a:schemeClr val="bg1"/>
                </a:solidFill>
              </a:rPr>
              <a:t>}</a:t>
            </a:r>
            <a:endParaRPr lang="en-US" altLang="zh-CN" sz="2160" dirty="0">
              <a:solidFill>
                <a:schemeClr val="bg1"/>
              </a:solidFill>
            </a:endParaRPr>
          </a:p>
          <a:p>
            <a:endParaRPr lang="zh-CN" altLang="en-US" sz="2160" dirty="0">
              <a:solidFill>
                <a:schemeClr val="bg1"/>
              </a:solidFill>
            </a:endParaRPr>
          </a:p>
          <a:p>
            <a:r>
              <a:rPr lang="zh-CN" altLang="en-US" sz="2160" dirty="0">
                <a:solidFill>
                  <a:schemeClr val="bg1"/>
                </a:solidFill>
              </a:rPr>
              <a:t>r = requests.get(url, </a:t>
            </a:r>
            <a:r>
              <a:rPr lang="en-US" altLang="zh-CN" sz="2160" dirty="0">
                <a:solidFill>
                  <a:schemeClr val="bg1"/>
                </a:solidFill>
              </a:rPr>
              <a:t>headers=headers</a:t>
            </a:r>
            <a:r>
              <a:rPr lang="zh-CN" altLang="en-US" sz="2160" dirty="0">
                <a:solidFill>
                  <a:schemeClr val="bg1"/>
                </a:solidFill>
              </a:rPr>
              <a:t>)</a:t>
            </a:r>
          </a:p>
          <a:p>
            <a:r>
              <a:rPr lang="zh-CN" altLang="en-US" sz="2160" dirty="0">
                <a:solidFill>
                  <a:schemeClr val="bg1"/>
                </a:solidFill>
              </a:rPr>
              <a:t>print(r.text)</a:t>
            </a:r>
            <a:endParaRPr lang="en-US" altLang="zh-CN" sz="2160" dirty="0">
              <a:solidFill>
                <a:schemeClr val="bg1"/>
              </a:solidFill>
            </a:endParaRPr>
          </a:p>
          <a:p>
            <a:r>
              <a:rPr lang="zh-CN" altLang="en-US" sz="2160" dirty="0">
                <a:solidFill>
                  <a:schemeClr val="bg1"/>
                </a:solidFill>
              </a:rPr>
              <a:t>print(r.</a:t>
            </a:r>
            <a:r>
              <a:rPr lang="en-US" altLang="zh-CN" sz="2160" dirty="0" err="1">
                <a:solidFill>
                  <a:schemeClr val="bg1"/>
                </a:solidFill>
              </a:rPr>
              <a:t>status_code</a:t>
            </a:r>
            <a:r>
              <a:rPr lang="zh-CN" altLang="en-US" sz="2160" dirty="0">
                <a:solidFill>
                  <a:schemeClr val="bg1"/>
                </a:solidFill>
              </a:rPr>
              <a:t>)</a:t>
            </a:r>
          </a:p>
          <a:p>
            <a:endParaRPr lang="zh-CN" altLang="en-US" sz="2160"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A9ED7BE-FF4E-430A-B2C0-6BD32629533F}"/>
              </a:ext>
            </a:extLst>
          </p:cNvPr>
          <p:cNvSpPr>
            <a:spLocks noGrp="1"/>
          </p:cNvSpPr>
          <p:nvPr>
            <p:ph type="body" sz="quarter" idx="11"/>
          </p:nvPr>
        </p:nvSpPr>
        <p:spPr/>
        <p:txBody>
          <a:bodyPr/>
          <a:lstStyle/>
          <a:p>
            <a:r>
              <a:rPr lang="en-US" altLang="zh-CN" dirty="0" err="1">
                <a:latin typeface="宋体" panose="02010600030101010101" pitchFamily="2" charset="-122"/>
                <a:ea typeface="宋体" panose="02010600030101010101" pitchFamily="2" charset="-122"/>
              </a:rPr>
              <a:t>BeautifulSoup</a:t>
            </a:r>
            <a:r>
              <a:rPr lang="zh-CN" altLang="zh-CN" dirty="0">
                <a:latin typeface="宋体" panose="02010600030101010101" pitchFamily="2" charset="-122"/>
                <a:ea typeface="宋体" panose="02010600030101010101" pitchFamily="2" charset="-122"/>
              </a:rPr>
              <a:t>是一个可以从</a:t>
            </a:r>
            <a:r>
              <a:rPr lang="en-US" altLang="zh-CN" dirty="0">
                <a:latin typeface="宋体" panose="02010600030101010101" pitchFamily="2" charset="-122"/>
                <a:ea typeface="宋体" panose="02010600030101010101" pitchFamily="2" charset="-122"/>
              </a:rPr>
              <a:t>HTML</a:t>
            </a:r>
            <a:r>
              <a:rPr lang="zh-CN" altLang="zh-CN" dirty="0">
                <a:latin typeface="宋体" panose="02010600030101010101" pitchFamily="2" charset="-122"/>
                <a:ea typeface="宋体" panose="02010600030101010101" pitchFamily="2" charset="-122"/>
              </a:rPr>
              <a:t>或</a:t>
            </a:r>
            <a:r>
              <a:rPr lang="en-US" altLang="zh-CN" dirty="0">
                <a:latin typeface="宋体" panose="02010600030101010101" pitchFamily="2" charset="-122"/>
                <a:ea typeface="宋体" panose="02010600030101010101" pitchFamily="2" charset="-122"/>
              </a:rPr>
              <a:t>XML</a:t>
            </a:r>
            <a:r>
              <a:rPr lang="zh-CN" altLang="zh-CN" dirty="0">
                <a:latin typeface="宋体" panose="02010600030101010101" pitchFamily="2" charset="-122"/>
                <a:ea typeface="宋体" panose="02010600030101010101" pitchFamily="2" charset="-122"/>
              </a:rPr>
              <a:t>文件中提取数据的</a:t>
            </a:r>
            <a:r>
              <a:rPr lang="en-US" altLang="zh-CN" dirty="0">
                <a:latin typeface="宋体" panose="02010600030101010101" pitchFamily="2" charset="-122"/>
                <a:ea typeface="宋体" panose="02010600030101010101" pitchFamily="2" charset="-122"/>
              </a:rPr>
              <a:t>Python</a:t>
            </a:r>
            <a:r>
              <a:rPr lang="zh-CN" altLang="zh-CN" dirty="0">
                <a:latin typeface="宋体" panose="02010600030101010101" pitchFamily="2" charset="-122"/>
                <a:ea typeface="宋体" panose="02010600030101010101" pitchFamily="2" charset="-122"/>
              </a:rPr>
              <a:t>库。</a:t>
            </a:r>
            <a:r>
              <a:rPr lang="en-US" altLang="zh-CN" dirty="0" err="1">
                <a:latin typeface="宋体" panose="02010600030101010101" pitchFamily="2" charset="-122"/>
                <a:ea typeface="宋体" panose="02010600030101010101" pitchFamily="2" charset="-122"/>
              </a:rPr>
              <a:t>BeautifulSoup</a:t>
            </a:r>
            <a:r>
              <a:rPr lang="zh-CN" altLang="zh-CN" dirty="0">
                <a:latin typeface="宋体" panose="02010600030101010101" pitchFamily="2" charset="-122"/>
                <a:ea typeface="宋体" panose="02010600030101010101" pitchFamily="2" charset="-122"/>
              </a:rPr>
              <a:t>不仅支持</a:t>
            </a:r>
            <a:r>
              <a:rPr lang="en-US" altLang="zh-CN" dirty="0">
                <a:latin typeface="宋体" panose="02010600030101010101" pitchFamily="2" charset="-122"/>
                <a:ea typeface="宋体" panose="02010600030101010101" pitchFamily="2" charset="-122"/>
              </a:rPr>
              <a:t>Python</a:t>
            </a:r>
            <a:r>
              <a:rPr lang="zh-CN" altLang="zh-CN" dirty="0">
                <a:latin typeface="宋体" panose="02010600030101010101" pitchFamily="2" charset="-122"/>
                <a:ea typeface="宋体" panose="02010600030101010101" pitchFamily="2" charset="-122"/>
              </a:rPr>
              <a:t>标准库中的</a:t>
            </a:r>
            <a:r>
              <a:rPr lang="en-US" altLang="zh-CN" dirty="0">
                <a:latin typeface="宋体" panose="02010600030101010101" pitchFamily="2" charset="-122"/>
                <a:ea typeface="宋体" panose="02010600030101010101" pitchFamily="2" charset="-122"/>
              </a:rPr>
              <a:t>HTML</a:t>
            </a:r>
            <a:r>
              <a:rPr lang="zh-CN" altLang="zh-CN" dirty="0">
                <a:latin typeface="宋体" panose="02010600030101010101" pitchFamily="2" charset="-122"/>
                <a:ea typeface="宋体" panose="02010600030101010101" pitchFamily="2" charset="-122"/>
              </a:rPr>
              <a:t>解析器，还支持一些第三方的解析器，</a:t>
            </a:r>
            <a:r>
              <a:rPr lang="zh-CN" altLang="en-US" dirty="0">
                <a:latin typeface="宋体" panose="02010600030101010101" pitchFamily="2" charset="-122"/>
                <a:ea typeface="宋体" panose="02010600030101010101" pitchFamily="2" charset="-122"/>
              </a:rPr>
              <a:t>具体语法如下：</a:t>
            </a:r>
          </a:p>
        </p:txBody>
      </p:sp>
      <p:sp>
        <p:nvSpPr>
          <p:cNvPr id="3" name="标题 2">
            <a:extLst>
              <a:ext uri="{FF2B5EF4-FFF2-40B4-BE49-F238E27FC236}">
                <a16:creationId xmlns:a16="http://schemas.microsoft.com/office/drawing/2014/main" id="{4AF51D70-69AC-4E20-9B6A-A6807EA95157}"/>
              </a:ext>
            </a:extLst>
          </p:cNvPr>
          <p:cNvSpPr>
            <a:spLocks noGrp="1"/>
          </p:cNvSpPr>
          <p:nvPr>
            <p:ph type="title"/>
          </p:nvPr>
        </p:nvSpPr>
        <p:spPr/>
        <p:txBody>
          <a:bodyPr>
            <a:normAutofit fontScale="90000"/>
          </a:bodyPr>
          <a:lstStyle/>
          <a:p>
            <a:r>
              <a:rPr lang="zh-CN" altLang="zh-CN" dirty="0"/>
              <a:t>使用</a:t>
            </a:r>
            <a:r>
              <a:rPr lang="en-US" altLang="zh-CN" dirty="0" err="1"/>
              <a:t>BeautifulSoup</a:t>
            </a:r>
            <a:r>
              <a:rPr lang="zh-CN" altLang="zh-CN" dirty="0"/>
              <a:t>解析网页</a:t>
            </a:r>
            <a:endParaRPr lang="zh-CN" altLang="en-US" dirty="0"/>
          </a:p>
        </p:txBody>
      </p:sp>
      <p:graphicFrame>
        <p:nvGraphicFramePr>
          <p:cNvPr id="5" name="表格 4">
            <a:extLst>
              <a:ext uri="{FF2B5EF4-FFF2-40B4-BE49-F238E27FC236}">
                <a16:creationId xmlns:a16="http://schemas.microsoft.com/office/drawing/2014/main" id="{0DB6738B-B8F6-4855-95E1-2E72F1CA43F0}"/>
              </a:ext>
            </a:extLst>
          </p:cNvPr>
          <p:cNvGraphicFramePr>
            <a:graphicFrameLocks noGrp="1"/>
          </p:cNvGraphicFramePr>
          <p:nvPr/>
        </p:nvGraphicFramePr>
        <p:xfrm>
          <a:off x="309563" y="2460625"/>
          <a:ext cx="11698287" cy="4024313"/>
        </p:xfrm>
        <a:graphic>
          <a:graphicData uri="http://schemas.openxmlformats.org/drawingml/2006/table">
            <a:tbl>
              <a:tblPr firstRow="1" firstCol="1" bandRow="1">
                <a:tableStyleId>{5C22544A-7EE6-4342-B048-85BDC9FD1C3A}</a:tableStyleId>
              </a:tblPr>
              <a:tblGrid>
                <a:gridCol w="2124517">
                  <a:extLst>
                    <a:ext uri="{9D8B030D-6E8A-4147-A177-3AD203B41FA5}">
                      <a16:colId xmlns:a16="http://schemas.microsoft.com/office/drawing/2014/main" val="20000"/>
                    </a:ext>
                  </a:extLst>
                </a:gridCol>
                <a:gridCol w="4101191">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gridCol w="2500779">
                  <a:extLst>
                    <a:ext uri="{9D8B030D-6E8A-4147-A177-3AD203B41FA5}">
                      <a16:colId xmlns:a16="http://schemas.microsoft.com/office/drawing/2014/main" val="20003"/>
                    </a:ext>
                  </a:extLst>
                </a:gridCol>
              </a:tblGrid>
              <a:tr h="365847">
                <a:tc>
                  <a:txBody>
                    <a:bodyPr/>
                    <a:lstStyle/>
                    <a:p>
                      <a:pPr indent="127000"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解析器</a:t>
                      </a:r>
                      <a:endParaRPr lang="zh-CN" sz="16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语法格式</a:t>
                      </a:r>
                      <a:endParaRPr lang="zh-CN" sz="16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优点</a:t>
                      </a:r>
                      <a:endParaRPr lang="zh-CN" sz="16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ctr">
                        <a:lnSpc>
                          <a:spcPct val="150000"/>
                        </a:lnSpc>
                        <a:spcAft>
                          <a:spcPts val="0"/>
                        </a:spcAft>
                      </a:pPr>
                      <a:r>
                        <a:rPr lang="zh-CN" sz="1600" kern="100">
                          <a:effectLst/>
                          <a:latin typeface="微软雅黑" panose="020B0503020204020204" pitchFamily="34" charset="-122"/>
                          <a:ea typeface="微软雅黑" panose="020B0503020204020204" pitchFamily="34" charset="-122"/>
                        </a:rPr>
                        <a:t>缺点</a:t>
                      </a:r>
                      <a:endParaRPr lang="zh-CN" sz="1600" kern="100">
                        <a:effectLst/>
                        <a:latin typeface="微软雅黑" panose="020B0503020204020204" pitchFamily="34" charset="-122"/>
                        <a:ea typeface="微软雅黑" panose="020B0503020204020204" pitchFamily="34" charset="-122"/>
                        <a:cs typeface="Times New Roman"/>
                      </a:endParaRPr>
                    </a:p>
                  </a:txBody>
                  <a:tcPr marL="16891" marR="16891" marT="0" marB="0" anchor="ctr"/>
                </a:tc>
                <a:extLst>
                  <a:ext uri="{0D108BD9-81ED-4DB2-BD59-A6C34878D82A}">
                    <a16:rowId xmlns:a16="http://schemas.microsoft.com/office/drawing/2014/main" val="10000"/>
                  </a:ext>
                </a:extLst>
              </a:tr>
              <a:tr h="1097540">
                <a:tc>
                  <a:txBody>
                    <a:bodyPr/>
                    <a:lstStyle/>
                    <a:p>
                      <a:pPr indent="127000" algn="just">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Python</a:t>
                      </a:r>
                      <a:r>
                        <a:rPr lang="zh-CN" sz="1600" b="0" kern="100" dirty="0">
                          <a:effectLst/>
                          <a:latin typeface="微软雅黑" panose="020B0503020204020204" pitchFamily="34" charset="-122"/>
                          <a:ea typeface="微软雅黑" panose="020B0503020204020204" pitchFamily="34" charset="-122"/>
                        </a:rPr>
                        <a:t>标准库</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just">
                        <a:lnSpc>
                          <a:spcPct val="150000"/>
                        </a:lnSpc>
                        <a:spcAft>
                          <a:spcPts val="0"/>
                        </a:spcAft>
                      </a:pPr>
                      <a:r>
                        <a:rPr lang="en-US" sz="1600" kern="100" dirty="0" err="1">
                          <a:effectLst/>
                          <a:latin typeface="微软雅黑" panose="020B0503020204020204" pitchFamily="34" charset="-122"/>
                          <a:ea typeface="微软雅黑" panose="020B0503020204020204" pitchFamily="34" charset="-122"/>
                        </a:rPr>
                        <a:t>BeautifulSoup</a:t>
                      </a:r>
                      <a:r>
                        <a:rPr lang="en-US" sz="1600" kern="100" dirty="0">
                          <a:effectLst/>
                          <a:latin typeface="微软雅黑" panose="020B0503020204020204" pitchFamily="34" charset="-122"/>
                          <a:ea typeface="微软雅黑" panose="020B0503020204020204" pitchFamily="34" charset="-122"/>
                        </a:rPr>
                        <a:t>(markup, "</a:t>
                      </a:r>
                      <a:r>
                        <a:rPr lang="en-US" sz="1600" kern="100" dirty="0" err="1">
                          <a:effectLst/>
                          <a:latin typeface="微软雅黑" panose="020B0503020204020204" pitchFamily="34" charset="-122"/>
                          <a:ea typeface="微软雅黑" panose="020B0503020204020204" pitchFamily="34" charset="-122"/>
                        </a:rPr>
                        <a:t>html.parser</a:t>
                      </a: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marL="342900" lvl="0" indent="-342900" algn="just">
                        <a:lnSpc>
                          <a:spcPct val="150000"/>
                        </a:lnSpc>
                        <a:spcAft>
                          <a:spcPts val="0"/>
                        </a:spcAft>
                        <a:buSzPts val="1050"/>
                        <a:buFont typeface="Times New Roman"/>
                        <a:buAutoNum type="arabicPeriod"/>
                      </a:pPr>
                      <a:r>
                        <a:rPr lang="en-US" sz="1600" kern="100" dirty="0">
                          <a:effectLst/>
                          <a:latin typeface="微软雅黑" panose="020B0503020204020204" pitchFamily="34" charset="-122"/>
                          <a:ea typeface="微软雅黑" panose="020B0503020204020204" pitchFamily="34" charset="-122"/>
                        </a:rPr>
                        <a:t>Python</a:t>
                      </a:r>
                      <a:r>
                        <a:rPr lang="zh-CN" sz="1600" kern="100" dirty="0">
                          <a:effectLst/>
                          <a:latin typeface="微软雅黑" panose="020B0503020204020204" pitchFamily="34" charset="-122"/>
                          <a:ea typeface="微软雅黑" panose="020B0503020204020204" pitchFamily="34" charset="-122"/>
                        </a:rPr>
                        <a:t>的内置标准库</a:t>
                      </a:r>
                    </a:p>
                    <a:p>
                      <a:pPr marL="342900" lvl="0" indent="-342900" algn="just">
                        <a:lnSpc>
                          <a:spcPct val="150000"/>
                        </a:lnSpc>
                        <a:spcAft>
                          <a:spcPts val="0"/>
                        </a:spcAft>
                        <a:buSzPts val="1050"/>
                        <a:buFont typeface="Times New Roman"/>
                        <a:buAutoNum type="arabicPeriod"/>
                      </a:pPr>
                      <a:r>
                        <a:rPr lang="zh-CN" sz="1600" kern="100" dirty="0">
                          <a:effectLst/>
                          <a:latin typeface="微软雅黑" panose="020B0503020204020204" pitchFamily="34" charset="-122"/>
                          <a:ea typeface="微软雅黑" panose="020B0503020204020204" pitchFamily="34" charset="-122"/>
                        </a:rPr>
                        <a:t>执行速度适中</a:t>
                      </a:r>
                    </a:p>
                    <a:p>
                      <a:pPr marL="342900" lvl="0" indent="-342900" algn="just">
                        <a:lnSpc>
                          <a:spcPct val="150000"/>
                        </a:lnSpc>
                        <a:spcAft>
                          <a:spcPts val="0"/>
                        </a:spcAft>
                        <a:buSzPts val="1050"/>
                        <a:buFont typeface="Times New Roman"/>
                        <a:buAutoNum type="arabicPeriod"/>
                      </a:pPr>
                      <a:r>
                        <a:rPr lang="zh-CN" sz="1600" kern="100" dirty="0">
                          <a:effectLst/>
                          <a:latin typeface="微软雅黑" panose="020B0503020204020204" pitchFamily="34" charset="-122"/>
                          <a:ea typeface="微软雅黑" panose="020B0503020204020204" pitchFamily="34" charset="-122"/>
                        </a:rPr>
                        <a:t>文档容错能力强</a:t>
                      </a:r>
                      <a:endParaRPr lang="zh-CN" sz="16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just">
                        <a:lnSpc>
                          <a:spcPct val="150000"/>
                        </a:lnSpc>
                        <a:spcAft>
                          <a:spcPts val="0"/>
                        </a:spcAft>
                      </a:pPr>
                      <a:r>
                        <a:rPr lang="en-US" sz="1600" kern="100">
                          <a:effectLst/>
                          <a:latin typeface="微软雅黑" panose="020B0503020204020204" pitchFamily="34" charset="-122"/>
                          <a:ea typeface="微软雅黑" panose="020B0503020204020204" pitchFamily="34" charset="-122"/>
                        </a:rPr>
                        <a:t>Python 2.7.3</a:t>
                      </a:r>
                      <a:r>
                        <a:rPr lang="zh-CN" sz="1600" kern="100">
                          <a:effectLst/>
                          <a:latin typeface="微软雅黑" panose="020B0503020204020204" pitchFamily="34" charset="-122"/>
                          <a:ea typeface="微软雅黑" panose="020B0503020204020204" pitchFamily="34" charset="-122"/>
                        </a:rPr>
                        <a:t>或</a:t>
                      </a:r>
                      <a:r>
                        <a:rPr lang="en-US" sz="1600" kern="100">
                          <a:effectLst/>
                          <a:latin typeface="微软雅黑" panose="020B0503020204020204" pitchFamily="34" charset="-122"/>
                          <a:ea typeface="微软雅黑" panose="020B0503020204020204" pitchFamily="34" charset="-122"/>
                        </a:rPr>
                        <a:t>3.2.2</a:t>
                      </a:r>
                      <a:r>
                        <a:rPr lang="zh-CN" sz="1600" kern="100">
                          <a:effectLst/>
                          <a:latin typeface="微软雅黑" panose="020B0503020204020204" pitchFamily="34" charset="-122"/>
                          <a:ea typeface="微软雅黑" panose="020B0503020204020204" pitchFamily="34" charset="-122"/>
                        </a:rPr>
                        <a:t>前的版本中文档容错能力差</a:t>
                      </a:r>
                      <a:endParaRPr lang="zh-CN" sz="1600" kern="100">
                        <a:effectLst/>
                        <a:latin typeface="微软雅黑" panose="020B0503020204020204" pitchFamily="34" charset="-122"/>
                        <a:ea typeface="微软雅黑" panose="020B0503020204020204" pitchFamily="34" charset="-122"/>
                        <a:cs typeface="Times New Roman"/>
                      </a:endParaRPr>
                    </a:p>
                  </a:txBody>
                  <a:tcPr marL="16891" marR="16891" marT="0" marB="0" anchor="ctr"/>
                </a:tc>
                <a:extLst>
                  <a:ext uri="{0D108BD9-81ED-4DB2-BD59-A6C34878D82A}">
                    <a16:rowId xmlns:a16="http://schemas.microsoft.com/office/drawing/2014/main" val="10001"/>
                  </a:ext>
                </a:extLst>
              </a:tr>
              <a:tr h="731693">
                <a:tc>
                  <a:txBody>
                    <a:bodyPr/>
                    <a:lstStyle/>
                    <a:p>
                      <a:pPr indent="127000" algn="just">
                        <a:lnSpc>
                          <a:spcPct val="150000"/>
                        </a:lnSpc>
                        <a:spcAft>
                          <a:spcPts val="0"/>
                        </a:spcAft>
                      </a:pPr>
                      <a:r>
                        <a:rPr lang="en-US" sz="1600" b="0" kern="100" dirty="0" err="1">
                          <a:effectLst/>
                          <a:latin typeface="微软雅黑" panose="020B0503020204020204" pitchFamily="34" charset="-122"/>
                          <a:ea typeface="微软雅黑" panose="020B0503020204020204" pitchFamily="34" charset="-122"/>
                        </a:rPr>
                        <a:t>lxml</a:t>
                      </a:r>
                      <a:r>
                        <a:rPr lang="en-US" sz="1600" b="0" kern="100" dirty="0">
                          <a:effectLst/>
                          <a:latin typeface="微软雅黑" panose="020B0503020204020204" pitchFamily="34" charset="-122"/>
                          <a:ea typeface="微软雅黑" panose="020B0503020204020204" pitchFamily="34" charset="-122"/>
                        </a:rPr>
                        <a:t> HTML</a:t>
                      </a:r>
                      <a:r>
                        <a:rPr lang="zh-CN" sz="1600" b="0" kern="100" dirty="0">
                          <a:effectLst/>
                          <a:latin typeface="微软雅黑" panose="020B0503020204020204" pitchFamily="34" charset="-122"/>
                          <a:ea typeface="微软雅黑" panose="020B0503020204020204" pitchFamily="34" charset="-122"/>
                        </a:rPr>
                        <a:t>解析器</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just">
                        <a:lnSpc>
                          <a:spcPct val="150000"/>
                        </a:lnSpc>
                        <a:spcAft>
                          <a:spcPts val="0"/>
                        </a:spcAft>
                      </a:pPr>
                      <a:r>
                        <a:rPr lang="en-US" sz="1600" kern="100" dirty="0" err="1">
                          <a:effectLst/>
                          <a:latin typeface="微软雅黑" panose="020B0503020204020204" pitchFamily="34" charset="-122"/>
                          <a:ea typeface="微软雅黑" panose="020B0503020204020204" pitchFamily="34" charset="-122"/>
                        </a:rPr>
                        <a:t>BeautifulSoup</a:t>
                      </a:r>
                      <a:r>
                        <a:rPr lang="en-US" sz="1600" kern="100" dirty="0">
                          <a:effectLst/>
                          <a:latin typeface="微软雅黑" panose="020B0503020204020204" pitchFamily="34" charset="-122"/>
                          <a:ea typeface="微软雅黑" panose="020B0503020204020204" pitchFamily="34" charset="-122"/>
                        </a:rPr>
                        <a:t>(markup, "</a:t>
                      </a:r>
                      <a:r>
                        <a:rPr lang="en-US" sz="1600" kern="100" dirty="0" err="1">
                          <a:effectLst/>
                          <a:latin typeface="微软雅黑" panose="020B0503020204020204" pitchFamily="34" charset="-122"/>
                          <a:ea typeface="微软雅黑" panose="020B0503020204020204" pitchFamily="34" charset="-122"/>
                        </a:rPr>
                        <a:t>lxml</a:t>
                      </a: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marL="342900" lvl="0" indent="-342900" algn="just">
                        <a:lnSpc>
                          <a:spcPct val="150000"/>
                        </a:lnSpc>
                        <a:spcAft>
                          <a:spcPts val="0"/>
                        </a:spcAft>
                        <a:buSzPts val="1050"/>
                        <a:buFont typeface="Times New Roman"/>
                        <a:buAutoNum type="arabicPeriod"/>
                      </a:pPr>
                      <a:r>
                        <a:rPr lang="zh-CN" sz="1600" kern="100" dirty="0">
                          <a:effectLst/>
                          <a:latin typeface="微软雅黑" panose="020B0503020204020204" pitchFamily="34" charset="-122"/>
                          <a:ea typeface="微软雅黑" panose="020B0503020204020204" pitchFamily="34" charset="-122"/>
                        </a:rPr>
                        <a:t>速度快</a:t>
                      </a:r>
                    </a:p>
                    <a:p>
                      <a:pPr marL="342900" lvl="0" indent="-342900" algn="just">
                        <a:lnSpc>
                          <a:spcPct val="150000"/>
                        </a:lnSpc>
                        <a:spcAft>
                          <a:spcPts val="0"/>
                        </a:spcAft>
                        <a:buSzPts val="1050"/>
                        <a:buFont typeface="Times New Roman"/>
                        <a:buAutoNum type="arabicPeriod"/>
                      </a:pPr>
                      <a:r>
                        <a:rPr lang="zh-CN" sz="1600" kern="100" dirty="0">
                          <a:effectLst/>
                          <a:latin typeface="微软雅黑" panose="020B0503020204020204" pitchFamily="34" charset="-122"/>
                          <a:ea typeface="微软雅黑" panose="020B0503020204020204" pitchFamily="34" charset="-122"/>
                        </a:rPr>
                        <a:t>文档容错能力强</a:t>
                      </a:r>
                      <a:endParaRPr lang="zh-CN" sz="16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需要安装</a:t>
                      </a:r>
                      <a:r>
                        <a:rPr lang="en-US" sz="1600" kern="100" dirty="0">
                          <a:effectLst/>
                          <a:latin typeface="微软雅黑" panose="020B0503020204020204" pitchFamily="34" charset="-122"/>
                          <a:ea typeface="微软雅黑" panose="020B0503020204020204" pitchFamily="34" charset="-122"/>
                        </a:rPr>
                        <a:t>C</a:t>
                      </a:r>
                      <a:r>
                        <a:rPr lang="zh-CN" sz="1600" kern="100" dirty="0">
                          <a:effectLst/>
                          <a:latin typeface="微软雅黑" panose="020B0503020204020204" pitchFamily="34" charset="-122"/>
                          <a:ea typeface="微软雅黑" panose="020B0503020204020204" pitchFamily="34" charset="-122"/>
                        </a:rPr>
                        <a:t>语言库</a:t>
                      </a:r>
                      <a:endParaRPr lang="zh-CN" sz="16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extLst>
                  <a:ext uri="{0D108BD9-81ED-4DB2-BD59-A6C34878D82A}">
                    <a16:rowId xmlns:a16="http://schemas.microsoft.com/office/drawing/2014/main" val="10002"/>
                  </a:ext>
                </a:extLst>
              </a:tr>
              <a:tr h="731693">
                <a:tc>
                  <a:txBody>
                    <a:bodyPr/>
                    <a:lstStyle/>
                    <a:p>
                      <a:pPr indent="127000" algn="just">
                        <a:lnSpc>
                          <a:spcPct val="150000"/>
                        </a:lnSpc>
                        <a:spcAft>
                          <a:spcPts val="0"/>
                        </a:spcAft>
                      </a:pPr>
                      <a:r>
                        <a:rPr lang="en-US" sz="1600" b="0" kern="100" dirty="0" err="1">
                          <a:effectLst/>
                          <a:latin typeface="微软雅黑" panose="020B0503020204020204" pitchFamily="34" charset="-122"/>
                          <a:ea typeface="微软雅黑" panose="020B0503020204020204" pitchFamily="34" charset="-122"/>
                        </a:rPr>
                        <a:t>lxml</a:t>
                      </a:r>
                      <a:r>
                        <a:rPr lang="en-US" sz="1600" b="0" kern="100" dirty="0">
                          <a:effectLst/>
                          <a:latin typeface="微软雅黑" panose="020B0503020204020204" pitchFamily="34" charset="-122"/>
                          <a:ea typeface="微软雅黑" panose="020B0503020204020204" pitchFamily="34" charset="-122"/>
                        </a:rPr>
                        <a:t> XML</a:t>
                      </a:r>
                      <a:r>
                        <a:rPr lang="zh-CN" sz="1600" b="0" kern="100" dirty="0">
                          <a:effectLst/>
                          <a:latin typeface="微软雅黑" panose="020B0503020204020204" pitchFamily="34" charset="-122"/>
                          <a:ea typeface="微软雅黑" panose="020B0503020204020204" pitchFamily="34" charset="-122"/>
                        </a:rPr>
                        <a:t>解析器</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just">
                        <a:lnSpc>
                          <a:spcPct val="150000"/>
                        </a:lnSpc>
                        <a:spcAft>
                          <a:spcPts val="0"/>
                        </a:spcAft>
                      </a:pPr>
                      <a:r>
                        <a:rPr lang="en-US" sz="1600" kern="100" dirty="0" err="1">
                          <a:effectLst/>
                          <a:latin typeface="微软雅黑" panose="020B0503020204020204" pitchFamily="34" charset="-122"/>
                          <a:ea typeface="微软雅黑" panose="020B0503020204020204" pitchFamily="34" charset="-122"/>
                        </a:rPr>
                        <a:t>BeautifulSoup</a:t>
                      </a:r>
                      <a:r>
                        <a:rPr lang="en-US" sz="1600" kern="100" dirty="0">
                          <a:effectLst/>
                          <a:latin typeface="微软雅黑" panose="020B0503020204020204" pitchFamily="34" charset="-122"/>
                          <a:ea typeface="微软雅黑" panose="020B0503020204020204" pitchFamily="34" charset="-122"/>
                        </a:rPr>
                        <a:t>(markup, ["</a:t>
                      </a:r>
                      <a:r>
                        <a:rPr lang="en-US" sz="1600" kern="100" dirty="0" err="1">
                          <a:effectLst/>
                          <a:latin typeface="微软雅黑" panose="020B0503020204020204" pitchFamily="34" charset="-122"/>
                          <a:ea typeface="微软雅黑" panose="020B0503020204020204" pitchFamily="34" charset="-122"/>
                        </a:rPr>
                        <a:t>lxml</a:t>
                      </a:r>
                      <a:r>
                        <a:rPr lang="en-US" sz="1600" kern="100" dirty="0">
                          <a:effectLst/>
                          <a:latin typeface="微软雅黑" panose="020B0503020204020204" pitchFamily="34" charset="-122"/>
                          <a:ea typeface="微软雅黑" panose="020B0503020204020204" pitchFamily="34" charset="-122"/>
                        </a:rPr>
                        <a:t>-xml"])</a:t>
                      </a:r>
                      <a:endParaRPr lang="zh-CN" sz="1600" kern="100" dirty="0">
                        <a:effectLst/>
                        <a:latin typeface="微软雅黑" panose="020B0503020204020204" pitchFamily="34" charset="-122"/>
                        <a:ea typeface="微软雅黑" panose="020B0503020204020204" pitchFamily="34" charset="-122"/>
                      </a:endParaRPr>
                    </a:p>
                    <a:p>
                      <a:pPr indent="127000" algn="just">
                        <a:lnSpc>
                          <a:spcPct val="150000"/>
                        </a:lnSpc>
                        <a:spcAft>
                          <a:spcPts val="0"/>
                        </a:spcAft>
                      </a:pPr>
                      <a:r>
                        <a:rPr lang="en-US" sz="1600" kern="100" dirty="0" err="1">
                          <a:effectLst/>
                          <a:latin typeface="微软雅黑" panose="020B0503020204020204" pitchFamily="34" charset="-122"/>
                          <a:ea typeface="微软雅黑" panose="020B0503020204020204" pitchFamily="34" charset="-122"/>
                        </a:rPr>
                        <a:t>BeautifulSoup</a:t>
                      </a:r>
                      <a:r>
                        <a:rPr lang="en-US" sz="1600" kern="100" dirty="0">
                          <a:effectLst/>
                          <a:latin typeface="微软雅黑" panose="020B0503020204020204" pitchFamily="34" charset="-122"/>
                          <a:ea typeface="微软雅黑" panose="020B0503020204020204" pitchFamily="34" charset="-122"/>
                        </a:rPr>
                        <a:t>(markup, "xml")</a:t>
                      </a:r>
                      <a:endParaRPr lang="zh-CN" sz="16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marL="342900" lvl="0" indent="-342900" algn="just">
                        <a:lnSpc>
                          <a:spcPct val="150000"/>
                        </a:lnSpc>
                        <a:spcAft>
                          <a:spcPts val="0"/>
                        </a:spcAft>
                        <a:buSzPts val="1050"/>
                        <a:buFont typeface="Times New Roman"/>
                        <a:buAutoNum type="arabicPeriod"/>
                      </a:pPr>
                      <a:r>
                        <a:rPr lang="zh-CN" sz="1600" kern="100">
                          <a:effectLst/>
                          <a:latin typeface="微软雅黑" panose="020B0503020204020204" pitchFamily="34" charset="-122"/>
                          <a:ea typeface="微软雅黑" panose="020B0503020204020204" pitchFamily="34" charset="-122"/>
                        </a:rPr>
                        <a:t>速度快</a:t>
                      </a:r>
                    </a:p>
                    <a:p>
                      <a:pPr marL="342900" lvl="0" indent="-342900" algn="just">
                        <a:lnSpc>
                          <a:spcPct val="150000"/>
                        </a:lnSpc>
                        <a:spcAft>
                          <a:spcPts val="0"/>
                        </a:spcAft>
                        <a:buSzPts val="1050"/>
                        <a:buFont typeface="Times New Roman"/>
                        <a:buAutoNum type="arabicPeriod"/>
                      </a:pPr>
                      <a:r>
                        <a:rPr lang="zh-CN" sz="1600" kern="100">
                          <a:effectLst/>
                          <a:latin typeface="微软雅黑" panose="020B0503020204020204" pitchFamily="34" charset="-122"/>
                          <a:ea typeface="微软雅黑" panose="020B0503020204020204" pitchFamily="34" charset="-122"/>
                        </a:rPr>
                        <a:t>唯一支持</a:t>
                      </a:r>
                      <a:r>
                        <a:rPr lang="en-US" sz="1600" kern="100">
                          <a:effectLst/>
                          <a:latin typeface="微软雅黑" panose="020B0503020204020204" pitchFamily="34" charset="-122"/>
                          <a:ea typeface="微软雅黑" panose="020B0503020204020204" pitchFamily="34" charset="-122"/>
                        </a:rPr>
                        <a:t>XML</a:t>
                      </a:r>
                      <a:r>
                        <a:rPr lang="zh-CN" sz="1600" kern="100">
                          <a:effectLst/>
                          <a:latin typeface="微软雅黑" panose="020B0503020204020204" pitchFamily="34" charset="-122"/>
                          <a:ea typeface="微软雅黑" panose="020B0503020204020204" pitchFamily="34" charset="-122"/>
                        </a:rPr>
                        <a:t>的解析器</a:t>
                      </a:r>
                      <a:endParaRPr lang="zh-CN" sz="1600" kern="10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需要安装</a:t>
                      </a:r>
                      <a:r>
                        <a:rPr lang="en-US" sz="1600" kern="100" dirty="0">
                          <a:effectLst/>
                          <a:latin typeface="微软雅黑" panose="020B0503020204020204" pitchFamily="34" charset="-122"/>
                          <a:ea typeface="微软雅黑" panose="020B0503020204020204" pitchFamily="34" charset="-122"/>
                        </a:rPr>
                        <a:t>C</a:t>
                      </a:r>
                      <a:r>
                        <a:rPr lang="zh-CN" sz="1600" kern="100" dirty="0">
                          <a:effectLst/>
                          <a:latin typeface="微软雅黑" panose="020B0503020204020204" pitchFamily="34" charset="-122"/>
                          <a:ea typeface="微软雅黑" panose="020B0503020204020204" pitchFamily="34" charset="-122"/>
                        </a:rPr>
                        <a:t>语言库</a:t>
                      </a:r>
                      <a:endParaRPr lang="zh-CN" sz="16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extLst>
                  <a:ext uri="{0D108BD9-81ED-4DB2-BD59-A6C34878D82A}">
                    <a16:rowId xmlns:a16="http://schemas.microsoft.com/office/drawing/2014/main" val="10003"/>
                  </a:ext>
                </a:extLst>
              </a:tr>
              <a:tr h="1097540">
                <a:tc>
                  <a:txBody>
                    <a:bodyPr/>
                    <a:lstStyle/>
                    <a:p>
                      <a:pPr indent="127000" algn="just">
                        <a:lnSpc>
                          <a:spcPct val="150000"/>
                        </a:lnSpc>
                        <a:spcAft>
                          <a:spcPts val="0"/>
                        </a:spcAft>
                      </a:pPr>
                      <a:r>
                        <a:rPr lang="en-US" sz="1600" b="0" kern="100" dirty="0">
                          <a:effectLst/>
                          <a:latin typeface="微软雅黑" panose="020B0503020204020204" pitchFamily="34" charset="-122"/>
                          <a:ea typeface="微软雅黑" panose="020B0503020204020204" pitchFamily="34" charset="-122"/>
                        </a:rPr>
                        <a:t>html5lib</a:t>
                      </a:r>
                      <a:endParaRPr lang="zh-CN" sz="1600" b="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just">
                        <a:lnSpc>
                          <a:spcPct val="150000"/>
                        </a:lnSpc>
                        <a:spcAft>
                          <a:spcPts val="0"/>
                        </a:spcAft>
                      </a:pPr>
                      <a:r>
                        <a:rPr lang="en-US" sz="1600" kern="100" dirty="0" err="1">
                          <a:effectLst/>
                          <a:latin typeface="微软雅黑" panose="020B0503020204020204" pitchFamily="34" charset="-122"/>
                          <a:ea typeface="微软雅黑" panose="020B0503020204020204" pitchFamily="34" charset="-122"/>
                        </a:rPr>
                        <a:t>BeautifulSoup</a:t>
                      </a:r>
                      <a:r>
                        <a:rPr lang="en-US" sz="1600" kern="100" dirty="0">
                          <a:effectLst/>
                          <a:latin typeface="微软雅黑" panose="020B0503020204020204" pitchFamily="34" charset="-122"/>
                          <a:ea typeface="微软雅黑" panose="020B0503020204020204" pitchFamily="34" charset="-122"/>
                        </a:rPr>
                        <a:t>(markup, "html5lib")</a:t>
                      </a:r>
                      <a:endParaRPr lang="zh-CN" sz="16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marL="342900" lvl="0" indent="-342900" algn="just">
                        <a:lnSpc>
                          <a:spcPct val="150000"/>
                        </a:lnSpc>
                        <a:spcAft>
                          <a:spcPts val="0"/>
                        </a:spcAft>
                        <a:buSzPts val="1050"/>
                        <a:buFont typeface="Times New Roman"/>
                        <a:buAutoNum type="arabicPeriod"/>
                      </a:pPr>
                      <a:r>
                        <a:rPr lang="zh-CN" sz="1600" kern="100" dirty="0">
                          <a:effectLst/>
                          <a:latin typeface="微软雅黑" panose="020B0503020204020204" pitchFamily="34" charset="-122"/>
                          <a:ea typeface="微软雅黑" panose="020B0503020204020204" pitchFamily="34" charset="-122"/>
                        </a:rPr>
                        <a:t>最好的容错性</a:t>
                      </a:r>
                    </a:p>
                    <a:p>
                      <a:pPr marL="342900" lvl="0" indent="-342900" algn="just">
                        <a:lnSpc>
                          <a:spcPct val="150000"/>
                        </a:lnSpc>
                        <a:spcAft>
                          <a:spcPts val="0"/>
                        </a:spcAft>
                        <a:buSzPts val="1050"/>
                        <a:buFont typeface="Times New Roman"/>
                        <a:buAutoNum type="arabicPeriod"/>
                      </a:pPr>
                      <a:r>
                        <a:rPr lang="zh-CN" sz="1600" kern="100" dirty="0">
                          <a:effectLst/>
                          <a:latin typeface="微软雅黑" panose="020B0503020204020204" pitchFamily="34" charset="-122"/>
                          <a:ea typeface="微软雅黑" panose="020B0503020204020204" pitchFamily="34" charset="-122"/>
                        </a:rPr>
                        <a:t>以浏览器的方式解析文档</a:t>
                      </a:r>
                    </a:p>
                    <a:p>
                      <a:pPr marL="342900" lvl="0" indent="-342900" algn="just">
                        <a:lnSpc>
                          <a:spcPct val="150000"/>
                        </a:lnSpc>
                        <a:spcAft>
                          <a:spcPts val="0"/>
                        </a:spcAft>
                        <a:buSzPts val="1050"/>
                        <a:buFont typeface="Times New Roman"/>
                        <a:buAutoNum type="arabicPeriod"/>
                      </a:pPr>
                      <a:r>
                        <a:rPr lang="zh-CN" sz="1600" kern="100" dirty="0">
                          <a:effectLst/>
                          <a:latin typeface="微软雅黑" panose="020B0503020204020204" pitchFamily="34" charset="-122"/>
                          <a:ea typeface="微软雅黑" panose="020B0503020204020204" pitchFamily="34" charset="-122"/>
                        </a:rPr>
                        <a:t>生成</a:t>
                      </a:r>
                      <a:r>
                        <a:rPr lang="en-US" sz="1600" kern="100" dirty="0">
                          <a:effectLst/>
                          <a:latin typeface="微软雅黑" panose="020B0503020204020204" pitchFamily="34" charset="-122"/>
                          <a:ea typeface="微软雅黑" panose="020B0503020204020204" pitchFamily="34" charset="-122"/>
                        </a:rPr>
                        <a:t>HTML5</a:t>
                      </a:r>
                      <a:r>
                        <a:rPr lang="zh-CN" sz="1600" kern="100" dirty="0">
                          <a:effectLst/>
                          <a:latin typeface="微软雅黑" panose="020B0503020204020204" pitchFamily="34" charset="-122"/>
                          <a:ea typeface="微软雅黑" panose="020B0503020204020204" pitchFamily="34" charset="-122"/>
                        </a:rPr>
                        <a:t>格式的文档</a:t>
                      </a:r>
                      <a:endParaRPr lang="zh-CN" sz="16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tc>
                  <a:txBody>
                    <a:bodyPr/>
                    <a:lstStyle/>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速度慢</a:t>
                      </a:r>
                    </a:p>
                    <a:p>
                      <a:pPr indent="127000" algn="just">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不依赖外部扩展</a:t>
                      </a:r>
                      <a:endParaRPr lang="zh-CN" sz="1600" kern="100" dirty="0">
                        <a:effectLst/>
                        <a:latin typeface="微软雅黑" panose="020B0503020204020204" pitchFamily="34" charset="-122"/>
                        <a:ea typeface="微软雅黑" panose="020B0503020204020204" pitchFamily="34" charset="-122"/>
                        <a:cs typeface="Times New Roman"/>
                      </a:endParaRPr>
                    </a:p>
                  </a:txBody>
                  <a:tcPr marL="16891" marR="16891"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83023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F2D5C0-5024-4C6C-8BE8-40F5198207E1}"/>
              </a:ext>
            </a:extLst>
          </p:cNvPr>
          <p:cNvSpPr txBox="1"/>
          <p:nvPr/>
        </p:nvSpPr>
        <p:spPr>
          <a:xfrm>
            <a:off x="1333525" y="749062"/>
            <a:ext cx="2722245" cy="707874"/>
          </a:xfrm>
          <a:prstGeom prst="rect">
            <a:avLst/>
          </a:prstGeom>
          <a:noFill/>
        </p:spPr>
        <p:txBody>
          <a:bodyPr wrap="square" lIns="91426" tIns="45714" rIns="91426" bIns="45714" rtlCol="0">
            <a:spAutoFit/>
          </a:bodyPr>
          <a:lstStyle/>
          <a:p>
            <a:r>
              <a:rPr lang="zh-CN" altLang="en-US" sz="4000" b="1" dirty="0">
                <a:solidFill>
                  <a:schemeClr val="accent2"/>
                </a:solidFill>
                <a:latin typeface="微软雅黑" panose="020B0503020204020204" pitchFamily="34" charset="-122"/>
                <a:ea typeface="微软雅黑" panose="020B0503020204020204" pitchFamily="34" charset="-122"/>
              </a:rPr>
              <a:t>目录</a:t>
            </a:r>
          </a:p>
        </p:txBody>
      </p:sp>
      <p:sp>
        <p:nvSpPr>
          <p:cNvPr id="5" name="矩形 4">
            <a:extLst>
              <a:ext uri="{FF2B5EF4-FFF2-40B4-BE49-F238E27FC236}">
                <a16:creationId xmlns:a16="http://schemas.microsoft.com/office/drawing/2014/main" id="{EBF31370-BF6C-4ED6-99DB-2A71C7FC49CE}"/>
              </a:ext>
            </a:extLst>
          </p:cNvPr>
          <p:cNvSpPr/>
          <p:nvPr/>
        </p:nvSpPr>
        <p:spPr>
          <a:xfrm>
            <a:off x="1333525" y="1456133"/>
            <a:ext cx="2528108" cy="369320"/>
          </a:xfrm>
          <a:prstGeom prst="rect">
            <a:avLst/>
          </a:prstGeom>
        </p:spPr>
        <p:txBody>
          <a:bodyPr wrap="square" lIns="91426" tIns="45714" rIns="91426" bIns="45714">
            <a:spAutoFit/>
          </a:bodyPr>
          <a:lstStyle/>
          <a:p>
            <a:pPr algn="dist"/>
            <a:r>
              <a:rPr lang="en-US" altLang="zh-CN" dirty="0">
                <a:solidFill>
                  <a:srgbClr val="D9D9D9"/>
                </a:solidFill>
                <a:latin typeface="+mj-ea"/>
                <a:ea typeface="+mj-ea"/>
              </a:rPr>
              <a:t>CONT</a:t>
            </a:r>
            <a:r>
              <a:rPr lang="en-US" altLang="zh-CN" dirty="0">
                <a:solidFill>
                  <a:srgbClr val="D76739"/>
                </a:solidFill>
                <a:latin typeface="+mj-ea"/>
                <a:ea typeface="+mj-ea"/>
              </a:rPr>
              <a:t>ENTS</a:t>
            </a:r>
            <a:endParaRPr lang="zh-CN" altLang="en-US" dirty="0">
              <a:solidFill>
                <a:srgbClr val="D76739"/>
              </a:solidFill>
              <a:latin typeface="+mj-ea"/>
              <a:ea typeface="+mj-ea"/>
            </a:endParaRPr>
          </a:p>
        </p:txBody>
      </p:sp>
      <p:grpSp>
        <p:nvGrpSpPr>
          <p:cNvPr id="6" name="组合 5">
            <a:extLst>
              <a:ext uri="{FF2B5EF4-FFF2-40B4-BE49-F238E27FC236}">
                <a16:creationId xmlns:a16="http://schemas.microsoft.com/office/drawing/2014/main" id="{AF6CCFE7-FBE7-4CAE-9FA9-AE17353961D8}"/>
              </a:ext>
            </a:extLst>
          </p:cNvPr>
          <p:cNvGrpSpPr/>
          <p:nvPr/>
        </p:nvGrpSpPr>
        <p:grpSpPr>
          <a:xfrm>
            <a:off x="1380358" y="2059055"/>
            <a:ext cx="3629492" cy="621665"/>
            <a:chOff x="7851" y="1438"/>
            <a:chExt cx="5534" cy="979"/>
          </a:xfrm>
        </p:grpSpPr>
        <p:sp>
          <p:nvSpPr>
            <p:cNvPr id="7" name="矩形 6">
              <a:extLst>
                <a:ext uri="{FF2B5EF4-FFF2-40B4-BE49-F238E27FC236}">
                  <a16:creationId xmlns:a16="http://schemas.microsoft.com/office/drawing/2014/main" id="{DA49F905-5B3B-4A1C-8D4E-04B2814989B2}"/>
                </a:ext>
              </a:extLst>
            </p:cNvPr>
            <p:cNvSpPr/>
            <p:nvPr/>
          </p:nvSpPr>
          <p:spPr>
            <a:xfrm rot="2404456">
              <a:off x="7851" y="1438"/>
              <a:ext cx="979" cy="979"/>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4" rIns="91426" bIns="45714" rtlCol="0" anchor="ctr"/>
            <a:lstStyle/>
            <a:p>
              <a:pPr algn="ctr"/>
              <a:endParaRPr lang="zh-CN" altLang="en-US"/>
            </a:p>
          </p:txBody>
        </p:sp>
        <p:sp>
          <p:nvSpPr>
            <p:cNvPr id="8" name="文本框 7">
              <a:extLst>
                <a:ext uri="{FF2B5EF4-FFF2-40B4-BE49-F238E27FC236}">
                  <a16:creationId xmlns:a16="http://schemas.microsoft.com/office/drawing/2014/main" id="{7118B9AF-187F-499A-8389-766DAAE361CF}"/>
                </a:ext>
              </a:extLst>
            </p:cNvPr>
            <p:cNvSpPr txBox="1"/>
            <p:nvPr/>
          </p:nvSpPr>
          <p:spPr>
            <a:xfrm>
              <a:off x="7890" y="1467"/>
              <a:ext cx="901" cy="917"/>
            </a:xfrm>
            <a:prstGeom prst="rect">
              <a:avLst/>
            </a:prstGeom>
            <a:noFill/>
          </p:spPr>
          <p:txBody>
            <a:bodyPr wrap="square" lIns="91426" tIns="45714" rIns="91426" bIns="45714" rtlCol="0">
              <a:spAutoFit/>
            </a:bodyPr>
            <a:lstStyle/>
            <a:p>
              <a:pPr algn="ctr"/>
              <a:r>
                <a:rPr lang="en-US" altLang="zh-CN" sz="3200" dirty="0">
                  <a:solidFill>
                    <a:srgbClr val="F0D2AF"/>
                  </a:solidFill>
                  <a:latin typeface="微软雅黑" panose="020B0503020204020204" pitchFamily="34" charset="-122"/>
                  <a:ea typeface="微软雅黑" panose="020B0503020204020204" pitchFamily="34" charset="-122"/>
                </a:rPr>
                <a:t>1</a:t>
              </a:r>
              <a:endParaRPr lang="zh-CN" altLang="en-US" sz="3200" dirty="0">
                <a:solidFill>
                  <a:srgbClr val="F0D2AF"/>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05F6049-E7B2-4B00-8281-0F28863B5DAA}"/>
                </a:ext>
              </a:extLst>
            </p:cNvPr>
            <p:cNvSpPr txBox="1"/>
            <p:nvPr/>
          </p:nvSpPr>
          <p:spPr>
            <a:xfrm>
              <a:off x="9052" y="1599"/>
              <a:ext cx="4333" cy="626"/>
            </a:xfrm>
            <a:prstGeom prst="rect">
              <a:avLst/>
            </a:prstGeom>
            <a:noFill/>
          </p:spPr>
          <p:txBody>
            <a:bodyPr wrap="square" lIns="91426" tIns="45714" rIns="91426" bIns="45714" rtlCol="0">
              <a:spAutoFit/>
            </a:bodyPr>
            <a:lstStyle/>
            <a:p>
              <a:r>
                <a:rPr lang="zh-CN" sz="2000" b="1" dirty="0">
                  <a:solidFill>
                    <a:srgbClr val="D76739"/>
                  </a:solidFill>
                  <a:latin typeface="微软雅黑" panose="020B0503020204020204" pitchFamily="34" charset="-122"/>
                  <a:ea typeface="微软雅黑" panose="020B0503020204020204" pitchFamily="34" charset="-122"/>
                </a:rPr>
                <a:t>爬虫的基本概念和原理</a:t>
              </a:r>
            </a:p>
          </p:txBody>
        </p:sp>
      </p:grpSp>
      <p:grpSp>
        <p:nvGrpSpPr>
          <p:cNvPr id="15" name="组合 14">
            <a:extLst>
              <a:ext uri="{FF2B5EF4-FFF2-40B4-BE49-F238E27FC236}">
                <a16:creationId xmlns:a16="http://schemas.microsoft.com/office/drawing/2014/main" id="{B4198271-3455-42CE-9538-C6DA1D3F606D}"/>
              </a:ext>
            </a:extLst>
          </p:cNvPr>
          <p:cNvGrpSpPr/>
          <p:nvPr/>
        </p:nvGrpSpPr>
        <p:grpSpPr>
          <a:xfrm>
            <a:off x="3168939" y="3621344"/>
            <a:ext cx="4322450" cy="621665"/>
            <a:chOff x="6710" y="2818"/>
            <a:chExt cx="6577" cy="979"/>
          </a:xfrm>
        </p:grpSpPr>
        <p:grpSp>
          <p:nvGrpSpPr>
            <p:cNvPr id="16" name="组合 15">
              <a:extLst>
                <a:ext uri="{FF2B5EF4-FFF2-40B4-BE49-F238E27FC236}">
                  <a16:creationId xmlns:a16="http://schemas.microsoft.com/office/drawing/2014/main" id="{F88AE367-16B1-4A93-B4BC-C1DF69731A9C}"/>
                </a:ext>
              </a:extLst>
            </p:cNvPr>
            <p:cNvGrpSpPr/>
            <p:nvPr/>
          </p:nvGrpSpPr>
          <p:grpSpPr>
            <a:xfrm>
              <a:off x="6710" y="2818"/>
              <a:ext cx="979" cy="979"/>
              <a:chOff x="6710" y="2818"/>
              <a:chExt cx="979" cy="979"/>
            </a:xfrm>
          </p:grpSpPr>
          <p:sp>
            <p:nvSpPr>
              <p:cNvPr id="18" name="矩形 17">
                <a:extLst>
                  <a:ext uri="{FF2B5EF4-FFF2-40B4-BE49-F238E27FC236}">
                    <a16:creationId xmlns:a16="http://schemas.microsoft.com/office/drawing/2014/main" id="{29AF7312-2918-4216-B9C9-9AF313763499}"/>
                  </a:ext>
                </a:extLst>
              </p:cNvPr>
              <p:cNvSpPr/>
              <p:nvPr/>
            </p:nvSpPr>
            <p:spPr>
              <a:xfrm rot="2466676">
                <a:off x="6710" y="2818"/>
                <a:ext cx="979" cy="979"/>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4" rIns="91426" bIns="45714" rtlCol="0" anchor="ctr"/>
              <a:lstStyle/>
              <a:p>
                <a:pPr algn="ctr"/>
                <a:endParaRPr lang="zh-CN" altLang="en-US"/>
              </a:p>
            </p:txBody>
          </p:sp>
          <p:sp>
            <p:nvSpPr>
              <p:cNvPr id="19" name="文本框 18">
                <a:extLst>
                  <a:ext uri="{FF2B5EF4-FFF2-40B4-BE49-F238E27FC236}">
                    <a16:creationId xmlns:a16="http://schemas.microsoft.com/office/drawing/2014/main" id="{82F57BC3-E27F-4F5B-AE11-05AD9B09AC26}"/>
                  </a:ext>
                </a:extLst>
              </p:cNvPr>
              <p:cNvSpPr txBox="1"/>
              <p:nvPr/>
            </p:nvSpPr>
            <p:spPr>
              <a:xfrm>
                <a:off x="6737" y="2875"/>
                <a:ext cx="901" cy="917"/>
              </a:xfrm>
              <a:prstGeom prst="rect">
                <a:avLst/>
              </a:prstGeom>
              <a:noFill/>
            </p:spPr>
            <p:txBody>
              <a:bodyPr wrap="square" lIns="91426" tIns="45714" rIns="91426" bIns="45714" rtlCol="0">
                <a:spAutoFit/>
              </a:bodyPr>
              <a:lstStyle/>
              <a:p>
                <a:pPr algn="ctr"/>
                <a:r>
                  <a:rPr lang="en-US" altLang="zh-CN" sz="3200" dirty="0">
                    <a:solidFill>
                      <a:srgbClr val="F0D2AF"/>
                    </a:solidFill>
                    <a:latin typeface="微软雅黑" panose="020B0503020204020204" pitchFamily="34" charset="-122"/>
                    <a:ea typeface="微软雅黑" panose="020B0503020204020204" pitchFamily="34" charset="-122"/>
                  </a:rPr>
                  <a:t>3</a:t>
                </a:r>
                <a:endParaRPr lang="zh-CN" altLang="en-US" sz="3200" dirty="0">
                  <a:solidFill>
                    <a:srgbClr val="F0D2AF"/>
                  </a:solidFill>
                  <a:latin typeface="微软雅黑" panose="020B0503020204020204" pitchFamily="34" charset="-122"/>
                  <a:ea typeface="微软雅黑" panose="020B0503020204020204" pitchFamily="34" charset="-122"/>
                </a:endParaRPr>
              </a:p>
            </p:txBody>
          </p:sp>
        </p:grpSp>
        <p:sp>
          <p:nvSpPr>
            <p:cNvPr id="17" name="文本框 16">
              <a:extLst>
                <a:ext uri="{FF2B5EF4-FFF2-40B4-BE49-F238E27FC236}">
                  <a16:creationId xmlns:a16="http://schemas.microsoft.com/office/drawing/2014/main" id="{592AD688-2261-4B33-8A4D-41F9BC5B2B50}"/>
                </a:ext>
              </a:extLst>
            </p:cNvPr>
            <p:cNvSpPr txBox="1"/>
            <p:nvPr/>
          </p:nvSpPr>
          <p:spPr>
            <a:xfrm>
              <a:off x="7978" y="2949"/>
              <a:ext cx="5309" cy="626"/>
            </a:xfrm>
            <a:prstGeom prst="rect">
              <a:avLst/>
            </a:prstGeom>
            <a:noFill/>
          </p:spPr>
          <p:txBody>
            <a:bodyPr wrap="square" lIns="91426" tIns="45714" rIns="91426" bIns="45714" rtlCol="0">
              <a:spAutoFit/>
            </a:bodyPr>
            <a:lstStyle/>
            <a:p>
              <a:r>
                <a:rPr lang="en-US" altLang="zh-CN" sz="2000" b="1" dirty="0">
                  <a:solidFill>
                    <a:srgbClr val="D76739"/>
                  </a:solidFill>
                  <a:latin typeface="微软雅黑" panose="020B0503020204020204" pitchFamily="34" charset="-122"/>
                  <a:ea typeface="微软雅黑" panose="020B0503020204020204" pitchFamily="34" charset="-122"/>
                </a:rPr>
                <a:t>requests</a:t>
              </a:r>
              <a:r>
                <a:rPr lang="zh-CN" altLang="en-US" sz="2000" b="1" dirty="0">
                  <a:solidFill>
                    <a:srgbClr val="D76739"/>
                  </a:solidFill>
                  <a:latin typeface="微软雅黑" panose="020B0503020204020204" pitchFamily="34" charset="-122"/>
                  <a:ea typeface="微软雅黑" panose="020B0503020204020204" pitchFamily="34" charset="-122"/>
                </a:rPr>
                <a:t>库抓取网页</a:t>
              </a:r>
            </a:p>
          </p:txBody>
        </p:sp>
      </p:grpSp>
      <p:grpSp>
        <p:nvGrpSpPr>
          <p:cNvPr id="20" name="组合 19">
            <a:extLst>
              <a:ext uri="{FF2B5EF4-FFF2-40B4-BE49-F238E27FC236}">
                <a16:creationId xmlns:a16="http://schemas.microsoft.com/office/drawing/2014/main" id="{CE999163-E875-487C-AD6A-55570F4D55F2}"/>
              </a:ext>
            </a:extLst>
          </p:cNvPr>
          <p:cNvGrpSpPr/>
          <p:nvPr/>
        </p:nvGrpSpPr>
        <p:grpSpPr>
          <a:xfrm>
            <a:off x="4055770" y="4387224"/>
            <a:ext cx="4291562" cy="621665"/>
            <a:chOff x="6710" y="2818"/>
            <a:chExt cx="6530" cy="979"/>
          </a:xfrm>
        </p:grpSpPr>
        <p:grpSp>
          <p:nvGrpSpPr>
            <p:cNvPr id="21" name="组合 20">
              <a:extLst>
                <a:ext uri="{FF2B5EF4-FFF2-40B4-BE49-F238E27FC236}">
                  <a16:creationId xmlns:a16="http://schemas.microsoft.com/office/drawing/2014/main" id="{A8E8B5A3-4F88-404A-B5A7-246D443370FD}"/>
                </a:ext>
              </a:extLst>
            </p:cNvPr>
            <p:cNvGrpSpPr/>
            <p:nvPr/>
          </p:nvGrpSpPr>
          <p:grpSpPr>
            <a:xfrm>
              <a:off x="6710" y="2818"/>
              <a:ext cx="979" cy="979"/>
              <a:chOff x="6710" y="2818"/>
              <a:chExt cx="979" cy="979"/>
            </a:xfrm>
          </p:grpSpPr>
          <p:sp>
            <p:nvSpPr>
              <p:cNvPr id="23" name="矩形 22">
                <a:extLst>
                  <a:ext uri="{FF2B5EF4-FFF2-40B4-BE49-F238E27FC236}">
                    <a16:creationId xmlns:a16="http://schemas.microsoft.com/office/drawing/2014/main" id="{BF24F0B8-7CB6-4140-AE19-310342E64D48}"/>
                  </a:ext>
                </a:extLst>
              </p:cNvPr>
              <p:cNvSpPr/>
              <p:nvPr/>
            </p:nvSpPr>
            <p:spPr>
              <a:xfrm rot="2466676">
                <a:off x="6710" y="2818"/>
                <a:ext cx="979" cy="979"/>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4" rIns="91426" bIns="45714" rtlCol="0" anchor="ctr"/>
              <a:lstStyle/>
              <a:p>
                <a:pPr algn="ctr"/>
                <a:endParaRPr lang="zh-CN" altLang="en-US"/>
              </a:p>
            </p:txBody>
          </p:sp>
          <p:sp>
            <p:nvSpPr>
              <p:cNvPr id="24" name="文本框 23">
                <a:extLst>
                  <a:ext uri="{FF2B5EF4-FFF2-40B4-BE49-F238E27FC236}">
                    <a16:creationId xmlns:a16="http://schemas.microsoft.com/office/drawing/2014/main" id="{9DC6D056-9174-4CB4-846F-0A4EA2369931}"/>
                  </a:ext>
                </a:extLst>
              </p:cNvPr>
              <p:cNvSpPr txBox="1"/>
              <p:nvPr/>
            </p:nvSpPr>
            <p:spPr>
              <a:xfrm>
                <a:off x="6737" y="2875"/>
                <a:ext cx="901" cy="917"/>
              </a:xfrm>
              <a:prstGeom prst="rect">
                <a:avLst/>
              </a:prstGeom>
              <a:noFill/>
            </p:spPr>
            <p:txBody>
              <a:bodyPr wrap="square" lIns="91426" tIns="45714" rIns="91426" bIns="45714" rtlCol="0">
                <a:spAutoFit/>
              </a:bodyPr>
              <a:lstStyle/>
              <a:p>
                <a:pPr algn="ctr"/>
                <a:r>
                  <a:rPr lang="en-US" altLang="zh-CN" sz="3200" dirty="0">
                    <a:solidFill>
                      <a:srgbClr val="F0D2AF"/>
                    </a:solidFill>
                    <a:latin typeface="微软雅黑" panose="020B0503020204020204" pitchFamily="34" charset="-122"/>
                    <a:ea typeface="微软雅黑" panose="020B0503020204020204" pitchFamily="34" charset="-122"/>
                  </a:rPr>
                  <a:t>4</a:t>
                </a:r>
                <a:endParaRPr lang="zh-CN" altLang="en-US" sz="3200" dirty="0">
                  <a:solidFill>
                    <a:srgbClr val="F0D2AF"/>
                  </a:solidFill>
                  <a:latin typeface="微软雅黑" panose="020B0503020204020204" pitchFamily="34" charset="-122"/>
                  <a:ea typeface="微软雅黑" panose="020B0503020204020204" pitchFamily="34" charset="-122"/>
                </a:endParaRPr>
              </a:p>
            </p:txBody>
          </p:sp>
        </p:grpSp>
        <p:sp>
          <p:nvSpPr>
            <p:cNvPr id="22" name="文本框 21">
              <a:extLst>
                <a:ext uri="{FF2B5EF4-FFF2-40B4-BE49-F238E27FC236}">
                  <a16:creationId xmlns:a16="http://schemas.microsoft.com/office/drawing/2014/main" id="{2865AA81-1A0A-47E9-826E-B6217DF7D93F}"/>
                </a:ext>
              </a:extLst>
            </p:cNvPr>
            <p:cNvSpPr txBox="1"/>
            <p:nvPr/>
          </p:nvSpPr>
          <p:spPr>
            <a:xfrm>
              <a:off x="7931" y="2875"/>
              <a:ext cx="5309" cy="630"/>
            </a:xfrm>
            <a:prstGeom prst="rect">
              <a:avLst/>
            </a:prstGeom>
            <a:noFill/>
          </p:spPr>
          <p:txBody>
            <a:bodyPr wrap="square" lIns="91426" tIns="45714" rIns="91426" bIns="45714" rtlCol="0">
              <a:spAutoFit/>
            </a:bodyPr>
            <a:lstStyle/>
            <a:p>
              <a:r>
                <a:rPr lang="en-US" altLang="zh-CN" sz="2000" b="1" dirty="0" err="1">
                  <a:solidFill>
                    <a:srgbClr val="D76739"/>
                  </a:solidFill>
                  <a:latin typeface="微软雅黑" panose="020B0503020204020204" pitchFamily="34" charset="-122"/>
                  <a:ea typeface="微软雅黑" panose="020B0503020204020204" pitchFamily="34" charset="-122"/>
                </a:rPr>
                <a:t>BeautifulSoup</a:t>
              </a:r>
              <a:r>
                <a:rPr lang="zh-CN" altLang="en-US" sz="2000" b="1" dirty="0">
                  <a:solidFill>
                    <a:srgbClr val="D76739"/>
                  </a:solidFill>
                  <a:latin typeface="微软雅黑" panose="020B0503020204020204" pitchFamily="34" charset="-122"/>
                  <a:ea typeface="微软雅黑" panose="020B0503020204020204" pitchFamily="34" charset="-122"/>
                </a:rPr>
                <a:t>网页解析</a:t>
              </a:r>
              <a:endParaRPr lang="zh-CN" sz="2000" b="1" dirty="0">
                <a:solidFill>
                  <a:srgbClr val="D76739"/>
                </a:solidFill>
                <a:latin typeface="微软雅黑" panose="020B0503020204020204" pitchFamily="34" charset="-122"/>
                <a:ea typeface="微软雅黑" panose="020B0503020204020204" pitchFamily="34" charset="-122"/>
              </a:endParaRPr>
            </a:p>
          </p:txBody>
        </p:sp>
      </p:grpSp>
      <p:grpSp>
        <p:nvGrpSpPr>
          <p:cNvPr id="30" name="组合 29">
            <a:extLst>
              <a:ext uri="{FF2B5EF4-FFF2-40B4-BE49-F238E27FC236}">
                <a16:creationId xmlns:a16="http://schemas.microsoft.com/office/drawing/2014/main" id="{AF7E3A51-D60A-4FAD-A634-795CE12D9BA3}"/>
              </a:ext>
            </a:extLst>
          </p:cNvPr>
          <p:cNvGrpSpPr/>
          <p:nvPr/>
        </p:nvGrpSpPr>
        <p:grpSpPr>
          <a:xfrm>
            <a:off x="2355850" y="2864792"/>
            <a:ext cx="4310621" cy="621665"/>
            <a:chOff x="6710" y="2818"/>
            <a:chExt cx="6559" cy="979"/>
          </a:xfrm>
        </p:grpSpPr>
        <p:grpSp>
          <p:nvGrpSpPr>
            <p:cNvPr id="31" name="组合 30">
              <a:extLst>
                <a:ext uri="{FF2B5EF4-FFF2-40B4-BE49-F238E27FC236}">
                  <a16:creationId xmlns:a16="http://schemas.microsoft.com/office/drawing/2014/main" id="{321AC041-0141-46D1-B312-015F0F9AD567}"/>
                </a:ext>
              </a:extLst>
            </p:cNvPr>
            <p:cNvGrpSpPr/>
            <p:nvPr/>
          </p:nvGrpSpPr>
          <p:grpSpPr>
            <a:xfrm>
              <a:off x="6710" y="2818"/>
              <a:ext cx="979" cy="979"/>
              <a:chOff x="6710" y="2818"/>
              <a:chExt cx="979" cy="979"/>
            </a:xfrm>
          </p:grpSpPr>
          <p:sp>
            <p:nvSpPr>
              <p:cNvPr id="33" name="矩形 32">
                <a:extLst>
                  <a:ext uri="{FF2B5EF4-FFF2-40B4-BE49-F238E27FC236}">
                    <a16:creationId xmlns:a16="http://schemas.microsoft.com/office/drawing/2014/main" id="{53987D79-F267-498C-A646-73A042785255}"/>
                  </a:ext>
                </a:extLst>
              </p:cNvPr>
              <p:cNvSpPr/>
              <p:nvPr/>
            </p:nvSpPr>
            <p:spPr>
              <a:xfrm rot="2466676">
                <a:off x="6710" y="2818"/>
                <a:ext cx="979" cy="979"/>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4" rIns="91426" bIns="45714" rtlCol="0" anchor="ctr"/>
              <a:lstStyle/>
              <a:p>
                <a:pPr algn="ctr"/>
                <a:endParaRPr lang="zh-CN" altLang="en-US"/>
              </a:p>
            </p:txBody>
          </p:sp>
          <p:sp>
            <p:nvSpPr>
              <p:cNvPr id="34" name="文本框 33">
                <a:extLst>
                  <a:ext uri="{FF2B5EF4-FFF2-40B4-BE49-F238E27FC236}">
                    <a16:creationId xmlns:a16="http://schemas.microsoft.com/office/drawing/2014/main" id="{A33D0198-A014-4EF3-BD72-641B405471AF}"/>
                  </a:ext>
                </a:extLst>
              </p:cNvPr>
              <p:cNvSpPr txBox="1"/>
              <p:nvPr/>
            </p:nvSpPr>
            <p:spPr>
              <a:xfrm>
                <a:off x="6737" y="2875"/>
                <a:ext cx="901" cy="917"/>
              </a:xfrm>
              <a:prstGeom prst="rect">
                <a:avLst/>
              </a:prstGeom>
              <a:noFill/>
            </p:spPr>
            <p:txBody>
              <a:bodyPr wrap="square" lIns="91426" tIns="45714" rIns="91426" bIns="45714" rtlCol="0">
                <a:spAutoFit/>
              </a:bodyPr>
              <a:lstStyle/>
              <a:p>
                <a:pPr algn="ctr"/>
                <a:r>
                  <a:rPr lang="en-US" altLang="zh-CN" sz="3200" dirty="0">
                    <a:solidFill>
                      <a:srgbClr val="F0D2AF"/>
                    </a:solidFill>
                    <a:latin typeface="微软雅黑" panose="020B0503020204020204" pitchFamily="34" charset="-122"/>
                    <a:ea typeface="微软雅黑" panose="020B0503020204020204" pitchFamily="34" charset="-122"/>
                  </a:rPr>
                  <a:t>2</a:t>
                </a:r>
                <a:endParaRPr lang="zh-CN" altLang="en-US" sz="3200" dirty="0">
                  <a:solidFill>
                    <a:srgbClr val="F0D2AF"/>
                  </a:solidFill>
                  <a:latin typeface="微软雅黑" panose="020B0503020204020204" pitchFamily="34" charset="-122"/>
                  <a:ea typeface="微软雅黑" panose="020B0503020204020204" pitchFamily="34" charset="-122"/>
                </a:endParaRPr>
              </a:p>
            </p:txBody>
          </p:sp>
        </p:grpSp>
        <p:sp>
          <p:nvSpPr>
            <p:cNvPr id="32" name="文本框 31">
              <a:extLst>
                <a:ext uri="{FF2B5EF4-FFF2-40B4-BE49-F238E27FC236}">
                  <a16:creationId xmlns:a16="http://schemas.microsoft.com/office/drawing/2014/main" id="{8D9E668B-EA71-4D4F-9F47-2289CE5FA039}"/>
                </a:ext>
              </a:extLst>
            </p:cNvPr>
            <p:cNvSpPr txBox="1"/>
            <p:nvPr/>
          </p:nvSpPr>
          <p:spPr>
            <a:xfrm>
              <a:off x="7960" y="2896"/>
              <a:ext cx="5309" cy="626"/>
            </a:xfrm>
            <a:prstGeom prst="rect">
              <a:avLst/>
            </a:prstGeom>
            <a:noFill/>
          </p:spPr>
          <p:txBody>
            <a:bodyPr wrap="square" lIns="91426" tIns="45714" rIns="91426" bIns="45714" rtlCol="0">
              <a:spAutoFit/>
            </a:bodyPr>
            <a:lstStyle/>
            <a:p>
              <a:r>
                <a:rPr lang="zh-CN" altLang="en-US" sz="2000" b="1" dirty="0">
                  <a:solidFill>
                    <a:srgbClr val="D76739"/>
                  </a:solidFill>
                  <a:latin typeface="微软雅黑" panose="020B0503020204020204" pitchFamily="34" charset="-122"/>
                  <a:ea typeface="微软雅黑" panose="020B0503020204020204" pitchFamily="34" charset="-122"/>
                </a:rPr>
                <a:t>抓包分析</a:t>
              </a:r>
              <a:endParaRPr lang="zh-CN" sz="2000" b="1" dirty="0">
                <a:solidFill>
                  <a:srgbClr val="D76739"/>
                </a:solidFill>
                <a:latin typeface="微软雅黑" panose="020B0503020204020204" pitchFamily="34" charset="-122"/>
                <a:ea typeface="微软雅黑" panose="020B0503020204020204" pitchFamily="34" charset="-122"/>
              </a:endParaRPr>
            </a:p>
          </p:txBody>
        </p:sp>
      </p:grpSp>
      <p:cxnSp>
        <p:nvCxnSpPr>
          <p:cNvPr id="35" name="直接连接符 43">
            <a:extLst>
              <a:ext uri="{FF2B5EF4-FFF2-40B4-BE49-F238E27FC236}">
                <a16:creationId xmlns:a16="http://schemas.microsoft.com/office/drawing/2014/main" id="{C8C7E70E-FCD3-44B4-824B-91DDDB2013DB}"/>
              </a:ext>
            </a:extLst>
          </p:cNvPr>
          <p:cNvCxnSpPr>
            <a:cxnSpLocks/>
          </p:cNvCxnSpPr>
          <p:nvPr/>
        </p:nvCxnSpPr>
        <p:spPr>
          <a:xfrm flipH="1" flipV="1">
            <a:off x="711200" y="1456134"/>
            <a:ext cx="4714240" cy="4121706"/>
          </a:xfrm>
          <a:prstGeom prst="line">
            <a:avLst/>
          </a:prstGeom>
          <a:ln w="12700">
            <a:solidFill>
              <a:srgbClr val="D7673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175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DB611D2-5A52-4532-A25B-F0CFA24744D8}"/>
              </a:ext>
            </a:extLst>
          </p:cNvPr>
          <p:cNvSpPr>
            <a:spLocks noGrp="1"/>
          </p:cNvSpPr>
          <p:nvPr>
            <p:ph type="title"/>
          </p:nvPr>
        </p:nvSpPr>
        <p:spPr/>
        <p:txBody>
          <a:bodyPr>
            <a:normAutofit fontScale="90000"/>
          </a:bodyPr>
          <a:lstStyle/>
          <a:p>
            <a:r>
              <a:rPr lang="zh-CN" altLang="zh-CN" dirty="0"/>
              <a:t>使用</a:t>
            </a:r>
            <a:r>
              <a:rPr lang="en-US" altLang="zh-CN" dirty="0" err="1"/>
              <a:t>BeautifulSoup</a:t>
            </a:r>
            <a:r>
              <a:rPr lang="zh-CN" altLang="zh-CN" dirty="0"/>
              <a:t>解析网页</a:t>
            </a:r>
            <a:endParaRPr lang="zh-CN" altLang="en-US" dirty="0"/>
          </a:p>
        </p:txBody>
      </p:sp>
      <p:pic>
        <p:nvPicPr>
          <p:cNvPr id="8" name="图片 7">
            <a:extLst>
              <a:ext uri="{FF2B5EF4-FFF2-40B4-BE49-F238E27FC236}">
                <a16:creationId xmlns:a16="http://schemas.microsoft.com/office/drawing/2014/main" id="{69FCCCD5-13D2-4DA0-966D-B3BDCB828360}"/>
              </a:ext>
            </a:extLst>
          </p:cNvPr>
          <p:cNvPicPr>
            <a:picLocks noChangeAspect="1"/>
          </p:cNvPicPr>
          <p:nvPr/>
        </p:nvPicPr>
        <p:blipFill>
          <a:blip r:embed="rId2"/>
          <a:stretch>
            <a:fillRect/>
          </a:stretch>
        </p:blipFill>
        <p:spPr>
          <a:xfrm>
            <a:off x="482599" y="1279944"/>
            <a:ext cx="11174937" cy="4968671"/>
          </a:xfrm>
          <a:prstGeom prst="rect">
            <a:avLst/>
          </a:prstGeom>
        </p:spPr>
      </p:pic>
    </p:spTree>
    <p:extLst>
      <p:ext uri="{BB962C8B-B14F-4D97-AF65-F5344CB8AC3E}">
        <p14:creationId xmlns:p14="http://schemas.microsoft.com/office/powerpoint/2010/main" val="51813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6AFF8DD-EF8B-45D1-886F-004A2EE30B61}"/>
              </a:ext>
            </a:extLst>
          </p:cNvPr>
          <p:cNvSpPr>
            <a:spLocks noGrp="1"/>
          </p:cNvSpPr>
          <p:nvPr>
            <p:ph type="title"/>
          </p:nvPr>
        </p:nvSpPr>
        <p:spPr/>
        <p:txBody>
          <a:bodyPr>
            <a:normAutofit fontScale="90000"/>
          </a:bodyPr>
          <a:lstStyle/>
          <a:p>
            <a:r>
              <a:rPr lang="zh-CN" altLang="zh-CN" dirty="0"/>
              <a:t>使用</a:t>
            </a:r>
            <a:r>
              <a:rPr lang="en-US" altLang="zh-CN" dirty="0" err="1"/>
              <a:t>BeautifulSoup</a:t>
            </a:r>
            <a:r>
              <a:rPr lang="zh-CN" altLang="zh-CN" dirty="0"/>
              <a:t>解析网页</a:t>
            </a:r>
            <a:endParaRPr lang="zh-CN" altLang="en-US" dirty="0"/>
          </a:p>
        </p:txBody>
      </p:sp>
      <p:pic>
        <p:nvPicPr>
          <p:cNvPr id="4" name="图片 3">
            <a:extLst>
              <a:ext uri="{FF2B5EF4-FFF2-40B4-BE49-F238E27FC236}">
                <a16:creationId xmlns:a16="http://schemas.microsoft.com/office/drawing/2014/main" id="{8F661414-5610-43A9-A9F4-9698390E600F}"/>
              </a:ext>
            </a:extLst>
          </p:cNvPr>
          <p:cNvPicPr>
            <a:picLocks noChangeAspect="1"/>
          </p:cNvPicPr>
          <p:nvPr/>
        </p:nvPicPr>
        <p:blipFill>
          <a:blip r:embed="rId2"/>
          <a:stretch>
            <a:fillRect/>
          </a:stretch>
        </p:blipFill>
        <p:spPr>
          <a:xfrm>
            <a:off x="403883" y="1300264"/>
            <a:ext cx="11181033" cy="4968671"/>
          </a:xfrm>
          <a:prstGeom prst="rect">
            <a:avLst/>
          </a:prstGeom>
        </p:spPr>
      </p:pic>
    </p:spTree>
    <p:extLst>
      <p:ext uri="{BB962C8B-B14F-4D97-AF65-F5344CB8AC3E}">
        <p14:creationId xmlns:p14="http://schemas.microsoft.com/office/powerpoint/2010/main" val="954504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A2A256F-9613-436E-8484-37D4A0B20D34}"/>
              </a:ext>
            </a:extLst>
          </p:cNvPr>
          <p:cNvSpPr>
            <a:spLocks noGrp="1"/>
          </p:cNvSpPr>
          <p:nvPr>
            <p:ph type="title"/>
          </p:nvPr>
        </p:nvSpPr>
        <p:spPr/>
        <p:txBody>
          <a:bodyPr>
            <a:normAutofit fontScale="90000"/>
          </a:bodyPr>
          <a:lstStyle/>
          <a:p>
            <a:r>
              <a:rPr lang="zh-CN" altLang="zh-CN" dirty="0"/>
              <a:t>使用</a:t>
            </a:r>
            <a:r>
              <a:rPr lang="en-US" altLang="zh-CN" dirty="0" err="1"/>
              <a:t>BeautifulSoup</a:t>
            </a:r>
            <a:r>
              <a:rPr lang="zh-CN" altLang="zh-CN" dirty="0"/>
              <a:t>解析网页</a:t>
            </a:r>
            <a:endParaRPr lang="zh-CN" altLang="en-US" dirty="0"/>
          </a:p>
        </p:txBody>
      </p:sp>
      <p:pic>
        <p:nvPicPr>
          <p:cNvPr id="4" name="图片 3">
            <a:extLst>
              <a:ext uri="{FF2B5EF4-FFF2-40B4-BE49-F238E27FC236}">
                <a16:creationId xmlns:a16="http://schemas.microsoft.com/office/drawing/2014/main" id="{C4E13B4C-CB41-42D1-9880-C03A9A9F4952}"/>
              </a:ext>
            </a:extLst>
          </p:cNvPr>
          <p:cNvPicPr>
            <a:picLocks noChangeAspect="1"/>
          </p:cNvPicPr>
          <p:nvPr/>
        </p:nvPicPr>
        <p:blipFill>
          <a:blip r:embed="rId2"/>
          <a:stretch>
            <a:fillRect/>
          </a:stretch>
        </p:blipFill>
        <p:spPr>
          <a:xfrm>
            <a:off x="493290" y="1259624"/>
            <a:ext cx="11205419" cy="4968671"/>
          </a:xfrm>
          <a:prstGeom prst="rect">
            <a:avLst/>
          </a:prstGeom>
        </p:spPr>
      </p:pic>
      <p:pic>
        <p:nvPicPr>
          <p:cNvPr id="5" name="图片 4">
            <a:extLst>
              <a:ext uri="{FF2B5EF4-FFF2-40B4-BE49-F238E27FC236}">
                <a16:creationId xmlns:a16="http://schemas.microsoft.com/office/drawing/2014/main" id="{8E091769-5B9B-4BC0-9A34-35BCA24D230D}"/>
              </a:ext>
            </a:extLst>
          </p:cNvPr>
          <p:cNvPicPr>
            <a:picLocks noChangeAspect="1"/>
          </p:cNvPicPr>
          <p:nvPr/>
        </p:nvPicPr>
        <p:blipFill rotWithShape="1">
          <a:blip r:embed="rId3"/>
          <a:srcRect b="61796"/>
          <a:stretch/>
        </p:blipFill>
        <p:spPr>
          <a:xfrm>
            <a:off x="444518" y="3923506"/>
            <a:ext cx="11254191" cy="1793444"/>
          </a:xfrm>
          <a:prstGeom prst="rect">
            <a:avLst/>
          </a:prstGeom>
        </p:spPr>
      </p:pic>
    </p:spTree>
    <p:extLst>
      <p:ext uri="{BB962C8B-B14F-4D97-AF65-F5344CB8AC3E}">
        <p14:creationId xmlns:p14="http://schemas.microsoft.com/office/powerpoint/2010/main" val="1747449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1482F4D-731A-4E9E-91E8-9AC8B308403B}"/>
              </a:ext>
            </a:extLst>
          </p:cNvPr>
          <p:cNvSpPr>
            <a:spLocks noGrp="1"/>
          </p:cNvSpPr>
          <p:nvPr>
            <p:ph type="title"/>
          </p:nvPr>
        </p:nvSpPr>
        <p:spPr/>
        <p:txBody>
          <a:bodyPr>
            <a:normAutofit fontScale="90000"/>
          </a:bodyPr>
          <a:lstStyle/>
          <a:p>
            <a:r>
              <a:rPr lang="zh-CN" altLang="zh-CN" dirty="0"/>
              <a:t>使用</a:t>
            </a:r>
            <a:r>
              <a:rPr lang="en-US" altLang="zh-CN" dirty="0" err="1"/>
              <a:t>BeautifulSoup</a:t>
            </a:r>
            <a:r>
              <a:rPr lang="zh-CN" altLang="zh-CN" dirty="0"/>
              <a:t>解析网页</a:t>
            </a:r>
            <a:endParaRPr lang="zh-CN" altLang="en-US" dirty="0"/>
          </a:p>
        </p:txBody>
      </p:sp>
      <p:pic>
        <p:nvPicPr>
          <p:cNvPr id="4" name="图片 3">
            <a:extLst>
              <a:ext uri="{FF2B5EF4-FFF2-40B4-BE49-F238E27FC236}">
                <a16:creationId xmlns:a16="http://schemas.microsoft.com/office/drawing/2014/main" id="{3CE098A6-E1DF-456F-8326-41A468E7520B}"/>
              </a:ext>
            </a:extLst>
          </p:cNvPr>
          <p:cNvPicPr>
            <a:picLocks noChangeAspect="1"/>
          </p:cNvPicPr>
          <p:nvPr/>
        </p:nvPicPr>
        <p:blipFill rotWithShape="1">
          <a:blip r:embed="rId3"/>
          <a:srcRect b="47072"/>
          <a:stretch/>
        </p:blipFill>
        <p:spPr>
          <a:xfrm>
            <a:off x="335811" y="1159391"/>
            <a:ext cx="11174937" cy="2620130"/>
          </a:xfrm>
          <a:prstGeom prst="rect">
            <a:avLst/>
          </a:prstGeom>
        </p:spPr>
      </p:pic>
    </p:spTree>
    <p:extLst>
      <p:ext uri="{BB962C8B-B14F-4D97-AF65-F5344CB8AC3E}">
        <p14:creationId xmlns:p14="http://schemas.microsoft.com/office/powerpoint/2010/main" val="2624890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391F5A-3E43-41DE-AB8B-312C2B2B9C1C}"/>
              </a:ext>
            </a:extLst>
          </p:cNvPr>
          <p:cNvSpPr>
            <a:spLocks noGrp="1"/>
          </p:cNvSpPr>
          <p:nvPr>
            <p:ph type="body" sz="quarter" idx="11"/>
          </p:nvPr>
        </p:nvSpPr>
        <p:spPr/>
        <p:txBody>
          <a:bodyPr/>
          <a:lstStyle/>
          <a:p>
            <a:r>
              <a:rPr lang="zh-CN" altLang="zh-CN" dirty="0">
                <a:latin typeface="宋体" panose="02010600030101010101" pitchFamily="2" charset="-122"/>
                <a:ea typeface="宋体" panose="02010600030101010101" pitchFamily="2" charset="-122"/>
              </a:rPr>
              <a:t>使用</a:t>
            </a:r>
            <a:r>
              <a:rPr lang="en-US" altLang="zh-CN" dirty="0">
                <a:latin typeface="宋体" panose="02010600030101010101" pitchFamily="2" charset="-122"/>
                <a:ea typeface="宋体" panose="02010600030101010101" pitchFamily="2" charset="-122"/>
              </a:rPr>
              <a:t>re</a:t>
            </a:r>
            <a:r>
              <a:rPr lang="zh-CN" altLang="zh-CN" dirty="0">
                <a:latin typeface="宋体" panose="02010600030101010101" pitchFamily="2" charset="-122"/>
                <a:ea typeface="宋体" panose="02010600030101010101" pitchFamily="2" charset="-122"/>
              </a:rPr>
              <a:t>的步骤为：先将正则表达式的字符串形式编译为</a:t>
            </a:r>
            <a:r>
              <a:rPr lang="en-US" altLang="zh-CN" dirty="0">
                <a:latin typeface="宋体" panose="02010600030101010101" pitchFamily="2" charset="-122"/>
                <a:ea typeface="宋体" panose="02010600030101010101" pitchFamily="2" charset="-122"/>
              </a:rPr>
              <a:t>Pattern</a:t>
            </a:r>
            <a:r>
              <a:rPr lang="zh-CN" altLang="zh-CN" dirty="0">
                <a:latin typeface="宋体" panose="02010600030101010101" pitchFamily="2" charset="-122"/>
                <a:ea typeface="宋体" panose="02010600030101010101" pitchFamily="2" charset="-122"/>
              </a:rPr>
              <a:t>实例；然后使用</a:t>
            </a:r>
            <a:r>
              <a:rPr lang="en-US" altLang="zh-CN" dirty="0">
                <a:latin typeface="宋体" panose="02010600030101010101" pitchFamily="2" charset="-122"/>
                <a:ea typeface="宋体" panose="02010600030101010101" pitchFamily="2" charset="-122"/>
              </a:rPr>
              <a:t>Pattern</a:t>
            </a:r>
            <a:r>
              <a:rPr lang="zh-CN" altLang="zh-CN" dirty="0">
                <a:latin typeface="宋体" panose="02010600030101010101" pitchFamily="2" charset="-122"/>
                <a:ea typeface="宋体" panose="02010600030101010101" pitchFamily="2" charset="-122"/>
              </a:rPr>
              <a:t>实例处理文本并获得匹配结果（一个</a:t>
            </a:r>
            <a:r>
              <a:rPr lang="en-US" altLang="zh-CN" dirty="0">
                <a:latin typeface="宋体" panose="02010600030101010101" pitchFamily="2" charset="-122"/>
                <a:ea typeface="宋体" panose="02010600030101010101" pitchFamily="2" charset="-122"/>
              </a:rPr>
              <a:t>Match</a:t>
            </a:r>
            <a:r>
              <a:rPr lang="zh-CN" altLang="zh-CN" dirty="0">
                <a:latin typeface="宋体" panose="02010600030101010101" pitchFamily="2" charset="-122"/>
                <a:ea typeface="宋体" panose="02010600030101010101" pitchFamily="2" charset="-122"/>
              </a:rPr>
              <a:t>实例）；最后使用</a:t>
            </a:r>
            <a:r>
              <a:rPr lang="en-US" altLang="zh-CN" dirty="0">
                <a:latin typeface="宋体" panose="02010600030101010101" pitchFamily="2" charset="-122"/>
                <a:ea typeface="宋体" panose="02010600030101010101" pitchFamily="2" charset="-122"/>
              </a:rPr>
              <a:t>Match</a:t>
            </a:r>
            <a:r>
              <a:rPr lang="zh-CN" altLang="en-US" dirty="0">
                <a:latin typeface="宋体" panose="02010600030101010101" pitchFamily="2" charset="-122"/>
                <a:ea typeface="宋体" panose="02010600030101010101" pitchFamily="2" charset="-122"/>
              </a:rPr>
              <a:t>或</a:t>
            </a:r>
            <a:r>
              <a:rPr lang="en-US" altLang="zh-CN" dirty="0" err="1">
                <a:latin typeface="宋体" panose="02010600030101010101" pitchFamily="2" charset="-122"/>
                <a:ea typeface="宋体" panose="02010600030101010101" pitchFamily="2" charset="-122"/>
              </a:rPr>
              <a:t>findall</a:t>
            </a:r>
            <a:r>
              <a:rPr lang="zh-CN" altLang="en-US" dirty="0">
                <a:latin typeface="宋体" panose="02010600030101010101" pitchFamily="2" charset="-122"/>
                <a:ea typeface="宋体" panose="02010600030101010101" pitchFamily="2" charset="-122"/>
              </a:rPr>
              <a:t>方法</a:t>
            </a:r>
            <a:r>
              <a:rPr lang="zh-CN" altLang="zh-CN" dirty="0">
                <a:latin typeface="宋体" panose="02010600030101010101" pitchFamily="2" charset="-122"/>
                <a:ea typeface="宋体" panose="02010600030101010101" pitchFamily="2" charset="-122"/>
              </a:rPr>
              <a:t>获得</a:t>
            </a:r>
            <a:r>
              <a:rPr lang="zh-CN" altLang="en-US" dirty="0">
                <a:latin typeface="宋体" panose="02010600030101010101" pitchFamily="2" charset="-122"/>
                <a:ea typeface="宋体" panose="02010600030101010101" pitchFamily="2" charset="-122"/>
              </a:rPr>
              <a:t>所需信息</a:t>
            </a: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re</a:t>
            </a:r>
            <a:r>
              <a:rPr lang="zh-CN" altLang="zh-CN" dirty="0">
                <a:latin typeface="宋体" panose="02010600030101010101" pitchFamily="2" charset="-122"/>
                <a:ea typeface="宋体" panose="02010600030101010101" pitchFamily="2" charset="-122"/>
              </a:rPr>
              <a:t>模块中常用的方法及其说明如</a:t>
            </a:r>
            <a:r>
              <a:rPr lang="zh-CN" altLang="en-US" dirty="0">
                <a:latin typeface="宋体" panose="02010600030101010101" pitchFamily="2" charset="-122"/>
                <a:ea typeface="宋体" panose="02010600030101010101" pitchFamily="2" charset="-122"/>
              </a:rPr>
              <a:t>下：</a:t>
            </a:r>
            <a:endParaRPr lang="en-US" altLang="zh-CN" dirty="0">
              <a:latin typeface="宋体" panose="02010600030101010101" pitchFamily="2" charset="-122"/>
              <a:ea typeface="宋体" panose="02010600030101010101" pitchFamily="2" charset="-122"/>
            </a:endParaRPr>
          </a:p>
          <a:p>
            <a:endParaRPr lang="zh-CN" altLang="en-US" dirty="0"/>
          </a:p>
        </p:txBody>
      </p:sp>
      <p:sp>
        <p:nvSpPr>
          <p:cNvPr id="3" name="标题 2">
            <a:extLst>
              <a:ext uri="{FF2B5EF4-FFF2-40B4-BE49-F238E27FC236}">
                <a16:creationId xmlns:a16="http://schemas.microsoft.com/office/drawing/2014/main" id="{78F3E1A1-9B04-442D-A153-0E5A7ED4970A}"/>
              </a:ext>
            </a:extLst>
          </p:cNvPr>
          <p:cNvSpPr>
            <a:spLocks noGrp="1"/>
          </p:cNvSpPr>
          <p:nvPr>
            <p:ph type="title"/>
          </p:nvPr>
        </p:nvSpPr>
        <p:spPr/>
        <p:txBody>
          <a:bodyPr>
            <a:normAutofit fontScale="90000"/>
          </a:bodyPr>
          <a:lstStyle/>
          <a:p>
            <a:r>
              <a:rPr lang="zh-CN" altLang="en-US" dirty="0"/>
              <a:t>使用正则表达式解析信息</a:t>
            </a:r>
          </a:p>
        </p:txBody>
      </p:sp>
      <p:graphicFrame>
        <p:nvGraphicFramePr>
          <p:cNvPr id="4" name="表格 3">
            <a:extLst>
              <a:ext uri="{FF2B5EF4-FFF2-40B4-BE49-F238E27FC236}">
                <a16:creationId xmlns:a16="http://schemas.microsoft.com/office/drawing/2014/main" id="{54888ECB-9CC0-4E40-9505-E9F649786D66}"/>
              </a:ext>
            </a:extLst>
          </p:cNvPr>
          <p:cNvGraphicFramePr>
            <a:graphicFrameLocks noGrp="1"/>
          </p:cNvGraphicFramePr>
          <p:nvPr>
            <p:extLst>
              <p:ext uri="{D42A27DB-BD31-4B8C-83A1-F6EECF244321}">
                <p14:modId xmlns:p14="http://schemas.microsoft.com/office/powerpoint/2010/main" val="1602791154"/>
              </p:ext>
            </p:extLst>
          </p:nvPr>
        </p:nvGraphicFramePr>
        <p:xfrm>
          <a:off x="1273810" y="2484120"/>
          <a:ext cx="9790113" cy="4124034"/>
        </p:xfrm>
        <a:graphic>
          <a:graphicData uri="http://schemas.openxmlformats.org/drawingml/2006/table">
            <a:tbl>
              <a:tblPr firstRow="1" firstCol="1" bandRow="1">
                <a:tableStyleId>{5C22544A-7EE6-4342-B048-85BDC9FD1C3A}</a:tableStyleId>
              </a:tblPr>
              <a:tblGrid>
                <a:gridCol w="1978547">
                  <a:extLst>
                    <a:ext uri="{9D8B030D-6E8A-4147-A177-3AD203B41FA5}">
                      <a16:colId xmlns:a16="http://schemas.microsoft.com/office/drawing/2014/main" val="20000"/>
                    </a:ext>
                  </a:extLst>
                </a:gridCol>
                <a:gridCol w="7811566">
                  <a:extLst>
                    <a:ext uri="{9D8B030D-6E8A-4147-A177-3AD203B41FA5}">
                      <a16:colId xmlns:a16="http://schemas.microsoft.com/office/drawing/2014/main" val="20001"/>
                    </a:ext>
                  </a:extLst>
                </a:gridCol>
              </a:tblGrid>
              <a:tr h="403402">
                <a:tc>
                  <a:txBody>
                    <a:bodyPr/>
                    <a:lstStyle/>
                    <a:p>
                      <a:pPr indent="127000" algn="ctr">
                        <a:lnSpc>
                          <a:spcPct val="150000"/>
                        </a:lnSpc>
                        <a:spcAft>
                          <a:spcPts val="0"/>
                        </a:spcAft>
                      </a:pPr>
                      <a:r>
                        <a:rPr lang="zh-CN" sz="2000" kern="100" dirty="0">
                          <a:effectLst/>
                          <a:latin typeface="微软雅黑" panose="020B0503020204020204" pitchFamily="34" charset="-122"/>
                          <a:ea typeface="微软雅黑" panose="020B0503020204020204" pitchFamily="34" charset="-122"/>
                        </a:rPr>
                        <a:t>方法</a:t>
                      </a:r>
                      <a:endParaRPr lang="zh-CN" sz="2000" kern="100" dirty="0">
                        <a:effectLst/>
                        <a:latin typeface="微软雅黑" panose="020B0503020204020204" pitchFamily="34" charset="-122"/>
                        <a:ea typeface="微软雅黑" panose="020B0503020204020204" pitchFamily="34" charset="-122"/>
                        <a:cs typeface="Times New Roman"/>
                      </a:endParaRPr>
                    </a:p>
                  </a:txBody>
                  <a:tcPr marL="25487" marR="25487" marT="0" marB="0" anchor="ctr"/>
                </a:tc>
                <a:tc>
                  <a:txBody>
                    <a:bodyPr/>
                    <a:lstStyle/>
                    <a:p>
                      <a:pPr indent="127000" algn="ctr">
                        <a:lnSpc>
                          <a:spcPct val="150000"/>
                        </a:lnSpc>
                        <a:spcAft>
                          <a:spcPts val="0"/>
                        </a:spcAft>
                      </a:pPr>
                      <a:r>
                        <a:rPr lang="zh-CN" sz="2000" kern="100" dirty="0">
                          <a:effectLst/>
                          <a:latin typeface="微软雅黑" panose="020B0503020204020204" pitchFamily="34" charset="-122"/>
                          <a:ea typeface="微软雅黑" panose="020B0503020204020204" pitchFamily="34" charset="-122"/>
                        </a:rPr>
                        <a:t>说明</a:t>
                      </a:r>
                      <a:endParaRPr lang="zh-CN" sz="2000" kern="100" dirty="0">
                        <a:effectLst/>
                        <a:latin typeface="微软雅黑" panose="020B0503020204020204" pitchFamily="34" charset="-122"/>
                        <a:ea typeface="微软雅黑" panose="020B0503020204020204" pitchFamily="34" charset="-122"/>
                        <a:cs typeface="Times New Roman"/>
                      </a:endParaRPr>
                    </a:p>
                  </a:txBody>
                  <a:tcPr marL="25487" marR="25487" marT="0" marB="0" anchor="ctr"/>
                </a:tc>
                <a:extLst>
                  <a:ext uri="{0D108BD9-81ED-4DB2-BD59-A6C34878D82A}">
                    <a16:rowId xmlns:a16="http://schemas.microsoft.com/office/drawing/2014/main" val="10000"/>
                  </a:ext>
                </a:extLst>
              </a:tr>
              <a:tr h="403402">
                <a:tc>
                  <a:txBody>
                    <a:bodyPr/>
                    <a:lstStyle/>
                    <a:p>
                      <a:pPr indent="127000" algn="ctr">
                        <a:lnSpc>
                          <a:spcPct val="150000"/>
                        </a:lnSpc>
                        <a:spcAft>
                          <a:spcPts val="0"/>
                        </a:spcAft>
                      </a:pPr>
                      <a:r>
                        <a:rPr lang="en-US" sz="2000" b="0" kern="100" dirty="0">
                          <a:effectLst/>
                          <a:latin typeface="微软雅黑" panose="020B0503020204020204" pitchFamily="34" charset="-122"/>
                          <a:ea typeface="微软雅黑" panose="020B0503020204020204" pitchFamily="34" charset="-122"/>
                        </a:rPr>
                        <a:t>compile</a:t>
                      </a:r>
                      <a:endParaRPr lang="zh-CN" sz="2000" b="0" kern="100" dirty="0">
                        <a:effectLst/>
                        <a:latin typeface="微软雅黑" panose="020B0503020204020204" pitchFamily="34" charset="-122"/>
                        <a:ea typeface="微软雅黑" panose="020B0503020204020204" pitchFamily="34" charset="-122"/>
                        <a:cs typeface="Times New Roman"/>
                      </a:endParaRPr>
                    </a:p>
                  </a:txBody>
                  <a:tcPr marL="25487" marR="25487" marT="0" marB="0" anchor="ctr"/>
                </a:tc>
                <a:tc>
                  <a:txBody>
                    <a:bodyPr/>
                    <a:lstStyle/>
                    <a:p>
                      <a:pPr indent="127000" algn="just">
                        <a:lnSpc>
                          <a:spcPct val="150000"/>
                        </a:lnSpc>
                        <a:spcAft>
                          <a:spcPts val="0"/>
                        </a:spcAft>
                      </a:pPr>
                      <a:r>
                        <a:rPr lang="zh-CN" sz="2000" kern="100" dirty="0">
                          <a:effectLst/>
                          <a:latin typeface="宋体" panose="02010600030101010101" pitchFamily="2" charset="-122"/>
                          <a:ea typeface="宋体" panose="02010600030101010101" pitchFamily="2" charset="-122"/>
                        </a:rPr>
                        <a:t>将正则表达式的字符串转化为</a:t>
                      </a:r>
                      <a:r>
                        <a:rPr lang="en-US" sz="2000" kern="100" dirty="0">
                          <a:effectLst/>
                          <a:latin typeface="宋体" panose="02010600030101010101" pitchFamily="2" charset="-122"/>
                          <a:ea typeface="宋体" panose="02010600030101010101" pitchFamily="2" charset="-122"/>
                        </a:rPr>
                        <a:t>Pattern</a:t>
                      </a:r>
                      <a:r>
                        <a:rPr lang="zh-CN" sz="2000" kern="100" dirty="0">
                          <a:effectLst/>
                          <a:latin typeface="宋体" panose="02010600030101010101" pitchFamily="2" charset="-122"/>
                          <a:ea typeface="宋体" panose="02010600030101010101" pitchFamily="2" charset="-122"/>
                        </a:rPr>
                        <a:t>匹配对象</a:t>
                      </a:r>
                      <a:endParaRPr lang="zh-CN" sz="2000" kern="100" dirty="0">
                        <a:effectLst/>
                        <a:latin typeface="宋体" panose="02010600030101010101" pitchFamily="2" charset="-122"/>
                        <a:ea typeface="宋体" panose="02010600030101010101" pitchFamily="2" charset="-122"/>
                        <a:cs typeface="Times New Roman"/>
                      </a:endParaRPr>
                    </a:p>
                  </a:txBody>
                  <a:tcPr marL="25487" marR="25487" marT="0" marB="0" anchor="ctr"/>
                </a:tc>
                <a:extLst>
                  <a:ext uri="{0D108BD9-81ED-4DB2-BD59-A6C34878D82A}">
                    <a16:rowId xmlns:a16="http://schemas.microsoft.com/office/drawing/2014/main" val="10001"/>
                  </a:ext>
                </a:extLst>
              </a:tr>
              <a:tr h="543095">
                <a:tc>
                  <a:txBody>
                    <a:bodyPr/>
                    <a:lstStyle/>
                    <a:p>
                      <a:pPr indent="127000" algn="ctr">
                        <a:lnSpc>
                          <a:spcPct val="150000"/>
                        </a:lnSpc>
                        <a:spcAft>
                          <a:spcPts val="0"/>
                        </a:spcAft>
                      </a:pPr>
                      <a:r>
                        <a:rPr lang="en-US" sz="2000" b="0" kern="100" dirty="0">
                          <a:effectLst/>
                          <a:latin typeface="微软雅黑" panose="020B0503020204020204" pitchFamily="34" charset="-122"/>
                          <a:ea typeface="微软雅黑" panose="020B0503020204020204" pitchFamily="34" charset="-122"/>
                        </a:rPr>
                        <a:t>match</a:t>
                      </a:r>
                      <a:endParaRPr lang="zh-CN" sz="2000" b="0" kern="100" dirty="0">
                        <a:effectLst/>
                        <a:latin typeface="微软雅黑" panose="020B0503020204020204" pitchFamily="34" charset="-122"/>
                        <a:ea typeface="微软雅黑" panose="020B0503020204020204" pitchFamily="34" charset="-122"/>
                        <a:cs typeface="Times New Roman"/>
                      </a:endParaRPr>
                    </a:p>
                  </a:txBody>
                  <a:tcPr marL="25487" marR="25487" marT="0" marB="0" anchor="ctr"/>
                </a:tc>
                <a:tc>
                  <a:txBody>
                    <a:bodyPr/>
                    <a:lstStyle/>
                    <a:p>
                      <a:pPr indent="127000" algn="just">
                        <a:lnSpc>
                          <a:spcPct val="150000"/>
                        </a:lnSpc>
                        <a:spcAft>
                          <a:spcPts val="0"/>
                        </a:spcAft>
                      </a:pPr>
                      <a:r>
                        <a:rPr lang="zh-CN" sz="2000" kern="100" dirty="0">
                          <a:effectLst/>
                          <a:latin typeface="宋体" panose="02010600030101010101" pitchFamily="2" charset="-122"/>
                          <a:ea typeface="宋体" panose="02010600030101010101" pitchFamily="2" charset="-122"/>
                        </a:rPr>
                        <a:t>将输入的字符串从头开始对输入的正则表达式进行匹配，一直向后</a:t>
                      </a:r>
                      <a:r>
                        <a:rPr lang="zh-CN" altLang="en-US" sz="2000" kern="100" dirty="0">
                          <a:effectLst/>
                          <a:latin typeface="宋体" panose="02010600030101010101" pitchFamily="2" charset="-122"/>
                          <a:ea typeface="宋体" panose="02010600030101010101" pitchFamily="2" charset="-122"/>
                        </a:rPr>
                        <a:t>直</a:t>
                      </a:r>
                      <a:r>
                        <a:rPr lang="zh-CN" sz="2000" kern="100" dirty="0">
                          <a:effectLst/>
                          <a:latin typeface="宋体" panose="02010600030101010101" pitchFamily="2" charset="-122"/>
                          <a:ea typeface="宋体" panose="02010600030101010101" pitchFamily="2" charset="-122"/>
                        </a:rPr>
                        <a:t>至遇到无法匹配的字符或到达字符串末尾</a:t>
                      </a:r>
                      <a:endParaRPr lang="zh-CN" sz="2000" kern="100" dirty="0">
                        <a:effectLst/>
                        <a:latin typeface="宋体" panose="02010600030101010101" pitchFamily="2" charset="-122"/>
                        <a:ea typeface="宋体" panose="02010600030101010101" pitchFamily="2" charset="-122"/>
                        <a:cs typeface="Times New Roman"/>
                      </a:endParaRPr>
                    </a:p>
                  </a:txBody>
                  <a:tcPr marL="25487" marR="25487" marT="0" marB="0" anchor="ctr"/>
                </a:tc>
                <a:extLst>
                  <a:ext uri="{0D108BD9-81ED-4DB2-BD59-A6C34878D82A}">
                    <a16:rowId xmlns:a16="http://schemas.microsoft.com/office/drawing/2014/main" val="10002"/>
                  </a:ext>
                </a:extLst>
              </a:tr>
              <a:tr h="860659">
                <a:tc>
                  <a:txBody>
                    <a:bodyPr/>
                    <a:lstStyle/>
                    <a:p>
                      <a:pPr indent="127000" algn="ctr">
                        <a:lnSpc>
                          <a:spcPct val="150000"/>
                        </a:lnSpc>
                        <a:spcAft>
                          <a:spcPts val="0"/>
                        </a:spcAft>
                      </a:pPr>
                      <a:r>
                        <a:rPr lang="en-US" sz="2000" b="0" kern="100" dirty="0">
                          <a:effectLst/>
                          <a:latin typeface="微软雅黑" panose="020B0503020204020204" pitchFamily="34" charset="-122"/>
                          <a:ea typeface="微软雅黑" panose="020B0503020204020204" pitchFamily="34" charset="-122"/>
                        </a:rPr>
                        <a:t>search</a:t>
                      </a:r>
                      <a:endParaRPr lang="zh-CN" sz="2000" b="0" kern="100" dirty="0">
                        <a:effectLst/>
                        <a:latin typeface="微软雅黑" panose="020B0503020204020204" pitchFamily="34" charset="-122"/>
                        <a:ea typeface="微软雅黑" panose="020B0503020204020204" pitchFamily="34" charset="-122"/>
                        <a:cs typeface="Times New Roman"/>
                      </a:endParaRPr>
                    </a:p>
                  </a:txBody>
                  <a:tcPr marL="25487" marR="25487" marT="0" marB="0" anchor="ctr"/>
                </a:tc>
                <a:tc>
                  <a:txBody>
                    <a:bodyPr/>
                    <a:lstStyle/>
                    <a:p>
                      <a:pPr indent="127000" algn="just">
                        <a:lnSpc>
                          <a:spcPct val="150000"/>
                        </a:lnSpc>
                        <a:spcAft>
                          <a:spcPts val="0"/>
                        </a:spcAft>
                      </a:pPr>
                      <a:r>
                        <a:rPr lang="zh-CN" sz="2000" kern="100" dirty="0">
                          <a:effectLst/>
                          <a:latin typeface="宋体" panose="02010600030101010101" pitchFamily="2" charset="-122"/>
                          <a:ea typeface="宋体" panose="02010600030101010101" pitchFamily="2" charset="-122"/>
                        </a:rPr>
                        <a:t>将输入的字符串整个扫描，对输入的正则表达式进行匹配，获取匹配结果，否则输出</a:t>
                      </a:r>
                      <a:r>
                        <a:rPr lang="en-US" sz="2000" kern="100" dirty="0">
                          <a:effectLst/>
                          <a:latin typeface="宋体" panose="02010600030101010101" pitchFamily="2" charset="-122"/>
                          <a:ea typeface="宋体" panose="02010600030101010101" pitchFamily="2" charset="-122"/>
                        </a:rPr>
                        <a:t>None</a:t>
                      </a:r>
                      <a:endParaRPr lang="zh-CN" sz="2000" kern="100" dirty="0">
                        <a:effectLst/>
                        <a:latin typeface="宋体" panose="02010600030101010101" pitchFamily="2" charset="-122"/>
                        <a:ea typeface="宋体" panose="02010600030101010101" pitchFamily="2" charset="-122"/>
                        <a:cs typeface="Times New Roman"/>
                      </a:endParaRPr>
                    </a:p>
                  </a:txBody>
                  <a:tcPr marL="25487" marR="25487" marT="0" marB="0" anchor="ctr"/>
                </a:tc>
                <a:extLst>
                  <a:ext uri="{0D108BD9-81ED-4DB2-BD59-A6C34878D82A}">
                    <a16:rowId xmlns:a16="http://schemas.microsoft.com/office/drawing/2014/main" val="10003"/>
                  </a:ext>
                </a:extLst>
              </a:tr>
              <a:tr h="403402">
                <a:tc>
                  <a:txBody>
                    <a:bodyPr/>
                    <a:lstStyle/>
                    <a:p>
                      <a:pPr indent="127000" algn="ctr">
                        <a:lnSpc>
                          <a:spcPct val="150000"/>
                        </a:lnSpc>
                        <a:spcAft>
                          <a:spcPts val="0"/>
                        </a:spcAft>
                      </a:pPr>
                      <a:r>
                        <a:rPr lang="en-US" sz="2000" b="0" kern="100" dirty="0">
                          <a:effectLst/>
                          <a:latin typeface="微软雅黑" panose="020B0503020204020204" pitchFamily="34" charset="-122"/>
                          <a:ea typeface="微软雅黑" panose="020B0503020204020204" pitchFamily="34" charset="-122"/>
                        </a:rPr>
                        <a:t>split</a:t>
                      </a:r>
                      <a:endParaRPr lang="zh-CN" sz="2000" b="0" kern="100" dirty="0">
                        <a:effectLst/>
                        <a:latin typeface="微软雅黑" panose="020B0503020204020204" pitchFamily="34" charset="-122"/>
                        <a:ea typeface="微软雅黑" panose="020B0503020204020204" pitchFamily="34" charset="-122"/>
                        <a:cs typeface="Times New Roman"/>
                      </a:endParaRPr>
                    </a:p>
                  </a:txBody>
                  <a:tcPr marL="25487" marR="25487" marT="0" marB="0" anchor="ctr"/>
                </a:tc>
                <a:tc>
                  <a:txBody>
                    <a:bodyPr/>
                    <a:lstStyle/>
                    <a:p>
                      <a:pPr indent="127000" algn="just">
                        <a:lnSpc>
                          <a:spcPct val="150000"/>
                        </a:lnSpc>
                        <a:spcAft>
                          <a:spcPts val="0"/>
                        </a:spcAft>
                      </a:pPr>
                      <a:r>
                        <a:rPr lang="zh-CN" sz="2000" kern="100" dirty="0">
                          <a:effectLst/>
                          <a:latin typeface="宋体" panose="02010600030101010101" pitchFamily="2" charset="-122"/>
                          <a:ea typeface="宋体" panose="02010600030101010101" pitchFamily="2" charset="-122"/>
                        </a:rPr>
                        <a:t>按照能够匹配的字符串作为分隔符，将字符串分割后返回一个列表</a:t>
                      </a:r>
                      <a:endParaRPr lang="zh-CN" sz="2000" kern="100" dirty="0">
                        <a:effectLst/>
                        <a:latin typeface="宋体" panose="02010600030101010101" pitchFamily="2" charset="-122"/>
                        <a:ea typeface="宋体" panose="02010600030101010101" pitchFamily="2" charset="-122"/>
                        <a:cs typeface="Times New Roman"/>
                      </a:endParaRPr>
                    </a:p>
                  </a:txBody>
                  <a:tcPr marL="25487" marR="25487" marT="0" marB="0" anchor="ctr"/>
                </a:tc>
                <a:extLst>
                  <a:ext uri="{0D108BD9-81ED-4DB2-BD59-A6C34878D82A}">
                    <a16:rowId xmlns:a16="http://schemas.microsoft.com/office/drawing/2014/main" val="10004"/>
                  </a:ext>
                </a:extLst>
              </a:tr>
              <a:tr h="403402">
                <a:tc>
                  <a:txBody>
                    <a:bodyPr/>
                    <a:lstStyle/>
                    <a:p>
                      <a:pPr indent="127000" algn="ctr">
                        <a:lnSpc>
                          <a:spcPct val="150000"/>
                        </a:lnSpc>
                        <a:spcAft>
                          <a:spcPts val="0"/>
                        </a:spcAft>
                      </a:pPr>
                      <a:r>
                        <a:rPr lang="en-US" sz="2000" b="0" kern="100" dirty="0" err="1">
                          <a:effectLst/>
                          <a:latin typeface="微软雅黑" panose="020B0503020204020204" pitchFamily="34" charset="-122"/>
                          <a:ea typeface="微软雅黑" panose="020B0503020204020204" pitchFamily="34" charset="-122"/>
                        </a:rPr>
                        <a:t>findall</a:t>
                      </a:r>
                      <a:endParaRPr lang="zh-CN" sz="2000" b="0" kern="100" dirty="0">
                        <a:effectLst/>
                        <a:latin typeface="微软雅黑" panose="020B0503020204020204" pitchFamily="34" charset="-122"/>
                        <a:ea typeface="微软雅黑" panose="020B0503020204020204" pitchFamily="34" charset="-122"/>
                        <a:cs typeface="Times New Roman"/>
                      </a:endParaRPr>
                    </a:p>
                  </a:txBody>
                  <a:tcPr marL="25487" marR="25487" marT="0" marB="0" anchor="ctr"/>
                </a:tc>
                <a:tc>
                  <a:txBody>
                    <a:bodyPr/>
                    <a:lstStyle/>
                    <a:p>
                      <a:pPr indent="127000" algn="just">
                        <a:lnSpc>
                          <a:spcPct val="150000"/>
                        </a:lnSpc>
                        <a:spcAft>
                          <a:spcPts val="0"/>
                        </a:spcAft>
                      </a:pPr>
                      <a:r>
                        <a:rPr lang="zh-CN" sz="2000" kern="100" dirty="0">
                          <a:effectLst/>
                          <a:latin typeface="宋体" panose="02010600030101010101" pitchFamily="2" charset="-122"/>
                          <a:ea typeface="宋体" panose="02010600030101010101" pitchFamily="2" charset="-122"/>
                        </a:rPr>
                        <a:t>搜索整个字符串，返回一个列表包含全部能匹配的子串</a:t>
                      </a:r>
                      <a:endParaRPr lang="zh-CN" sz="2000" kern="100" dirty="0">
                        <a:effectLst/>
                        <a:latin typeface="宋体" panose="02010600030101010101" pitchFamily="2" charset="-122"/>
                        <a:ea typeface="宋体" panose="02010600030101010101" pitchFamily="2" charset="-122"/>
                        <a:cs typeface="Times New Roman"/>
                      </a:endParaRPr>
                    </a:p>
                  </a:txBody>
                  <a:tcPr marL="25487" marR="25487" marT="0" marB="0" anchor="ctr"/>
                </a:tc>
                <a:extLst>
                  <a:ext uri="{0D108BD9-81ED-4DB2-BD59-A6C34878D82A}">
                    <a16:rowId xmlns:a16="http://schemas.microsoft.com/office/drawing/2014/main" val="10005"/>
                  </a:ext>
                </a:extLst>
              </a:tr>
              <a:tr h="403402">
                <a:tc>
                  <a:txBody>
                    <a:bodyPr/>
                    <a:lstStyle/>
                    <a:p>
                      <a:pPr indent="127000" algn="ctr">
                        <a:lnSpc>
                          <a:spcPct val="150000"/>
                        </a:lnSpc>
                        <a:spcAft>
                          <a:spcPts val="0"/>
                        </a:spcAft>
                      </a:pPr>
                      <a:r>
                        <a:rPr lang="en-US" sz="2000" b="0" kern="100" dirty="0" err="1">
                          <a:effectLst/>
                          <a:latin typeface="微软雅黑" panose="020B0503020204020204" pitchFamily="34" charset="-122"/>
                          <a:ea typeface="微软雅黑" panose="020B0503020204020204" pitchFamily="34" charset="-122"/>
                        </a:rPr>
                        <a:t>finditer</a:t>
                      </a:r>
                      <a:endParaRPr lang="zh-CN" sz="2000" b="0" kern="100" dirty="0">
                        <a:effectLst/>
                        <a:latin typeface="微软雅黑" panose="020B0503020204020204" pitchFamily="34" charset="-122"/>
                        <a:ea typeface="微软雅黑" panose="020B0503020204020204" pitchFamily="34" charset="-122"/>
                        <a:cs typeface="Times New Roman"/>
                      </a:endParaRPr>
                    </a:p>
                  </a:txBody>
                  <a:tcPr marL="25487" marR="25487" marT="0" marB="0" anchor="ctr"/>
                </a:tc>
                <a:tc>
                  <a:txBody>
                    <a:bodyPr/>
                    <a:lstStyle/>
                    <a:p>
                      <a:pPr indent="127000" algn="just">
                        <a:lnSpc>
                          <a:spcPct val="150000"/>
                        </a:lnSpc>
                        <a:spcAft>
                          <a:spcPts val="0"/>
                        </a:spcAft>
                      </a:pPr>
                      <a:r>
                        <a:rPr lang="zh-CN" sz="2000" kern="100" dirty="0">
                          <a:effectLst/>
                          <a:latin typeface="宋体" panose="02010600030101010101" pitchFamily="2" charset="-122"/>
                          <a:ea typeface="宋体" panose="02010600030101010101" pitchFamily="2" charset="-122"/>
                        </a:rPr>
                        <a:t>与</a:t>
                      </a:r>
                      <a:r>
                        <a:rPr lang="en-US" sz="2000" kern="100" dirty="0" err="1">
                          <a:effectLst/>
                          <a:latin typeface="宋体" panose="02010600030101010101" pitchFamily="2" charset="-122"/>
                          <a:ea typeface="宋体" panose="02010600030101010101" pitchFamily="2" charset="-122"/>
                        </a:rPr>
                        <a:t>findall</a:t>
                      </a:r>
                      <a:r>
                        <a:rPr lang="zh-CN" sz="2000" kern="100" dirty="0">
                          <a:effectLst/>
                          <a:latin typeface="宋体" panose="02010600030101010101" pitchFamily="2" charset="-122"/>
                          <a:ea typeface="宋体" panose="02010600030101010101" pitchFamily="2" charset="-122"/>
                        </a:rPr>
                        <a:t>方法作用类似，以迭代器的形式返回结果</a:t>
                      </a:r>
                      <a:endParaRPr lang="zh-CN" sz="2000" kern="100" dirty="0">
                        <a:effectLst/>
                        <a:latin typeface="宋体" panose="02010600030101010101" pitchFamily="2" charset="-122"/>
                        <a:ea typeface="宋体" panose="02010600030101010101" pitchFamily="2" charset="-122"/>
                        <a:cs typeface="Times New Roman"/>
                      </a:endParaRPr>
                    </a:p>
                  </a:txBody>
                  <a:tcPr marL="25487" marR="25487" marT="0" marB="0" anchor="ctr"/>
                </a:tc>
                <a:extLst>
                  <a:ext uri="{0D108BD9-81ED-4DB2-BD59-A6C34878D82A}">
                    <a16:rowId xmlns:a16="http://schemas.microsoft.com/office/drawing/2014/main" val="10006"/>
                  </a:ext>
                </a:extLst>
              </a:tr>
              <a:tr h="403402">
                <a:tc>
                  <a:txBody>
                    <a:bodyPr/>
                    <a:lstStyle/>
                    <a:p>
                      <a:pPr indent="127000" algn="ctr">
                        <a:lnSpc>
                          <a:spcPct val="150000"/>
                        </a:lnSpc>
                        <a:spcAft>
                          <a:spcPts val="0"/>
                        </a:spcAft>
                      </a:pPr>
                      <a:r>
                        <a:rPr lang="en-US" sz="2000" b="0" kern="100" dirty="0">
                          <a:effectLst/>
                          <a:latin typeface="微软雅黑" panose="020B0503020204020204" pitchFamily="34" charset="-122"/>
                          <a:ea typeface="微软雅黑" panose="020B0503020204020204" pitchFamily="34" charset="-122"/>
                        </a:rPr>
                        <a:t>sub</a:t>
                      </a:r>
                      <a:endParaRPr lang="zh-CN" sz="2000" b="0" kern="100" dirty="0">
                        <a:effectLst/>
                        <a:latin typeface="微软雅黑" panose="020B0503020204020204" pitchFamily="34" charset="-122"/>
                        <a:ea typeface="微软雅黑" panose="020B0503020204020204" pitchFamily="34" charset="-122"/>
                        <a:cs typeface="Times New Roman"/>
                      </a:endParaRPr>
                    </a:p>
                  </a:txBody>
                  <a:tcPr marL="25487" marR="25487" marT="0" marB="0" anchor="ctr"/>
                </a:tc>
                <a:tc>
                  <a:txBody>
                    <a:bodyPr/>
                    <a:lstStyle/>
                    <a:p>
                      <a:pPr indent="127000" algn="just">
                        <a:lnSpc>
                          <a:spcPct val="150000"/>
                        </a:lnSpc>
                        <a:spcAft>
                          <a:spcPts val="0"/>
                        </a:spcAft>
                      </a:pPr>
                      <a:r>
                        <a:rPr lang="zh-CN" sz="2000" kern="100" dirty="0">
                          <a:effectLst/>
                          <a:latin typeface="宋体" panose="02010600030101010101" pitchFamily="2" charset="-122"/>
                          <a:ea typeface="宋体" panose="02010600030101010101" pitchFamily="2" charset="-122"/>
                        </a:rPr>
                        <a:t>使用指定内容替换字符串中匹配的每一个子串内容</a:t>
                      </a:r>
                      <a:endParaRPr lang="zh-CN" sz="2000" kern="100" dirty="0">
                        <a:effectLst/>
                        <a:latin typeface="宋体" panose="02010600030101010101" pitchFamily="2" charset="-122"/>
                        <a:ea typeface="宋体" panose="02010600030101010101" pitchFamily="2" charset="-122"/>
                        <a:cs typeface="Times New Roman"/>
                      </a:endParaRPr>
                    </a:p>
                  </a:txBody>
                  <a:tcPr marL="25487" marR="25487"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07650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F3FF1C8-7D28-45DA-887B-4A2C5150624E}"/>
              </a:ext>
            </a:extLst>
          </p:cNvPr>
          <p:cNvSpPr>
            <a:spLocks noGrp="1"/>
          </p:cNvSpPr>
          <p:nvPr>
            <p:ph type="body" sz="quarter" idx="11"/>
          </p:nvPr>
        </p:nvSpPr>
        <p:spPr/>
        <p:txBody>
          <a:bodyPr/>
          <a:lstStyle/>
          <a:p>
            <a:r>
              <a:rPr lang="zh-CN" altLang="en-US" dirty="0"/>
              <a:t>正则表达式匹配规则</a:t>
            </a:r>
          </a:p>
        </p:txBody>
      </p:sp>
      <p:sp>
        <p:nvSpPr>
          <p:cNvPr id="3" name="标题 2">
            <a:extLst>
              <a:ext uri="{FF2B5EF4-FFF2-40B4-BE49-F238E27FC236}">
                <a16:creationId xmlns:a16="http://schemas.microsoft.com/office/drawing/2014/main" id="{CBBA0AA5-2198-43D2-997C-0E7BB009DC3A}"/>
              </a:ext>
            </a:extLst>
          </p:cNvPr>
          <p:cNvSpPr>
            <a:spLocks noGrp="1"/>
          </p:cNvSpPr>
          <p:nvPr>
            <p:ph type="title"/>
          </p:nvPr>
        </p:nvSpPr>
        <p:spPr/>
        <p:txBody>
          <a:bodyPr>
            <a:normAutofit fontScale="90000"/>
          </a:bodyPr>
          <a:lstStyle/>
          <a:p>
            <a:r>
              <a:rPr lang="zh-CN" altLang="en-US" dirty="0"/>
              <a:t>使用正则表达式解析信息</a:t>
            </a:r>
          </a:p>
        </p:txBody>
      </p:sp>
      <p:sp>
        <p:nvSpPr>
          <p:cNvPr id="5" name="内容占位符 2">
            <a:extLst>
              <a:ext uri="{FF2B5EF4-FFF2-40B4-BE49-F238E27FC236}">
                <a16:creationId xmlns:a16="http://schemas.microsoft.com/office/drawing/2014/main" id="{A6431F7D-5C66-4456-82C6-A392015A0285}"/>
              </a:ext>
            </a:extLst>
          </p:cNvPr>
          <p:cNvSpPr txBox="1">
            <a:spLocks/>
          </p:cNvSpPr>
          <p:nvPr/>
        </p:nvSpPr>
        <p:spPr bwMode="auto">
          <a:xfrm>
            <a:off x="1176020" y="2121415"/>
            <a:ext cx="8824913" cy="263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base" latinLnBrk="0" hangingPunct="1">
              <a:lnSpc>
                <a:spcPct val="100000"/>
              </a:lnSpc>
              <a:spcBef>
                <a:spcPts val="1000"/>
              </a:spcBef>
              <a:spcAft>
                <a:spcPct val="0"/>
              </a:spcAft>
              <a:buClr>
                <a:srgbClr val="B31166"/>
              </a:buClr>
              <a:buSzPct val="80000"/>
              <a:buFont typeface="Wingdings 3" panose="05040102010807070707" pitchFamily="18" charset="2"/>
              <a:buNone/>
              <a:tabLst/>
              <a:defRPr/>
            </a:pPr>
            <a:r>
              <a:rPr kumimoji="1" lang="en-US" altLang="zh-CN"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          匹配任意字符（“</a:t>
            </a:r>
            <a:r>
              <a:rPr kumimoji="1" lang="en-US" altLang="zh-CN"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\n</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”除外）      </a:t>
            </a:r>
            <a:r>
              <a:rPr kumimoji="1" lang="en-US" altLang="zh-CN" sz="1800" b="0" i="0" u="none" strike="noStrike" kern="1200" cap="none" spc="0" normalizeH="0" baseline="0" noProof="0" dirty="0" err="1">
                <a:ln>
                  <a:noFill/>
                </a:ln>
                <a:solidFill>
                  <a:srgbClr val="404040"/>
                </a:solidFill>
                <a:effectLst/>
                <a:uLnTx/>
                <a:uFillTx/>
                <a:latin typeface="Century Gothic" panose="020B0502020202020204"/>
                <a:ea typeface="宋体" panose="02010600030101010101" pitchFamily="2" charset="-122"/>
                <a:cs typeface="+mn-cs"/>
              </a:rPr>
              <a:t>a</a:t>
            </a:r>
            <a:r>
              <a:rPr kumimoji="1" lang="en-US" altLang="zh-CN" sz="1800" b="0" i="0" u="none" strike="noStrike" kern="1200" cap="none" spc="0" normalizeH="0" baseline="0" noProof="0" dirty="0" err="1">
                <a:ln>
                  <a:noFill/>
                </a:ln>
                <a:solidFill>
                  <a:srgbClr val="0070C0"/>
                </a:solidFill>
                <a:effectLst/>
                <a:uLnTx/>
                <a:uFillTx/>
                <a:latin typeface="Century Gothic" panose="020B0502020202020204"/>
                <a:ea typeface="宋体" panose="02010600030101010101" pitchFamily="2" charset="-122"/>
                <a:cs typeface="+mn-cs"/>
              </a:rPr>
              <a:t>.</a:t>
            </a:r>
            <a:r>
              <a:rPr kumimoji="1" lang="en-US" altLang="zh-CN" sz="1800" b="0" i="0" u="none" strike="noStrike" kern="1200" cap="none" spc="0" normalizeH="0" baseline="0" noProof="0" dirty="0" err="1">
                <a:ln>
                  <a:noFill/>
                </a:ln>
                <a:solidFill>
                  <a:srgbClr val="404040"/>
                </a:solidFill>
                <a:effectLst/>
                <a:uLnTx/>
                <a:uFillTx/>
                <a:latin typeface="Century Gothic" panose="020B0502020202020204"/>
                <a:ea typeface="宋体" panose="02010600030101010101" pitchFamily="2" charset="-122"/>
                <a:cs typeface="+mn-cs"/>
              </a:rPr>
              <a:t>c</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               </a:t>
            </a:r>
            <a:r>
              <a:rPr kumimoji="1" lang="en-US" altLang="zh-CN" sz="1800" b="0" i="0" u="none" strike="noStrike" kern="1200" cap="none" spc="0" normalizeH="0" baseline="0" noProof="0" dirty="0" err="1">
                <a:ln>
                  <a:noFill/>
                </a:ln>
                <a:solidFill>
                  <a:srgbClr val="404040"/>
                </a:solidFill>
                <a:effectLst/>
                <a:uLnTx/>
                <a:uFillTx/>
                <a:latin typeface="Century Gothic" panose="020B0502020202020204"/>
                <a:ea typeface="宋体" panose="02010600030101010101" pitchFamily="2" charset="-122"/>
                <a:cs typeface="+mn-cs"/>
              </a:rPr>
              <a:t>a</a:t>
            </a:r>
            <a:r>
              <a:rPr kumimoji="1" lang="en-US" altLang="zh-CN" sz="1800" b="0" i="0" u="none" strike="noStrike" kern="1200" cap="none" spc="0" normalizeH="0" baseline="0" noProof="0" dirty="0" err="1">
                <a:ln>
                  <a:noFill/>
                </a:ln>
                <a:solidFill>
                  <a:srgbClr val="0070C0"/>
                </a:solidFill>
                <a:effectLst/>
                <a:uLnTx/>
                <a:uFillTx/>
                <a:latin typeface="Century Gothic" panose="020B0502020202020204"/>
                <a:ea typeface="宋体" panose="02010600030101010101" pitchFamily="2" charset="-122"/>
                <a:cs typeface="+mn-cs"/>
              </a:rPr>
              <a:t>b</a:t>
            </a:r>
            <a:r>
              <a:rPr kumimoji="1" lang="en-US" altLang="zh-CN" sz="1800" b="0" i="0" u="none" strike="noStrike" kern="1200" cap="none" spc="0" normalizeH="0" baseline="0" noProof="0" dirty="0" err="1">
                <a:ln>
                  <a:noFill/>
                </a:ln>
                <a:solidFill>
                  <a:srgbClr val="404040"/>
                </a:solidFill>
                <a:effectLst/>
                <a:uLnTx/>
                <a:uFillTx/>
                <a:latin typeface="Century Gothic" panose="020B0502020202020204"/>
                <a:ea typeface="宋体" panose="02010600030101010101" pitchFamily="2" charset="-122"/>
                <a:cs typeface="+mn-cs"/>
              </a:rPr>
              <a:t>c</a:t>
            </a:r>
            <a:endPar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endParaRPr>
          </a:p>
          <a:p>
            <a:pPr marL="0" marR="0" lvl="0" indent="0" algn="l" defTabSz="457200" rtl="0" eaLnBrk="1" fontAlgn="base" latinLnBrk="0" hangingPunct="1">
              <a:lnSpc>
                <a:spcPct val="100000"/>
              </a:lnSpc>
              <a:spcBef>
                <a:spcPts val="1000"/>
              </a:spcBef>
              <a:spcAft>
                <a:spcPct val="0"/>
              </a:spcAft>
              <a:buClr>
                <a:srgbClr val="B31166"/>
              </a:buClr>
              <a:buSzPct val="80000"/>
              <a:buFont typeface="Wingdings 3" panose="05040102010807070707" pitchFamily="18" charset="2"/>
              <a:buNone/>
              <a:tabLst/>
              <a:defRPr/>
            </a:pPr>
            <a:r>
              <a:rPr kumimoji="1" lang="en-US" altLang="zh-CN"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\d</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        数字</a:t>
            </a:r>
            <a:r>
              <a:rPr kumimoji="1" lang="en-US" altLang="zh-CN"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0-9</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                                       </a:t>
            </a:r>
            <a:r>
              <a:rPr kumimoji="1" lang="en-US" altLang="zh-CN"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a</a:t>
            </a:r>
            <a:r>
              <a:rPr kumimoji="1" lang="en-US" altLang="zh-CN" sz="1800" b="0" i="0" u="none" strike="noStrike" kern="1200" cap="none" spc="0" normalizeH="0" baseline="0" noProof="0" dirty="0">
                <a:ln>
                  <a:noFill/>
                </a:ln>
                <a:solidFill>
                  <a:srgbClr val="0070C0"/>
                </a:solidFill>
                <a:effectLst/>
                <a:uLnTx/>
                <a:uFillTx/>
                <a:latin typeface="Century Gothic" panose="020B0502020202020204"/>
                <a:ea typeface="宋体" panose="02010600030101010101" pitchFamily="2" charset="-122"/>
                <a:cs typeface="+mn-cs"/>
              </a:rPr>
              <a:t>\d</a:t>
            </a:r>
            <a:r>
              <a:rPr kumimoji="1" lang="en-US" altLang="zh-CN"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c</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            </a:t>
            </a:r>
            <a:r>
              <a:rPr kumimoji="1" lang="en-US" altLang="zh-CN"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a</a:t>
            </a:r>
            <a:r>
              <a:rPr kumimoji="1" lang="en-US" altLang="zh-CN" sz="1800" b="0" i="0" u="none" strike="noStrike" kern="1200" cap="none" spc="0" normalizeH="0" baseline="0" noProof="0" dirty="0">
                <a:ln>
                  <a:noFill/>
                </a:ln>
                <a:solidFill>
                  <a:srgbClr val="0070C0"/>
                </a:solidFill>
                <a:effectLst/>
                <a:uLnTx/>
                <a:uFillTx/>
                <a:latin typeface="Century Gothic" panose="020B0502020202020204"/>
                <a:ea typeface="宋体" panose="02010600030101010101" pitchFamily="2" charset="-122"/>
                <a:cs typeface="+mn-cs"/>
              </a:rPr>
              <a:t>2</a:t>
            </a:r>
            <a:r>
              <a:rPr kumimoji="1" lang="en-US" altLang="zh-CN"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c</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                       </a:t>
            </a:r>
          </a:p>
          <a:p>
            <a:pPr marL="0" marR="0" lvl="0" indent="0" algn="l" defTabSz="457200" rtl="0" eaLnBrk="1" fontAlgn="base" latinLnBrk="0" hangingPunct="1">
              <a:lnSpc>
                <a:spcPct val="100000"/>
              </a:lnSpc>
              <a:spcBef>
                <a:spcPts val="1000"/>
              </a:spcBef>
              <a:spcAft>
                <a:spcPct val="0"/>
              </a:spcAft>
              <a:buClr>
                <a:srgbClr val="B31166"/>
              </a:buClr>
              <a:buSzPct val="80000"/>
              <a:buFont typeface="Wingdings 3" panose="05040102010807070707" pitchFamily="18" charset="2"/>
              <a:buNone/>
              <a:tabLst/>
              <a:defRPr/>
            </a:pP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          匹配前一个字符的</a:t>
            </a:r>
            <a:r>
              <a:rPr kumimoji="1" lang="en-US" altLang="zh-CN"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0</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或无限次       </a:t>
            </a:r>
            <a:r>
              <a:rPr kumimoji="1" lang="en-US" altLang="zh-CN"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ab</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 </a:t>
            </a:r>
            <a:r>
              <a:rPr kumimoji="1" lang="en-US" altLang="zh-CN"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c</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          </a:t>
            </a:r>
            <a:r>
              <a:rPr kumimoji="1" lang="en-US" altLang="zh-CN"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ac</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或</a:t>
            </a:r>
            <a:r>
              <a:rPr kumimoji="1" lang="en-US" altLang="zh-CN" sz="1800" b="0" i="0" u="none" strike="noStrike" kern="1200" cap="none" spc="0" normalizeH="0" baseline="0" noProof="0" dirty="0" err="1">
                <a:ln>
                  <a:noFill/>
                </a:ln>
                <a:solidFill>
                  <a:srgbClr val="404040"/>
                </a:solidFill>
                <a:effectLst/>
                <a:uLnTx/>
                <a:uFillTx/>
                <a:latin typeface="Century Gothic" panose="020B0502020202020204"/>
                <a:ea typeface="宋体" panose="02010600030101010101" pitchFamily="2" charset="-122"/>
                <a:cs typeface="+mn-cs"/>
              </a:rPr>
              <a:t>abc</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 或</a:t>
            </a:r>
            <a:r>
              <a:rPr kumimoji="1" lang="en-US" altLang="zh-CN" sz="1800" b="0" i="0" u="none" strike="noStrike" kern="1200" cap="none" spc="0" normalizeH="0" baseline="0" noProof="0" dirty="0" err="1">
                <a:ln>
                  <a:noFill/>
                </a:ln>
                <a:solidFill>
                  <a:srgbClr val="404040"/>
                </a:solidFill>
                <a:effectLst/>
                <a:uLnTx/>
                <a:uFillTx/>
                <a:latin typeface="Century Gothic" panose="020B0502020202020204"/>
                <a:ea typeface="宋体" panose="02010600030101010101" pitchFamily="2" charset="-122"/>
                <a:cs typeface="+mn-cs"/>
              </a:rPr>
              <a:t>abbc</a:t>
            </a:r>
            <a:endPar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endParaRPr>
          </a:p>
          <a:p>
            <a:pPr marL="0" marR="0" lvl="0" indent="0" algn="l" defTabSz="457200" rtl="0" eaLnBrk="1" fontAlgn="base" latinLnBrk="0" hangingPunct="1">
              <a:lnSpc>
                <a:spcPct val="100000"/>
              </a:lnSpc>
              <a:spcBef>
                <a:spcPts val="1000"/>
              </a:spcBef>
              <a:spcAft>
                <a:spcPct val="0"/>
              </a:spcAft>
              <a:buClr>
                <a:srgbClr val="B31166"/>
              </a:buClr>
              <a:buSzPct val="80000"/>
              <a:buFont typeface="Wingdings 3" panose="05040102010807070707" pitchFamily="18" charset="2"/>
              <a:buNone/>
              <a:tabLst/>
              <a:defRPr/>
            </a:pPr>
            <a:r>
              <a:rPr kumimoji="1" lang="en-US" altLang="zh-CN"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         匹配前一个字符的</a:t>
            </a:r>
            <a:r>
              <a:rPr kumimoji="1" lang="en-US" altLang="zh-CN"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1</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或无限次        </a:t>
            </a:r>
            <a:r>
              <a:rPr kumimoji="1" lang="en-US" altLang="zh-CN"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ab+</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 </a:t>
            </a:r>
            <a:r>
              <a:rPr kumimoji="1" lang="en-US" altLang="zh-CN"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c</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         </a:t>
            </a:r>
            <a:r>
              <a:rPr kumimoji="1" lang="en-US" altLang="zh-CN" sz="1800" b="0" i="0" u="none" strike="noStrike" kern="1200" cap="none" spc="0" normalizeH="0" baseline="0" noProof="0" dirty="0" err="1">
                <a:ln>
                  <a:noFill/>
                </a:ln>
                <a:solidFill>
                  <a:srgbClr val="404040"/>
                </a:solidFill>
                <a:effectLst/>
                <a:uLnTx/>
                <a:uFillTx/>
                <a:latin typeface="Century Gothic" panose="020B0502020202020204"/>
                <a:ea typeface="宋体" panose="02010600030101010101" pitchFamily="2" charset="-122"/>
                <a:cs typeface="+mn-cs"/>
              </a:rPr>
              <a:t>abc</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 或</a:t>
            </a:r>
            <a:r>
              <a:rPr kumimoji="1" lang="en-US" altLang="zh-CN" sz="1800" b="0" i="0" u="none" strike="noStrike" kern="1200" cap="none" spc="0" normalizeH="0" baseline="0" noProof="0" dirty="0" err="1">
                <a:ln>
                  <a:noFill/>
                </a:ln>
                <a:solidFill>
                  <a:srgbClr val="404040"/>
                </a:solidFill>
                <a:effectLst/>
                <a:uLnTx/>
                <a:uFillTx/>
                <a:latin typeface="Century Gothic" panose="020B0502020202020204"/>
                <a:ea typeface="宋体" panose="02010600030101010101" pitchFamily="2" charset="-122"/>
                <a:cs typeface="+mn-cs"/>
              </a:rPr>
              <a:t>abbc</a:t>
            </a:r>
            <a:endPar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endParaRPr>
          </a:p>
          <a:p>
            <a:pPr marL="0" marR="0" lvl="0" indent="0" algn="l" defTabSz="457200" rtl="0" eaLnBrk="1" fontAlgn="base" latinLnBrk="0" hangingPunct="1">
              <a:lnSpc>
                <a:spcPct val="100000"/>
              </a:lnSpc>
              <a:spcBef>
                <a:spcPts val="1000"/>
              </a:spcBef>
              <a:spcAft>
                <a:spcPct val="0"/>
              </a:spcAft>
              <a:buClr>
                <a:srgbClr val="B31166"/>
              </a:buClr>
              <a:buSzPct val="80000"/>
              <a:buFont typeface="Wingdings 3" panose="05040102010807070707" pitchFamily="18" charset="2"/>
              <a:buNone/>
              <a:tabLst/>
              <a:defRPr/>
            </a:pP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        匹配前一个字符</a:t>
            </a:r>
            <a:r>
              <a:rPr kumimoji="1" lang="en-US" altLang="zh-CN"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0</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或</a:t>
            </a:r>
            <a:r>
              <a:rPr kumimoji="1" lang="en-US" altLang="zh-CN"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1</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次                </a:t>
            </a:r>
            <a:r>
              <a:rPr kumimoji="1" lang="en-US" altLang="zh-CN" sz="1800" b="0" i="0" u="none" strike="noStrike" kern="1200" cap="none" spc="0" normalizeH="0" baseline="0" noProof="0" dirty="0" err="1">
                <a:ln>
                  <a:noFill/>
                </a:ln>
                <a:solidFill>
                  <a:srgbClr val="404040"/>
                </a:solidFill>
                <a:effectLst/>
                <a:uLnTx/>
                <a:uFillTx/>
                <a:latin typeface="Century Gothic" panose="020B0502020202020204"/>
                <a:ea typeface="宋体" panose="02010600030101010101" pitchFamily="2" charset="-122"/>
                <a:cs typeface="+mn-cs"/>
              </a:rPr>
              <a:t>abc</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         </a:t>
            </a:r>
            <a:r>
              <a:rPr kumimoji="1" lang="en-US" altLang="zh-CN"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ab</a:t>
            </a:r>
            <a:r>
              <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rPr>
              <a:t>或</a:t>
            </a:r>
            <a:r>
              <a:rPr kumimoji="1" lang="en-US" altLang="zh-CN" sz="1800" b="0" i="0" u="none" strike="noStrike" kern="1200" cap="none" spc="0" normalizeH="0" baseline="0" noProof="0" dirty="0" err="1">
                <a:ln>
                  <a:noFill/>
                </a:ln>
                <a:solidFill>
                  <a:srgbClr val="404040"/>
                </a:solidFill>
                <a:effectLst/>
                <a:uLnTx/>
                <a:uFillTx/>
                <a:latin typeface="Century Gothic" panose="020B0502020202020204"/>
                <a:ea typeface="宋体" panose="02010600030101010101" pitchFamily="2" charset="-122"/>
                <a:cs typeface="+mn-cs"/>
              </a:rPr>
              <a:t>abc</a:t>
            </a:r>
            <a:endPar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endParaRPr>
          </a:p>
          <a:p>
            <a:pPr marL="0" marR="0" lvl="0" indent="0" algn="l" defTabSz="457200" rtl="0" eaLnBrk="1" fontAlgn="base" latinLnBrk="0" hangingPunct="1">
              <a:lnSpc>
                <a:spcPct val="100000"/>
              </a:lnSpc>
              <a:spcBef>
                <a:spcPts val="1000"/>
              </a:spcBef>
              <a:spcAft>
                <a:spcPct val="0"/>
              </a:spcAft>
              <a:buClr>
                <a:srgbClr val="B31166"/>
              </a:buClr>
              <a:buSzPct val="80000"/>
              <a:buFont typeface="Arial" panose="020B0604020202020204" pitchFamily="34" charset="0"/>
              <a:buChar char="•"/>
              <a:tabLst/>
              <a:defRPr/>
            </a:pPr>
            <a:endParaRPr kumimoji="1" lang="zh-CN" altLang="en-US" sz="1800" b="0" i="0" u="none" strike="noStrike" kern="1200" cap="none" spc="0" normalizeH="0" baseline="0" noProof="0" dirty="0">
              <a:ln>
                <a:noFill/>
              </a:ln>
              <a:solidFill>
                <a:srgbClr val="404040"/>
              </a:solidFill>
              <a:effectLst/>
              <a:uLnTx/>
              <a:uFillTx/>
              <a:latin typeface="Century Gothic" panose="020B0502020202020204"/>
              <a:ea typeface="宋体" panose="02010600030101010101" pitchFamily="2" charset="-122"/>
              <a:cs typeface="+mn-cs"/>
            </a:endParaRPr>
          </a:p>
        </p:txBody>
      </p:sp>
      <p:pic>
        <p:nvPicPr>
          <p:cNvPr id="6" name="图片 5">
            <a:extLst>
              <a:ext uri="{FF2B5EF4-FFF2-40B4-BE49-F238E27FC236}">
                <a16:creationId xmlns:a16="http://schemas.microsoft.com/office/drawing/2014/main" id="{8457B337-F35C-445D-B42D-2B4220051374}"/>
              </a:ext>
            </a:extLst>
          </p:cNvPr>
          <p:cNvPicPr>
            <a:picLocks noChangeAspect="1"/>
          </p:cNvPicPr>
          <p:nvPr/>
        </p:nvPicPr>
        <p:blipFill>
          <a:blip r:embed="rId2"/>
          <a:stretch>
            <a:fillRect/>
          </a:stretch>
        </p:blipFill>
        <p:spPr>
          <a:xfrm>
            <a:off x="1176020" y="4736585"/>
            <a:ext cx="8258175" cy="962025"/>
          </a:xfrm>
          <a:prstGeom prst="rect">
            <a:avLst/>
          </a:prstGeom>
        </p:spPr>
      </p:pic>
    </p:spTree>
    <p:extLst>
      <p:ext uri="{BB962C8B-B14F-4D97-AF65-F5344CB8AC3E}">
        <p14:creationId xmlns:p14="http://schemas.microsoft.com/office/powerpoint/2010/main" val="1615408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6411497-F4F3-4E98-9C60-46CAA965F2A4}"/>
              </a:ext>
            </a:extLst>
          </p:cNvPr>
          <p:cNvSpPr>
            <a:spLocks noGrp="1"/>
          </p:cNvSpPr>
          <p:nvPr>
            <p:ph type="body" sz="quarter" idx="11"/>
          </p:nvPr>
        </p:nvSpPr>
        <p:spPr/>
        <p:txBody>
          <a:bodyPr/>
          <a:lstStyle/>
          <a:p>
            <a:r>
              <a:rPr lang="zh-CN" altLang="en-US" dirty="0"/>
              <a:t>爬取豆瓣热评的</a:t>
            </a:r>
            <a:r>
              <a:rPr lang="en-US" altLang="zh-CN" dirty="0"/>
              <a:t>250</a:t>
            </a:r>
            <a:r>
              <a:rPr lang="zh-CN" altLang="en-US" dirty="0"/>
              <a:t>部电影</a:t>
            </a:r>
            <a:endParaRPr lang="en-US" altLang="zh-CN" dirty="0"/>
          </a:p>
          <a:p>
            <a:r>
              <a:rPr lang="zh-CN" altLang="en-US" dirty="0"/>
              <a:t>（见</a:t>
            </a:r>
            <a:r>
              <a:rPr lang="en-US" altLang="zh-CN" dirty="0" err="1"/>
              <a:t>jupyter</a:t>
            </a:r>
            <a:r>
              <a:rPr lang="zh-CN" altLang="en-US"/>
              <a:t>文件）</a:t>
            </a:r>
            <a:endParaRPr lang="zh-CN" altLang="en-US" dirty="0"/>
          </a:p>
        </p:txBody>
      </p:sp>
      <p:sp>
        <p:nvSpPr>
          <p:cNvPr id="3" name="标题 2">
            <a:extLst>
              <a:ext uri="{FF2B5EF4-FFF2-40B4-BE49-F238E27FC236}">
                <a16:creationId xmlns:a16="http://schemas.microsoft.com/office/drawing/2014/main" id="{C3E8D7EC-35C4-4419-822C-B91C65C6FC97}"/>
              </a:ext>
            </a:extLst>
          </p:cNvPr>
          <p:cNvSpPr>
            <a:spLocks noGrp="1"/>
          </p:cNvSpPr>
          <p:nvPr>
            <p:ph type="title"/>
          </p:nvPr>
        </p:nvSpPr>
        <p:spPr/>
        <p:txBody>
          <a:bodyPr>
            <a:normAutofit fontScale="90000"/>
          </a:bodyPr>
          <a:lstStyle/>
          <a:p>
            <a:r>
              <a:rPr lang="en-US" altLang="zh-CN" dirty="0"/>
              <a:t>Python</a:t>
            </a:r>
            <a:r>
              <a:rPr lang="zh-CN" altLang="en-US" dirty="0"/>
              <a:t>爬虫案例</a:t>
            </a:r>
          </a:p>
        </p:txBody>
      </p:sp>
    </p:spTree>
    <p:extLst>
      <p:ext uri="{BB962C8B-B14F-4D97-AF65-F5344CB8AC3E}">
        <p14:creationId xmlns:p14="http://schemas.microsoft.com/office/powerpoint/2010/main" val="2901661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617220" indent="-617220">
              <a:buFont typeface="+mj-ea"/>
              <a:buAutoNum type="ea1JpnChsDbPeriod"/>
            </a:pPr>
            <a:r>
              <a:rPr lang="zh-CN" altLang="en-US" dirty="0"/>
              <a:t>什么是网络爬虫</a:t>
            </a:r>
          </a:p>
          <a:p>
            <a:pPr lvl="1">
              <a:buFont typeface="Wingdings" panose="05000000000000000000" pitchFamily="2" charset="2"/>
              <a:buChar char="u"/>
            </a:pPr>
            <a:r>
              <a:rPr lang="zh-CN" altLang="en-US" dirty="0">
                <a:solidFill>
                  <a:schemeClr val="tx1"/>
                </a:solidFill>
              </a:rPr>
              <a:t>网络爬虫是一种按照一定的规则，根据网页的结构自动地抓取不同互联网站点或软件信息的程序或者脚本。</a:t>
            </a:r>
          </a:p>
          <a:p>
            <a:pPr lvl="1">
              <a:buFont typeface="Wingdings" panose="05000000000000000000" pitchFamily="2" charset="2"/>
              <a:buChar char="u"/>
            </a:pPr>
            <a:r>
              <a:rPr lang="zh-CN" altLang="en-US" dirty="0">
                <a:solidFill>
                  <a:schemeClr val="tx1"/>
                </a:solidFill>
              </a:rPr>
              <a:t>预先按照一定规则编写好的脚本程序，当我们运行它时，它会按照预定的规则抓取相应站点的信息。</a:t>
            </a:r>
          </a:p>
          <a:p>
            <a:pPr marL="0" indent="0">
              <a:buNone/>
            </a:pPr>
            <a:endParaRPr lang="zh-CN" altLang="en-US" dirty="0">
              <a:solidFill>
                <a:schemeClr val="tx1"/>
              </a:solidFill>
            </a:endParaRPr>
          </a:p>
        </p:txBody>
      </p:sp>
      <p:sp>
        <p:nvSpPr>
          <p:cNvPr id="3" name="标题 2"/>
          <p:cNvSpPr>
            <a:spLocks noGrp="1"/>
          </p:cNvSpPr>
          <p:nvPr>
            <p:ph type="title"/>
          </p:nvPr>
        </p:nvSpPr>
        <p:spPr/>
        <p:txBody>
          <a:bodyPr>
            <a:normAutofit fontScale="90000"/>
          </a:bodyPr>
          <a:lstStyle/>
          <a:p>
            <a:r>
              <a:rPr lang="zh-CN" dirty="0"/>
              <a:t>爬虫的基本概念和原理</a:t>
            </a:r>
          </a:p>
        </p:txBody>
      </p:sp>
      <p:sp>
        <p:nvSpPr>
          <p:cNvPr id="4" name="矩形 3"/>
          <p:cNvSpPr/>
          <p:nvPr/>
        </p:nvSpPr>
        <p:spPr>
          <a:xfrm>
            <a:off x="1620782" y="3543295"/>
            <a:ext cx="5098029" cy="2353818"/>
          </a:xfrm>
          <a:prstGeom prst="rect">
            <a:avLst/>
          </a:prstGeom>
          <a:solidFill>
            <a:srgbClr val="F79646"/>
          </a:solidFill>
        </p:spPr>
        <p:style>
          <a:lnRef idx="3">
            <a:schemeClr val="lt1"/>
          </a:lnRef>
          <a:fillRef idx="1">
            <a:schemeClr val="accent6"/>
          </a:fillRef>
          <a:effectRef idx="1">
            <a:schemeClr val="accent6"/>
          </a:effectRef>
          <a:fontRef idx="minor">
            <a:schemeClr val="lt1"/>
          </a:fontRef>
        </p:style>
        <p:txBody>
          <a:bodyPr rtlCol="0" anchor="ctr"/>
          <a:lstStyle/>
          <a:p>
            <a:pPr algn="ctr" defTabSz="547878"/>
            <a:r>
              <a:rPr lang="zh-CN" altLang="en-US" sz="2400" dirty="0">
                <a:solidFill>
                  <a:prstClr val="white"/>
                </a:solidFill>
                <a:latin typeface="微软雅黑" panose="020B0503020204020204" pitchFamily="34" charset="-122"/>
                <a:ea typeface="微软雅黑" panose="020B0503020204020204" pitchFamily="34" charset="-122"/>
              </a:rPr>
              <a:t>通用型爬虫</a:t>
            </a:r>
          </a:p>
          <a:p>
            <a:pPr algn="ctr" defTabSz="547878"/>
            <a:r>
              <a:rPr lang="zh-CN" altLang="en-US" sz="2400" dirty="0">
                <a:solidFill>
                  <a:prstClr val="white"/>
                </a:solidFill>
                <a:latin typeface="微软雅黑" panose="020B0503020204020204" pitchFamily="34" charset="-122"/>
                <a:ea typeface="微软雅黑" panose="020B0503020204020204" pitchFamily="34" charset="-122"/>
              </a:rPr>
              <a:t>聚焦爬虫</a:t>
            </a:r>
          </a:p>
          <a:p>
            <a:pPr algn="ctr" defTabSz="547878"/>
            <a:r>
              <a:rPr lang="zh-CN" altLang="en-US" sz="2400" dirty="0">
                <a:solidFill>
                  <a:prstClr val="white"/>
                </a:solidFill>
                <a:latin typeface="微软雅黑" panose="020B0503020204020204" pitchFamily="34" charset="-122"/>
                <a:ea typeface="微软雅黑" panose="020B0503020204020204" pitchFamily="34" charset="-122"/>
              </a:rPr>
              <a:t>增量式爬虫</a:t>
            </a:r>
          </a:p>
          <a:p>
            <a:pPr algn="ctr" defTabSz="547878"/>
            <a:r>
              <a:rPr lang="zh-CN" altLang="en-US" sz="2400" dirty="0">
                <a:solidFill>
                  <a:prstClr val="white"/>
                </a:solidFill>
                <a:latin typeface="微软雅黑" panose="020B0503020204020204" pitchFamily="34" charset="-122"/>
                <a:ea typeface="微软雅黑" panose="020B0503020204020204" pitchFamily="34" charset="-122"/>
              </a:rPr>
              <a:t>深层网络爬虫</a:t>
            </a:r>
          </a:p>
        </p:txBody>
      </p:sp>
      <p:sp>
        <p:nvSpPr>
          <p:cNvPr id="5" name="矩形 4">
            <a:extLst>
              <a:ext uri="{FF2B5EF4-FFF2-40B4-BE49-F238E27FC236}">
                <a16:creationId xmlns:a16="http://schemas.microsoft.com/office/drawing/2014/main" id="{F6644C1A-860D-4143-8BAA-35121B79E0F6}"/>
              </a:ext>
            </a:extLst>
          </p:cNvPr>
          <p:cNvSpPr/>
          <p:nvPr/>
        </p:nvSpPr>
        <p:spPr>
          <a:xfrm>
            <a:off x="7421566" y="3256732"/>
            <a:ext cx="4191000" cy="2926943"/>
          </a:xfrm>
          <a:prstGeom prst="rect">
            <a:avLst/>
          </a:prstGeom>
          <a:blipFill rotWithShape="1">
            <a:blip r:embed="rId2">
              <a:alphaModFix amt="74000"/>
            </a:blip>
            <a:stretch>
              <a:fillRect/>
            </a:stretch>
          </a:blipFill>
          <a:ln w="3175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617220" indent="-617220">
              <a:buFont typeface="+mj-ea"/>
              <a:buAutoNum type="ea1JpnChsDbPeriod"/>
            </a:pPr>
            <a:r>
              <a:rPr lang="zh-CN" dirty="0">
                <a:latin typeface="宋体" panose="02010600030101010101" pitchFamily="2" charset="-122"/>
                <a:ea typeface="宋体" panose="02010600030101010101" pitchFamily="2" charset="-122"/>
              </a:rPr>
              <a:t>通用网络爬虫结构</a:t>
            </a:r>
            <a:endParaRPr lang="en-US" altLang="zh-CN" dirty="0">
              <a:solidFill>
                <a:schemeClr val="tx1">
                  <a:lumMod val="50000"/>
                  <a:lumOff val="50000"/>
                </a:schemeClr>
              </a:solidFill>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normAutofit fontScale="90000"/>
          </a:bodyPr>
          <a:lstStyle/>
          <a:p>
            <a:r>
              <a:rPr lang="zh-CN" dirty="0"/>
              <a:t>爬虫的结构和工作流程</a:t>
            </a:r>
          </a:p>
        </p:txBody>
      </p:sp>
      <p:pic>
        <p:nvPicPr>
          <p:cNvPr id="43" name="图片 43" descr="图片1"/>
          <p:cNvPicPr>
            <a:picLocks noChangeAspect="1"/>
          </p:cNvPicPr>
          <p:nvPr/>
        </p:nvPicPr>
        <p:blipFill>
          <a:blip r:embed="rId2"/>
          <a:stretch>
            <a:fillRect/>
          </a:stretch>
        </p:blipFill>
        <p:spPr>
          <a:xfrm>
            <a:off x="2703577" y="1840231"/>
            <a:ext cx="6794754" cy="42633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normAutofit/>
          </a:bodyPr>
          <a:lstStyle/>
          <a:p>
            <a:pPr marL="0" indent="0">
              <a:lnSpc>
                <a:spcPct val="140000"/>
              </a:lnSpc>
              <a:buNone/>
            </a:pPr>
            <a:r>
              <a:rPr lang="zh-CN" altLang="en-US" dirty="0">
                <a:solidFill>
                  <a:schemeClr val="tx1"/>
                </a:solidFill>
                <a:latin typeface="宋体" panose="02010600030101010101" pitchFamily="2" charset="-122"/>
                <a:ea typeface="宋体" panose="02010600030101010101" pitchFamily="2" charset="-122"/>
              </a:rPr>
              <a:t>（</a:t>
            </a:r>
            <a:r>
              <a:rPr lang="en-US" altLang="zh-CN" dirty="0">
                <a:solidFill>
                  <a:schemeClr val="tx1"/>
                </a:solidFill>
                <a:latin typeface="宋体" panose="02010600030101010101" pitchFamily="2" charset="-122"/>
                <a:ea typeface="宋体" panose="02010600030101010101" pitchFamily="2" charset="-122"/>
              </a:rPr>
              <a:t>1</a:t>
            </a:r>
            <a:r>
              <a:rPr lang="zh-CN" altLang="en-US" dirty="0">
                <a:solidFill>
                  <a:schemeClr val="tx1"/>
                </a:solidFill>
                <a:latin typeface="宋体" panose="02010600030101010101" pitchFamily="2" charset="-122"/>
                <a:ea typeface="宋体" panose="02010600030101010101" pitchFamily="2" charset="-122"/>
              </a:rPr>
              <a:t>）</a:t>
            </a:r>
            <a:r>
              <a:rPr lang="en-US" altLang="zh-CN" dirty="0">
                <a:solidFill>
                  <a:schemeClr val="tx1"/>
                </a:solidFill>
                <a:latin typeface="宋体" panose="02010600030101010101" pitchFamily="2" charset="-122"/>
                <a:ea typeface="宋体" panose="02010600030101010101" pitchFamily="2" charset="-122"/>
              </a:rPr>
              <a:t>针对目标待爬取页面进行筛选并作为种子URL。</a:t>
            </a:r>
          </a:p>
          <a:p>
            <a:pPr marL="0" indent="0">
              <a:lnSpc>
                <a:spcPct val="140000"/>
              </a:lnSpc>
              <a:buNone/>
            </a:pPr>
            <a:r>
              <a:rPr lang="zh-CN" altLang="en-US" dirty="0">
                <a:solidFill>
                  <a:schemeClr val="tx1"/>
                </a:solidFill>
                <a:latin typeface="宋体" panose="02010600030101010101" pitchFamily="2" charset="-122"/>
                <a:ea typeface="宋体" panose="02010600030101010101" pitchFamily="2" charset="-122"/>
              </a:rPr>
              <a:t>（</a:t>
            </a:r>
            <a:r>
              <a:rPr lang="en-US" altLang="zh-CN" dirty="0">
                <a:solidFill>
                  <a:schemeClr val="tx1"/>
                </a:solidFill>
                <a:latin typeface="宋体" panose="02010600030101010101" pitchFamily="2" charset="-122"/>
                <a:ea typeface="宋体" panose="02010600030101010101" pitchFamily="2" charset="-122"/>
              </a:rPr>
              <a:t>2</a:t>
            </a:r>
            <a:r>
              <a:rPr lang="zh-CN" altLang="en-US" dirty="0">
                <a:solidFill>
                  <a:schemeClr val="tx1"/>
                </a:solidFill>
                <a:latin typeface="宋体" panose="02010600030101010101" pitchFamily="2" charset="-122"/>
                <a:ea typeface="宋体" panose="02010600030101010101" pitchFamily="2" charset="-122"/>
              </a:rPr>
              <a:t>）</a:t>
            </a:r>
            <a:r>
              <a:rPr lang="en-US" altLang="zh-CN" dirty="0">
                <a:solidFill>
                  <a:schemeClr val="tx1"/>
                </a:solidFill>
                <a:latin typeface="宋体" panose="02010600030101010101" pitchFamily="2" charset="-122"/>
                <a:ea typeface="宋体" panose="02010600030101010101" pitchFamily="2" charset="-122"/>
              </a:rPr>
              <a:t>将这些URL地址加入待抓取的URL队列。</a:t>
            </a:r>
          </a:p>
          <a:p>
            <a:pPr marL="0" indent="0">
              <a:lnSpc>
                <a:spcPct val="140000"/>
              </a:lnSpc>
              <a:buNone/>
            </a:pPr>
            <a:r>
              <a:rPr lang="zh-CN" altLang="en-US" dirty="0">
                <a:solidFill>
                  <a:schemeClr val="tx1"/>
                </a:solidFill>
                <a:latin typeface="宋体" panose="02010600030101010101" pitchFamily="2" charset="-122"/>
                <a:ea typeface="宋体" panose="02010600030101010101" pitchFamily="2" charset="-122"/>
              </a:rPr>
              <a:t>（</a:t>
            </a:r>
            <a:r>
              <a:rPr lang="en-US" altLang="zh-CN" dirty="0">
                <a:solidFill>
                  <a:schemeClr val="tx1"/>
                </a:solidFill>
                <a:latin typeface="宋体" panose="02010600030101010101" pitchFamily="2" charset="-122"/>
                <a:ea typeface="宋体" panose="02010600030101010101" pitchFamily="2" charset="-122"/>
              </a:rPr>
              <a:t>3</a:t>
            </a:r>
            <a:r>
              <a:rPr lang="zh-CN" altLang="en-US" dirty="0">
                <a:solidFill>
                  <a:schemeClr val="tx1"/>
                </a:solidFill>
                <a:latin typeface="宋体" panose="02010600030101010101" pitchFamily="2" charset="-122"/>
                <a:ea typeface="宋体" panose="02010600030101010101" pitchFamily="2" charset="-122"/>
              </a:rPr>
              <a:t>）</a:t>
            </a:r>
            <a:r>
              <a:rPr lang="en-US" altLang="zh-CN" dirty="0">
                <a:solidFill>
                  <a:schemeClr val="tx1"/>
                </a:solidFill>
                <a:latin typeface="宋体" panose="02010600030101010101" pitchFamily="2" charset="-122"/>
                <a:ea typeface="宋体" panose="02010600030101010101" pitchFamily="2" charset="-122"/>
              </a:rPr>
              <a:t>从待抓取URL队列中取出待抓取在URL，解析DNS，并且得到主机的IP，并将URL对应的网页下载下来，存储进已下载网页库中。此外，将这些URL放进已抓取URL队列。</a:t>
            </a:r>
          </a:p>
          <a:p>
            <a:pPr marL="0" indent="0">
              <a:lnSpc>
                <a:spcPct val="140000"/>
              </a:lnSpc>
              <a:buNone/>
            </a:pPr>
            <a:r>
              <a:rPr lang="zh-CN" altLang="en-US" dirty="0">
                <a:solidFill>
                  <a:schemeClr val="tx1"/>
                </a:solidFill>
                <a:latin typeface="宋体" panose="02010600030101010101" pitchFamily="2" charset="-122"/>
                <a:ea typeface="宋体" panose="02010600030101010101" pitchFamily="2" charset="-122"/>
              </a:rPr>
              <a:t>（</a:t>
            </a:r>
            <a:r>
              <a:rPr lang="en-US" altLang="zh-CN" dirty="0">
                <a:solidFill>
                  <a:schemeClr val="tx1"/>
                </a:solidFill>
                <a:latin typeface="宋体" panose="02010600030101010101" pitchFamily="2" charset="-122"/>
                <a:ea typeface="宋体" panose="02010600030101010101" pitchFamily="2" charset="-122"/>
              </a:rPr>
              <a:t>4</a:t>
            </a:r>
            <a:r>
              <a:rPr lang="zh-CN" altLang="en-US" dirty="0">
                <a:solidFill>
                  <a:schemeClr val="tx1"/>
                </a:solidFill>
                <a:latin typeface="宋体" panose="02010600030101010101" pitchFamily="2" charset="-122"/>
                <a:ea typeface="宋体" panose="02010600030101010101" pitchFamily="2" charset="-122"/>
              </a:rPr>
              <a:t>）</a:t>
            </a:r>
            <a:r>
              <a:rPr lang="en-US" altLang="zh-CN" dirty="0">
                <a:solidFill>
                  <a:schemeClr val="tx1"/>
                </a:solidFill>
                <a:latin typeface="宋体" panose="02010600030101010101" pitchFamily="2" charset="-122"/>
                <a:ea typeface="宋体" panose="02010600030101010101" pitchFamily="2" charset="-122"/>
              </a:rPr>
              <a:t>从已抓取的页面中分析是否有新的待爬取URL地址，如果有则继续解析这些URL，并且将URL放入待抓取URL队列，从而进入下一个循环，直到所有待抓取页面被全部抓取完毕为止。</a:t>
            </a:r>
          </a:p>
        </p:txBody>
      </p:sp>
      <p:sp>
        <p:nvSpPr>
          <p:cNvPr id="3" name="标题 2"/>
          <p:cNvSpPr>
            <a:spLocks noGrp="1"/>
          </p:cNvSpPr>
          <p:nvPr>
            <p:ph type="title"/>
          </p:nvPr>
        </p:nvSpPr>
        <p:spPr/>
        <p:txBody>
          <a:bodyPr>
            <a:normAutofit fontScale="90000"/>
          </a:bodyPr>
          <a:lstStyle/>
          <a:p>
            <a:r>
              <a:rPr lang="zh-CN" dirty="0"/>
              <a:t>爬虫基本工作流程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normAutofit/>
          </a:bodyPr>
          <a:lstStyle/>
          <a:p>
            <a:pPr marL="0" indent="0">
              <a:lnSpc>
                <a:spcPct val="140000"/>
              </a:lnSpc>
              <a:buNone/>
            </a:pPr>
            <a:r>
              <a:rPr lang="zh-CN" altLang="en-US" dirty="0">
                <a:solidFill>
                  <a:schemeClr val="tx1"/>
                </a:solidFill>
                <a:latin typeface="宋体" panose="02010600030101010101" pitchFamily="2" charset="-122"/>
                <a:ea typeface="宋体" panose="02010600030101010101" pitchFamily="2" charset="-122"/>
              </a:rPr>
              <a:t>利用百度首页进行抓包分析：</a:t>
            </a:r>
          </a:p>
          <a:p>
            <a:pPr marL="0" indent="0">
              <a:lnSpc>
                <a:spcPct val="140000"/>
              </a:lnSpc>
              <a:buNone/>
            </a:pPr>
            <a:r>
              <a:rPr lang="zh-CN" altLang="en-US" dirty="0">
                <a:solidFill>
                  <a:schemeClr val="tx1"/>
                </a:solidFill>
                <a:latin typeface="宋体" panose="02010600030101010101" pitchFamily="2" charset="-122"/>
                <a:ea typeface="宋体" panose="02010600030101010101" pitchFamily="2" charset="-122"/>
              </a:rPr>
              <a:t>（</a:t>
            </a:r>
            <a:r>
              <a:rPr lang="en-US" altLang="zh-CN" dirty="0">
                <a:solidFill>
                  <a:schemeClr val="tx1"/>
                </a:solidFill>
                <a:latin typeface="宋体" panose="02010600030101010101" pitchFamily="2" charset="-122"/>
                <a:ea typeface="宋体" panose="02010600030101010101" pitchFamily="2" charset="-122"/>
              </a:rPr>
              <a:t>1</a:t>
            </a:r>
            <a:r>
              <a:rPr lang="zh-CN" altLang="en-US" dirty="0">
                <a:solidFill>
                  <a:schemeClr val="tx1"/>
                </a:solidFill>
                <a:latin typeface="宋体" panose="02010600030101010101" pitchFamily="2" charset="-122"/>
                <a:ea typeface="宋体" panose="02010600030101010101" pitchFamily="2" charset="-122"/>
              </a:rPr>
              <a:t>）</a:t>
            </a:r>
            <a:r>
              <a:rPr lang="en-US" altLang="zh-CN" dirty="0" err="1">
                <a:solidFill>
                  <a:schemeClr val="tx1"/>
                </a:solidFill>
                <a:latin typeface="宋体" panose="02010600030101010101" pitchFamily="2" charset="-122"/>
                <a:ea typeface="宋体" panose="02010600030101010101" pitchFamily="2" charset="-122"/>
              </a:rPr>
              <a:t>利用Chrome浏览器打开</a:t>
            </a:r>
            <a:r>
              <a:rPr lang="zh-CN" altLang="en-US" dirty="0">
                <a:solidFill>
                  <a:schemeClr val="tx1"/>
                </a:solidFill>
                <a:latin typeface="宋体" panose="02010600030101010101" pitchFamily="2" charset="-122"/>
                <a:ea typeface="宋体" panose="02010600030101010101" pitchFamily="2" charset="-122"/>
              </a:rPr>
              <a:t>百度网址首页</a:t>
            </a:r>
            <a:r>
              <a:rPr lang="en-US" altLang="zh-CN" dirty="0">
                <a:solidFill>
                  <a:schemeClr val="tx1"/>
                </a:solidFill>
                <a:latin typeface="宋体" panose="02010600030101010101" pitchFamily="2" charset="-122"/>
                <a:ea typeface="宋体" panose="02010600030101010101" pitchFamily="2" charset="-122"/>
              </a:rPr>
              <a:t>http://baidu.com</a:t>
            </a:r>
          </a:p>
          <a:p>
            <a:pPr marL="0" indent="0">
              <a:lnSpc>
                <a:spcPct val="140000"/>
              </a:lnSpc>
              <a:buNone/>
            </a:pPr>
            <a:r>
              <a:rPr lang="zh-CN" altLang="en-US" dirty="0">
                <a:solidFill>
                  <a:schemeClr val="tx1"/>
                </a:solidFill>
                <a:latin typeface="宋体" panose="02010600030101010101" pitchFamily="2" charset="-122"/>
                <a:ea typeface="宋体" panose="02010600030101010101" pitchFamily="2" charset="-122"/>
              </a:rPr>
              <a:t>（</a:t>
            </a:r>
            <a:r>
              <a:rPr lang="en-US" altLang="zh-CN" dirty="0">
                <a:solidFill>
                  <a:schemeClr val="tx1"/>
                </a:solidFill>
                <a:latin typeface="宋体" panose="02010600030101010101" pitchFamily="2" charset="-122"/>
                <a:ea typeface="宋体" panose="02010600030101010101" pitchFamily="2" charset="-122"/>
              </a:rPr>
              <a:t>2</a:t>
            </a:r>
            <a:r>
              <a:rPr lang="zh-CN" altLang="en-US" dirty="0">
                <a:solidFill>
                  <a:schemeClr val="tx1"/>
                </a:solidFill>
                <a:latin typeface="宋体" panose="02010600030101010101" pitchFamily="2" charset="-122"/>
                <a:ea typeface="宋体" panose="02010600030101010101" pitchFamily="2" charset="-122"/>
              </a:rPr>
              <a:t>）通过“开发人员工具</a:t>
            </a:r>
            <a:r>
              <a:rPr lang="en-US" altLang="zh-CN" dirty="0">
                <a:solidFill>
                  <a:schemeClr val="tx1"/>
                </a:solidFill>
                <a:latin typeface="宋体" panose="02010600030101010101" pitchFamily="2" charset="-122"/>
                <a:ea typeface="宋体" panose="02010600030101010101" pitchFamily="2" charset="-122"/>
              </a:rPr>
              <a:t>” </a:t>
            </a:r>
            <a:r>
              <a:rPr lang="en-US" altLang="zh-CN" dirty="0" err="1">
                <a:solidFill>
                  <a:schemeClr val="tx1"/>
                </a:solidFill>
                <a:latin typeface="宋体" panose="02010600030101010101" pitchFamily="2" charset="-122"/>
                <a:ea typeface="宋体" panose="02010600030101010101" pitchFamily="2" charset="-122"/>
              </a:rPr>
              <a:t>打开Chrome控制台</a:t>
            </a:r>
            <a:endParaRPr lang="en-US" altLang="zh-CN" dirty="0">
              <a:solidFill>
                <a:schemeClr val="tx1"/>
              </a:solidFill>
              <a:latin typeface="宋体" panose="02010600030101010101" pitchFamily="2" charset="-122"/>
              <a:ea typeface="宋体" panose="02010600030101010101" pitchFamily="2" charset="-122"/>
            </a:endParaRPr>
          </a:p>
          <a:p>
            <a:pPr marL="0" indent="0">
              <a:lnSpc>
                <a:spcPct val="140000"/>
              </a:lnSpc>
              <a:buNone/>
            </a:pPr>
            <a:r>
              <a:rPr lang="zh-CN" altLang="en-US" dirty="0">
                <a:solidFill>
                  <a:schemeClr val="tx1"/>
                </a:solidFill>
                <a:latin typeface="宋体" panose="02010600030101010101" pitchFamily="2" charset="-122"/>
                <a:ea typeface="宋体" panose="02010600030101010101" pitchFamily="2" charset="-122"/>
              </a:rPr>
              <a:t>（</a:t>
            </a:r>
            <a:r>
              <a:rPr lang="en-US" altLang="zh-CN" dirty="0">
                <a:solidFill>
                  <a:schemeClr val="tx1"/>
                </a:solidFill>
                <a:latin typeface="宋体" panose="02010600030101010101" pitchFamily="2" charset="-122"/>
                <a:ea typeface="宋体" panose="02010600030101010101" pitchFamily="2" charset="-122"/>
              </a:rPr>
              <a:t>3</a:t>
            </a:r>
            <a:r>
              <a:rPr lang="zh-CN" altLang="en-US" dirty="0">
                <a:solidFill>
                  <a:schemeClr val="tx1"/>
                </a:solidFill>
                <a:latin typeface="宋体" panose="02010600030101010101" pitchFamily="2" charset="-122"/>
                <a:ea typeface="宋体" panose="02010600030101010101" pitchFamily="2" charset="-122"/>
              </a:rPr>
              <a:t>）可以在“</a:t>
            </a:r>
            <a:r>
              <a:rPr lang="en-US" altLang="zh-CN" dirty="0">
                <a:solidFill>
                  <a:schemeClr val="tx1"/>
                </a:solidFill>
                <a:latin typeface="宋体" panose="02010600030101010101" pitchFamily="2" charset="-122"/>
                <a:ea typeface="宋体" panose="02010600030101010101" pitchFamily="2" charset="-122"/>
              </a:rPr>
              <a:t>Elements</a:t>
            </a:r>
            <a:r>
              <a:rPr lang="zh-CN" altLang="en-US" dirty="0">
                <a:solidFill>
                  <a:schemeClr val="tx1"/>
                </a:solidFill>
                <a:latin typeface="宋体" panose="02010600030101010101" pitchFamily="2" charset="-122"/>
                <a:ea typeface="宋体" panose="02010600030101010101" pitchFamily="2" charset="-122"/>
              </a:rPr>
              <a:t>”或“</a:t>
            </a:r>
            <a:r>
              <a:rPr lang="en-US" altLang="zh-CN" dirty="0">
                <a:solidFill>
                  <a:schemeClr val="tx1"/>
                </a:solidFill>
                <a:latin typeface="宋体" panose="02010600030101010101" pitchFamily="2" charset="-122"/>
                <a:ea typeface="宋体" panose="02010600030101010101" pitchFamily="2" charset="-122"/>
              </a:rPr>
              <a:t>Sources</a:t>
            </a:r>
            <a:r>
              <a:rPr lang="zh-CN" altLang="en-US" dirty="0">
                <a:solidFill>
                  <a:schemeClr val="tx1"/>
                </a:solidFill>
                <a:latin typeface="宋体" panose="02010600030101010101" pitchFamily="2" charset="-122"/>
                <a:ea typeface="宋体" panose="02010600030101010101" pitchFamily="2" charset="-122"/>
              </a:rPr>
              <a:t>”模块中查看网页源代码，在“</a:t>
            </a:r>
            <a:r>
              <a:rPr lang="en-US" altLang="zh-CN" dirty="0">
                <a:solidFill>
                  <a:schemeClr val="tx1"/>
                </a:solidFill>
                <a:latin typeface="宋体" panose="02010600030101010101" pitchFamily="2" charset="-122"/>
                <a:ea typeface="宋体" panose="02010600030101010101" pitchFamily="2" charset="-122"/>
              </a:rPr>
              <a:t>Network</a:t>
            </a:r>
            <a:r>
              <a:rPr lang="zh-CN" altLang="en-US" dirty="0">
                <a:solidFill>
                  <a:schemeClr val="tx1"/>
                </a:solidFill>
                <a:latin typeface="宋体" panose="02010600030101010101" pitchFamily="2" charset="-122"/>
                <a:ea typeface="宋体" panose="02010600030101010101" pitchFamily="2" charset="-122"/>
              </a:rPr>
              <a:t>”模块查看</a:t>
            </a:r>
            <a:r>
              <a:rPr lang="en-US" altLang="zh-CN" dirty="0">
                <a:solidFill>
                  <a:schemeClr val="tx1"/>
                </a:solidFill>
                <a:latin typeface="宋体" panose="02010600030101010101" pitchFamily="2" charset="-122"/>
                <a:ea typeface="宋体" panose="02010600030101010101" pitchFamily="2" charset="-122"/>
              </a:rPr>
              <a:t>HTTP</a:t>
            </a:r>
            <a:r>
              <a:rPr lang="zh-CN" altLang="en-US" dirty="0">
                <a:solidFill>
                  <a:schemeClr val="tx1"/>
                </a:solidFill>
                <a:latin typeface="宋体" panose="02010600030101010101" pitchFamily="2" charset="-122"/>
                <a:ea typeface="宋体" panose="02010600030101010101" pitchFamily="2" charset="-122"/>
              </a:rPr>
              <a:t>的请求头、响应内容、</a:t>
            </a:r>
            <a:r>
              <a:rPr lang="en-US" altLang="zh-CN" dirty="0">
                <a:solidFill>
                  <a:schemeClr val="tx1"/>
                </a:solidFill>
                <a:latin typeface="宋体" panose="02010600030101010101" pitchFamily="2" charset="-122"/>
                <a:ea typeface="宋体" panose="02010600030101010101" pitchFamily="2" charset="-122"/>
              </a:rPr>
              <a:t>Cookies</a:t>
            </a:r>
            <a:r>
              <a:rPr lang="zh-CN" altLang="en-US" dirty="0">
                <a:solidFill>
                  <a:schemeClr val="tx1"/>
                </a:solidFill>
                <a:latin typeface="宋体" panose="02010600030101010101" pitchFamily="2" charset="-122"/>
                <a:ea typeface="宋体" panose="02010600030101010101" pitchFamily="2" charset="-122"/>
              </a:rPr>
              <a:t>等信息</a:t>
            </a:r>
          </a:p>
        </p:txBody>
      </p:sp>
      <p:sp>
        <p:nvSpPr>
          <p:cNvPr id="3" name="标题 2"/>
          <p:cNvSpPr>
            <a:spLocks noGrp="1"/>
          </p:cNvSpPr>
          <p:nvPr>
            <p:ph type="title"/>
          </p:nvPr>
        </p:nvSpPr>
        <p:spPr/>
        <p:txBody>
          <a:bodyPr>
            <a:normAutofit fontScale="90000"/>
          </a:bodyPr>
          <a:lstStyle/>
          <a:p>
            <a:r>
              <a:rPr lang="zh-CN" dirty="0"/>
              <a:t>爬虫抓包分析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2FD2445-3511-4427-B3B4-4C2BADBFEBE1}"/>
              </a:ext>
            </a:extLst>
          </p:cNvPr>
          <p:cNvSpPr>
            <a:spLocks noGrp="1"/>
          </p:cNvSpPr>
          <p:nvPr>
            <p:ph type="body" sz="quarter" idx="11"/>
          </p:nvPr>
        </p:nvSpPr>
        <p:spPr/>
        <p:txBody>
          <a:bodyPr/>
          <a:lstStyle/>
          <a:p>
            <a:r>
              <a:rPr lang="en-US" altLang="zh-CN" dirty="0">
                <a:latin typeface="宋体" panose="02010600030101010101" pitchFamily="2" charset="-122"/>
                <a:ea typeface="宋体" panose="02010600030101010101" pitchFamily="2" charset="-122"/>
              </a:rPr>
              <a:t>HTML </a:t>
            </a: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H</a:t>
            </a:r>
            <a:r>
              <a:rPr lang="en-US" altLang="zh-CN" dirty="0">
                <a:latin typeface="宋体" panose="02010600030101010101" pitchFamily="2" charset="-122"/>
                <a:ea typeface="宋体" panose="02010600030101010101" pitchFamily="2" charset="-122"/>
              </a:rPr>
              <a:t>yper </a:t>
            </a:r>
            <a:r>
              <a:rPr lang="en-US" altLang="zh-CN" b="1" dirty="0">
                <a:latin typeface="宋体" panose="02010600030101010101" pitchFamily="2" charset="-122"/>
                <a:ea typeface="宋体" panose="02010600030101010101" pitchFamily="2" charset="-122"/>
              </a:rPr>
              <a:t>T</a:t>
            </a:r>
            <a:r>
              <a:rPr lang="en-US" altLang="zh-CN" dirty="0">
                <a:latin typeface="宋体" panose="02010600030101010101" pitchFamily="2" charset="-122"/>
                <a:ea typeface="宋体" panose="02010600030101010101" pitchFamily="2" charset="-122"/>
              </a:rPr>
              <a:t>ext </a:t>
            </a:r>
            <a:r>
              <a:rPr lang="en-US" altLang="zh-CN" b="1" dirty="0">
                <a:latin typeface="宋体" panose="02010600030101010101" pitchFamily="2" charset="-122"/>
                <a:ea typeface="宋体" panose="02010600030101010101" pitchFamily="2" charset="-122"/>
              </a:rPr>
              <a:t>M</a:t>
            </a:r>
            <a:r>
              <a:rPr lang="en-US" altLang="zh-CN" dirty="0">
                <a:latin typeface="宋体" panose="02010600030101010101" pitchFamily="2" charset="-122"/>
                <a:ea typeface="宋体" panose="02010600030101010101" pitchFamily="2" charset="-122"/>
              </a:rPr>
              <a:t>arkup </a:t>
            </a:r>
            <a:r>
              <a:rPr lang="en-US" altLang="zh-CN" b="1" dirty="0">
                <a:latin typeface="宋体" panose="02010600030101010101" pitchFamily="2" charset="-122"/>
                <a:ea typeface="宋体" panose="02010600030101010101" pitchFamily="2" charset="-122"/>
              </a:rPr>
              <a:t>L</a:t>
            </a:r>
            <a:r>
              <a:rPr lang="en-US" altLang="zh-CN" dirty="0">
                <a:latin typeface="宋体" panose="02010600030101010101" pitchFamily="2" charset="-122"/>
                <a:ea typeface="宋体" panose="02010600030101010101" pitchFamily="2" charset="-122"/>
              </a:rPr>
              <a:t>anguage) </a:t>
            </a:r>
            <a:r>
              <a:rPr lang="zh-CN" altLang="en-US" dirty="0">
                <a:latin typeface="宋体" panose="02010600030101010101" pitchFamily="2" charset="-122"/>
                <a:ea typeface="宋体" panose="02010600030101010101" pitchFamily="2" charset="-122"/>
              </a:rPr>
              <a:t>是用来描述网页的一种语言。</a:t>
            </a:r>
            <a:r>
              <a:rPr lang="en-US" altLang="zh-CN" dirty="0">
                <a:latin typeface="宋体" panose="02010600030101010101" pitchFamily="2" charset="-122"/>
                <a:ea typeface="宋体" panose="02010600030101010101" pitchFamily="2" charset="-122"/>
              </a:rPr>
              <a:t> &lt;head&gt; </a:t>
            </a:r>
            <a:r>
              <a:rPr lang="zh-CN" altLang="en-US" dirty="0">
                <a:latin typeface="宋体" panose="02010600030101010101" pitchFamily="2" charset="-122"/>
                <a:ea typeface="宋体" panose="02010600030101010101" pitchFamily="2" charset="-122"/>
              </a:rPr>
              <a:t>与 </a:t>
            </a:r>
            <a:r>
              <a:rPr lang="en-US" altLang="zh-CN" dirty="0">
                <a:latin typeface="宋体" panose="02010600030101010101" pitchFamily="2" charset="-122"/>
                <a:ea typeface="宋体" panose="02010600030101010101" pitchFamily="2" charset="-122"/>
              </a:rPr>
              <a:t>&lt;/head&gt;</a:t>
            </a:r>
            <a:r>
              <a:rPr lang="zh-CN" altLang="en-US" dirty="0">
                <a:latin typeface="宋体" panose="02010600030101010101" pitchFamily="2" charset="-122"/>
                <a:ea typeface="宋体" panose="02010600030101010101" pitchFamily="2" charset="-122"/>
              </a:rPr>
              <a:t>等这些由尖括号包围的标签，正是</a:t>
            </a:r>
            <a:r>
              <a:rPr lang="en-US" altLang="zh-CN" dirty="0">
                <a:latin typeface="宋体" panose="02010600030101010101" pitchFamily="2" charset="-122"/>
                <a:ea typeface="宋体" panose="02010600030101010101" pitchFamily="2" charset="-122"/>
              </a:rPr>
              <a:t>HTML</a:t>
            </a:r>
            <a:r>
              <a:rPr lang="zh-CN" altLang="en-US" dirty="0">
                <a:latin typeface="宋体" panose="02010600030101010101" pitchFamily="2" charset="-122"/>
                <a:ea typeface="宋体" panose="02010600030101010101" pitchFamily="2" charset="-122"/>
              </a:rPr>
              <a:t>标记语言的重要组成部分，</a:t>
            </a:r>
            <a:r>
              <a:rPr lang="en-US" altLang="zh-CN" dirty="0">
                <a:latin typeface="宋体" panose="02010600030101010101" pitchFamily="2" charset="-122"/>
                <a:ea typeface="宋体" panose="02010600030101010101" pitchFamily="2" charset="-122"/>
              </a:rPr>
              <a:t>HTML </a:t>
            </a:r>
            <a:r>
              <a:rPr lang="zh-CN" altLang="en-US" dirty="0">
                <a:latin typeface="宋体" panose="02010600030101010101" pitchFamily="2" charset="-122"/>
                <a:ea typeface="宋体" panose="02010600030101010101" pitchFamily="2" charset="-122"/>
              </a:rPr>
              <a:t>标签通常是成对出现的，标签对中的第一个标签是开始标签，第二个标签是结束标签。</a:t>
            </a:r>
            <a:br>
              <a:rPr lang="zh-CN" altLang="en-US" dirty="0">
                <a:latin typeface="宋体" panose="02010600030101010101" pitchFamily="2" charset="-122"/>
                <a:ea typeface="宋体" panose="02010600030101010101" pitchFamily="2" charset="-122"/>
              </a:rPr>
            </a:br>
            <a:endParaRPr lang="zh-CN" altLang="en-US" dirty="0">
              <a:latin typeface="宋体" panose="02010600030101010101" pitchFamily="2" charset="-122"/>
              <a:ea typeface="宋体" panose="02010600030101010101" pitchFamily="2" charset="-122"/>
            </a:endParaRPr>
          </a:p>
        </p:txBody>
      </p:sp>
      <p:sp>
        <p:nvSpPr>
          <p:cNvPr id="3" name="标题 2">
            <a:extLst>
              <a:ext uri="{FF2B5EF4-FFF2-40B4-BE49-F238E27FC236}">
                <a16:creationId xmlns:a16="http://schemas.microsoft.com/office/drawing/2014/main" id="{774490D4-755B-4295-887F-65DD5D474BC6}"/>
              </a:ext>
            </a:extLst>
          </p:cNvPr>
          <p:cNvSpPr>
            <a:spLocks noGrp="1"/>
          </p:cNvSpPr>
          <p:nvPr>
            <p:ph type="title"/>
          </p:nvPr>
        </p:nvSpPr>
        <p:spPr/>
        <p:txBody>
          <a:bodyPr>
            <a:normAutofit fontScale="90000"/>
          </a:bodyPr>
          <a:lstStyle/>
          <a:p>
            <a:r>
              <a:rPr lang="en-US" altLang="zh-CN" dirty="0"/>
              <a:t>HTML</a:t>
            </a:r>
            <a:r>
              <a:rPr lang="zh-CN" altLang="en-US" dirty="0"/>
              <a:t>简介</a:t>
            </a:r>
          </a:p>
        </p:txBody>
      </p:sp>
      <p:pic>
        <p:nvPicPr>
          <p:cNvPr id="4" name="图片 3">
            <a:extLst>
              <a:ext uri="{FF2B5EF4-FFF2-40B4-BE49-F238E27FC236}">
                <a16:creationId xmlns:a16="http://schemas.microsoft.com/office/drawing/2014/main" id="{4CBB3B0A-1169-45F6-BC57-044739196B63}"/>
              </a:ext>
            </a:extLst>
          </p:cNvPr>
          <p:cNvPicPr>
            <a:picLocks noChangeAspect="1"/>
          </p:cNvPicPr>
          <p:nvPr/>
        </p:nvPicPr>
        <p:blipFill>
          <a:blip r:embed="rId2"/>
          <a:stretch>
            <a:fillRect/>
          </a:stretch>
        </p:blipFill>
        <p:spPr>
          <a:xfrm>
            <a:off x="5768945" y="2696594"/>
            <a:ext cx="6423055" cy="4015921"/>
          </a:xfrm>
          <a:prstGeom prst="rect">
            <a:avLst/>
          </a:prstGeom>
        </p:spPr>
      </p:pic>
      <p:sp>
        <p:nvSpPr>
          <p:cNvPr id="6" name="矩形 5">
            <a:extLst>
              <a:ext uri="{FF2B5EF4-FFF2-40B4-BE49-F238E27FC236}">
                <a16:creationId xmlns:a16="http://schemas.microsoft.com/office/drawing/2014/main" id="{1DAE8A43-5F38-440A-9E08-E154F5523EC9}"/>
              </a:ext>
            </a:extLst>
          </p:cNvPr>
          <p:cNvSpPr/>
          <p:nvPr/>
        </p:nvSpPr>
        <p:spPr>
          <a:xfrm>
            <a:off x="471577" y="3273308"/>
            <a:ext cx="5116423" cy="2308324"/>
          </a:xfrm>
          <a:prstGeom prst="rect">
            <a:avLst/>
          </a:prstGeom>
        </p:spPr>
        <p:txBody>
          <a:bodyPr wrap="square">
            <a:spAutoFit/>
          </a:bodyPr>
          <a:lstStyle/>
          <a:p>
            <a:pPr marL="548640" lvl="0" indent="-548640" defTabSz="547878">
              <a:spcBef>
                <a:spcPts val="720"/>
              </a:spcBef>
              <a:spcAft>
                <a:spcPts val="720"/>
              </a:spcAft>
              <a:buBlip>
                <a:blip r:embed="rId3"/>
              </a:buBlip>
            </a:pPr>
            <a:r>
              <a:rPr lang="en-US" altLang="zh-CN" sz="2400" dirty="0">
                <a:solidFill>
                  <a:prstClr val="black">
                    <a:lumMod val="75000"/>
                    <a:lumOff val="25000"/>
                  </a:prstClr>
                </a:solidFill>
                <a:latin typeface="宋体" panose="02010600030101010101" pitchFamily="2" charset="-122"/>
                <a:ea typeface="宋体" panose="02010600030101010101" pitchFamily="2" charset="-122"/>
              </a:rPr>
              <a:t>&lt;html&gt; </a:t>
            </a:r>
            <a:r>
              <a:rPr lang="zh-CN" altLang="en-US" sz="2400" dirty="0">
                <a:solidFill>
                  <a:prstClr val="black">
                    <a:lumMod val="75000"/>
                    <a:lumOff val="25000"/>
                  </a:prstClr>
                </a:solidFill>
                <a:latin typeface="宋体" panose="02010600030101010101" pitchFamily="2" charset="-122"/>
                <a:ea typeface="宋体" panose="02010600030101010101" pitchFamily="2" charset="-122"/>
              </a:rPr>
              <a:t>与 </a:t>
            </a:r>
            <a:r>
              <a:rPr lang="en-US" altLang="zh-CN" sz="2400" dirty="0">
                <a:solidFill>
                  <a:prstClr val="black">
                    <a:lumMod val="75000"/>
                    <a:lumOff val="25000"/>
                  </a:prstClr>
                </a:solidFill>
                <a:latin typeface="宋体" panose="02010600030101010101" pitchFamily="2" charset="-122"/>
                <a:ea typeface="宋体" panose="02010600030101010101" pitchFamily="2" charset="-122"/>
              </a:rPr>
              <a:t>&lt;/html&gt; </a:t>
            </a:r>
            <a:r>
              <a:rPr lang="zh-CN" altLang="en-US" sz="2400" dirty="0">
                <a:solidFill>
                  <a:prstClr val="black">
                    <a:lumMod val="75000"/>
                    <a:lumOff val="25000"/>
                  </a:prstClr>
                </a:solidFill>
                <a:latin typeface="宋体" panose="02010600030101010101" pitchFamily="2" charset="-122"/>
                <a:ea typeface="宋体" panose="02010600030101010101" pitchFamily="2" charset="-122"/>
              </a:rPr>
              <a:t>之间的文本描述网页，</a:t>
            </a:r>
            <a:r>
              <a:rPr lang="en-US" altLang="zh-CN" sz="2400" dirty="0">
                <a:solidFill>
                  <a:prstClr val="black">
                    <a:lumMod val="75000"/>
                    <a:lumOff val="25000"/>
                  </a:prstClr>
                </a:solidFill>
                <a:latin typeface="宋体" panose="02010600030101010101" pitchFamily="2" charset="-122"/>
                <a:ea typeface="宋体" panose="02010600030101010101" pitchFamily="2" charset="-122"/>
              </a:rPr>
              <a:t>&lt;head&gt; </a:t>
            </a:r>
            <a:r>
              <a:rPr lang="zh-CN" altLang="en-US" sz="2400" dirty="0">
                <a:solidFill>
                  <a:prstClr val="black">
                    <a:lumMod val="75000"/>
                    <a:lumOff val="25000"/>
                  </a:prstClr>
                </a:solidFill>
                <a:latin typeface="宋体" panose="02010600030101010101" pitchFamily="2" charset="-122"/>
                <a:ea typeface="宋体" panose="02010600030101010101" pitchFamily="2" charset="-122"/>
              </a:rPr>
              <a:t>与 </a:t>
            </a:r>
            <a:r>
              <a:rPr lang="en-US" altLang="zh-CN" sz="2400" dirty="0">
                <a:solidFill>
                  <a:prstClr val="black">
                    <a:lumMod val="75000"/>
                    <a:lumOff val="25000"/>
                  </a:prstClr>
                </a:solidFill>
                <a:latin typeface="宋体" panose="02010600030101010101" pitchFamily="2" charset="-122"/>
                <a:ea typeface="宋体" panose="02010600030101010101" pitchFamily="2" charset="-122"/>
              </a:rPr>
              <a:t>&lt;/head&gt; </a:t>
            </a:r>
            <a:r>
              <a:rPr lang="zh-CN" altLang="en-US" sz="2400" dirty="0">
                <a:solidFill>
                  <a:prstClr val="black">
                    <a:lumMod val="75000"/>
                    <a:lumOff val="25000"/>
                  </a:prstClr>
                </a:solidFill>
                <a:latin typeface="宋体" panose="02010600030101010101" pitchFamily="2" charset="-122"/>
                <a:ea typeface="宋体" panose="02010600030101010101" pitchFamily="2" charset="-122"/>
              </a:rPr>
              <a:t>之间一般定义表头和一些元数据，</a:t>
            </a:r>
            <a:r>
              <a:rPr lang="en-US" altLang="zh-CN" sz="2400" dirty="0">
                <a:solidFill>
                  <a:prstClr val="black">
                    <a:lumMod val="75000"/>
                    <a:lumOff val="25000"/>
                  </a:prstClr>
                </a:solidFill>
                <a:latin typeface="宋体" panose="02010600030101010101" pitchFamily="2" charset="-122"/>
                <a:ea typeface="宋体" panose="02010600030101010101" pitchFamily="2" charset="-122"/>
              </a:rPr>
              <a:t>&lt;body&gt; </a:t>
            </a:r>
            <a:r>
              <a:rPr lang="zh-CN" altLang="en-US" sz="2400" dirty="0">
                <a:solidFill>
                  <a:prstClr val="black">
                    <a:lumMod val="75000"/>
                    <a:lumOff val="25000"/>
                  </a:prstClr>
                </a:solidFill>
                <a:latin typeface="宋体" panose="02010600030101010101" pitchFamily="2" charset="-122"/>
                <a:ea typeface="宋体" panose="02010600030101010101" pitchFamily="2" charset="-122"/>
              </a:rPr>
              <a:t>与 </a:t>
            </a:r>
            <a:r>
              <a:rPr lang="en-US" altLang="zh-CN" sz="2400" dirty="0">
                <a:solidFill>
                  <a:prstClr val="black">
                    <a:lumMod val="75000"/>
                    <a:lumOff val="25000"/>
                  </a:prstClr>
                </a:solidFill>
                <a:latin typeface="宋体" panose="02010600030101010101" pitchFamily="2" charset="-122"/>
                <a:ea typeface="宋体" panose="02010600030101010101" pitchFamily="2" charset="-122"/>
              </a:rPr>
              <a:t>&lt;/body&gt; </a:t>
            </a:r>
            <a:r>
              <a:rPr lang="zh-CN" altLang="en-US" sz="2400" dirty="0">
                <a:solidFill>
                  <a:prstClr val="black">
                    <a:lumMod val="75000"/>
                    <a:lumOff val="25000"/>
                  </a:prstClr>
                </a:solidFill>
                <a:latin typeface="宋体" panose="02010600030101010101" pitchFamily="2" charset="-122"/>
                <a:ea typeface="宋体" panose="02010600030101010101" pitchFamily="2" charset="-122"/>
              </a:rPr>
              <a:t>之间的文本是可见的页面内容，</a:t>
            </a:r>
            <a:r>
              <a:rPr lang="en-US" altLang="zh-CN" sz="2400" dirty="0">
                <a:solidFill>
                  <a:prstClr val="black">
                    <a:lumMod val="75000"/>
                    <a:lumOff val="25000"/>
                  </a:prstClr>
                </a:solidFill>
                <a:latin typeface="宋体" panose="02010600030101010101" pitchFamily="2" charset="-122"/>
                <a:ea typeface="宋体" panose="02010600030101010101" pitchFamily="2" charset="-122"/>
              </a:rPr>
              <a:t>&lt;p&gt; </a:t>
            </a:r>
            <a:r>
              <a:rPr lang="zh-CN" altLang="en-US" sz="2400" dirty="0">
                <a:solidFill>
                  <a:prstClr val="black">
                    <a:lumMod val="75000"/>
                    <a:lumOff val="25000"/>
                  </a:prstClr>
                </a:solidFill>
                <a:latin typeface="宋体" panose="02010600030101010101" pitchFamily="2" charset="-122"/>
                <a:ea typeface="宋体" panose="02010600030101010101" pitchFamily="2" charset="-122"/>
              </a:rPr>
              <a:t>与 </a:t>
            </a:r>
            <a:r>
              <a:rPr lang="en-US" altLang="zh-CN" sz="2400" dirty="0">
                <a:solidFill>
                  <a:prstClr val="black">
                    <a:lumMod val="75000"/>
                    <a:lumOff val="25000"/>
                  </a:prstClr>
                </a:solidFill>
                <a:latin typeface="宋体" panose="02010600030101010101" pitchFamily="2" charset="-122"/>
                <a:ea typeface="宋体" panose="02010600030101010101" pitchFamily="2" charset="-122"/>
              </a:rPr>
              <a:t>&lt;/p&gt; </a:t>
            </a:r>
            <a:r>
              <a:rPr lang="zh-CN" altLang="en-US" sz="2400" dirty="0">
                <a:solidFill>
                  <a:prstClr val="black">
                    <a:lumMod val="75000"/>
                    <a:lumOff val="25000"/>
                  </a:prstClr>
                </a:solidFill>
                <a:latin typeface="宋体" panose="02010600030101010101" pitchFamily="2" charset="-122"/>
                <a:ea typeface="宋体" panose="02010600030101010101" pitchFamily="2" charset="-122"/>
              </a:rPr>
              <a:t>之间的文本被显示为段落。</a:t>
            </a:r>
          </a:p>
        </p:txBody>
      </p:sp>
    </p:spTree>
    <p:extLst>
      <p:ext uri="{BB962C8B-B14F-4D97-AF65-F5344CB8AC3E}">
        <p14:creationId xmlns:p14="http://schemas.microsoft.com/office/powerpoint/2010/main" val="349680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dirty="0"/>
              <a:t>在爬虫中需要重点关注的</a:t>
            </a:r>
            <a:r>
              <a:rPr lang="en-US" altLang="zh-CN" dirty="0"/>
              <a:t>http</a:t>
            </a:r>
            <a:r>
              <a:rPr lang="zh-CN" altLang="en-US" dirty="0"/>
              <a:t>请求信息</a:t>
            </a:r>
          </a:p>
        </p:txBody>
      </p:sp>
      <p:graphicFrame>
        <p:nvGraphicFramePr>
          <p:cNvPr id="4" name="表格 3"/>
          <p:cNvGraphicFramePr/>
          <p:nvPr>
            <p:custDataLst>
              <p:tags r:id="rId1"/>
            </p:custDataLst>
          </p:nvPr>
        </p:nvGraphicFramePr>
        <p:xfrm>
          <a:off x="2256282" y="2699004"/>
          <a:ext cx="7679436" cy="1877568"/>
        </p:xfrm>
        <a:graphic>
          <a:graphicData uri="http://schemas.openxmlformats.org/drawingml/2006/table">
            <a:tbl>
              <a:tblPr firstRow="1" bandRow="1">
                <a:tableStyleId>{5C22544A-7EE6-4342-B048-85BDC9FD1C3A}</a:tableStyleId>
              </a:tblPr>
              <a:tblGrid>
                <a:gridCol w="3839718">
                  <a:extLst>
                    <a:ext uri="{9D8B030D-6E8A-4147-A177-3AD203B41FA5}">
                      <a16:colId xmlns:a16="http://schemas.microsoft.com/office/drawing/2014/main" val="20000"/>
                    </a:ext>
                  </a:extLst>
                </a:gridCol>
                <a:gridCol w="3839718">
                  <a:extLst>
                    <a:ext uri="{9D8B030D-6E8A-4147-A177-3AD203B41FA5}">
                      <a16:colId xmlns:a16="http://schemas.microsoft.com/office/drawing/2014/main" val="20001"/>
                    </a:ext>
                  </a:extLst>
                </a:gridCol>
              </a:tblGrid>
              <a:tr h="504749">
                <a:tc>
                  <a:txBody>
                    <a:bodyPr/>
                    <a:lstStyle/>
                    <a:p>
                      <a:pPr>
                        <a:buNone/>
                      </a:pPr>
                      <a:r>
                        <a:rPr lang="zh-CN" altLang="en-US" sz="2600"/>
                        <a:t>字段</a:t>
                      </a:r>
                    </a:p>
                  </a:txBody>
                  <a:tcPr marL="109728" marR="109728" marT="54864" marB="54864"/>
                </a:tc>
                <a:tc>
                  <a:txBody>
                    <a:bodyPr/>
                    <a:lstStyle/>
                    <a:p>
                      <a:pPr>
                        <a:buNone/>
                      </a:pPr>
                      <a:r>
                        <a:rPr lang="zh-CN" altLang="en-US" sz="2600"/>
                        <a:t>含义</a:t>
                      </a:r>
                    </a:p>
                  </a:txBody>
                  <a:tcPr marL="109728" marR="109728" marT="54864" marB="54864"/>
                </a:tc>
                <a:extLst>
                  <a:ext uri="{0D108BD9-81ED-4DB2-BD59-A6C34878D82A}">
                    <a16:rowId xmlns:a16="http://schemas.microsoft.com/office/drawing/2014/main" val="10000"/>
                  </a:ext>
                </a:extLst>
              </a:tr>
              <a:tr h="457200">
                <a:tc>
                  <a:txBody>
                    <a:bodyPr/>
                    <a:lstStyle/>
                    <a:p>
                      <a:pPr>
                        <a:buNone/>
                      </a:pPr>
                      <a:r>
                        <a:rPr lang="en-US" altLang="zh-CN" sz="2200" dirty="0">
                          <a:solidFill>
                            <a:schemeClr val="tx1"/>
                          </a:solidFill>
                          <a:sym typeface="+mn-ea"/>
                        </a:rPr>
                        <a:t>Request URL</a:t>
                      </a:r>
                      <a:endParaRPr lang="zh-CN" altLang="en-US" sz="2600"/>
                    </a:p>
                  </a:txBody>
                  <a:tcPr marL="109728" marR="109728" marT="54864" marB="54864"/>
                </a:tc>
                <a:tc>
                  <a:txBody>
                    <a:bodyPr/>
                    <a:lstStyle/>
                    <a:p>
                      <a:pPr>
                        <a:buNone/>
                      </a:pPr>
                      <a:r>
                        <a:rPr lang="zh-CN" altLang="en-US" sz="2200" dirty="0">
                          <a:solidFill>
                            <a:schemeClr val="tx1"/>
                          </a:solidFill>
                          <a:sym typeface="+mn-ea"/>
                        </a:rPr>
                        <a:t>请求地址</a:t>
                      </a:r>
                      <a:endParaRPr lang="zh-CN" altLang="en-US" sz="2600"/>
                    </a:p>
                  </a:txBody>
                  <a:tcPr marL="109728" marR="109728" marT="54864" marB="54864"/>
                </a:tc>
                <a:extLst>
                  <a:ext uri="{0D108BD9-81ED-4DB2-BD59-A6C34878D82A}">
                    <a16:rowId xmlns:a16="http://schemas.microsoft.com/office/drawing/2014/main" val="10001"/>
                  </a:ext>
                </a:extLst>
              </a:tr>
              <a:tr h="457200">
                <a:tc>
                  <a:txBody>
                    <a:bodyPr/>
                    <a:lstStyle/>
                    <a:p>
                      <a:pPr>
                        <a:buNone/>
                      </a:pPr>
                      <a:r>
                        <a:rPr lang="en-US" altLang="zh-CN" sz="2200" dirty="0">
                          <a:solidFill>
                            <a:schemeClr val="tx1"/>
                          </a:solidFill>
                          <a:sym typeface="+mn-ea"/>
                        </a:rPr>
                        <a:t>Request Method</a:t>
                      </a:r>
                      <a:endParaRPr lang="zh-CN" altLang="en-US" sz="2600"/>
                    </a:p>
                  </a:txBody>
                  <a:tcPr marL="109728" marR="109728" marT="54864" marB="54864"/>
                </a:tc>
                <a:tc>
                  <a:txBody>
                    <a:bodyPr/>
                    <a:lstStyle/>
                    <a:p>
                      <a:pPr>
                        <a:buNone/>
                      </a:pPr>
                      <a:r>
                        <a:rPr lang="zh-CN" altLang="en-US" sz="2200" dirty="0">
                          <a:solidFill>
                            <a:schemeClr val="tx1"/>
                          </a:solidFill>
                          <a:sym typeface="+mn-ea"/>
                        </a:rPr>
                        <a:t>请求方法，一般是</a:t>
                      </a:r>
                      <a:r>
                        <a:rPr lang="en-US" altLang="zh-CN" sz="2200" dirty="0">
                          <a:solidFill>
                            <a:schemeClr val="tx1"/>
                          </a:solidFill>
                          <a:sym typeface="+mn-ea"/>
                        </a:rPr>
                        <a:t>post</a:t>
                      </a:r>
                      <a:r>
                        <a:rPr lang="zh-CN" altLang="en-US" sz="2200" dirty="0">
                          <a:solidFill>
                            <a:schemeClr val="tx1"/>
                          </a:solidFill>
                          <a:sym typeface="+mn-ea"/>
                        </a:rPr>
                        <a:t>和</a:t>
                      </a:r>
                      <a:r>
                        <a:rPr lang="en-US" altLang="zh-CN" sz="2200" dirty="0">
                          <a:solidFill>
                            <a:schemeClr val="tx1"/>
                          </a:solidFill>
                          <a:sym typeface="+mn-ea"/>
                        </a:rPr>
                        <a:t>get</a:t>
                      </a:r>
                      <a:endParaRPr lang="zh-CN" altLang="en-US" sz="2600"/>
                    </a:p>
                  </a:txBody>
                  <a:tcPr marL="109728" marR="109728" marT="54864" marB="54864"/>
                </a:tc>
                <a:extLst>
                  <a:ext uri="{0D108BD9-81ED-4DB2-BD59-A6C34878D82A}">
                    <a16:rowId xmlns:a16="http://schemas.microsoft.com/office/drawing/2014/main" val="10002"/>
                  </a:ext>
                </a:extLst>
              </a:tr>
              <a:tr h="457200">
                <a:tc>
                  <a:txBody>
                    <a:bodyPr/>
                    <a:lstStyle/>
                    <a:p>
                      <a:pPr>
                        <a:buNone/>
                      </a:pPr>
                      <a:r>
                        <a:rPr lang="zh-CN" altLang="en-US" sz="2200" dirty="0">
                          <a:solidFill>
                            <a:schemeClr val="tx1"/>
                          </a:solidFill>
                          <a:sym typeface="+mn-ea"/>
                        </a:rPr>
                        <a:t>Status code</a:t>
                      </a:r>
                      <a:endParaRPr lang="zh-CN" altLang="en-US" sz="2600"/>
                    </a:p>
                  </a:txBody>
                  <a:tcPr marL="109728" marR="109728" marT="54864" marB="54864"/>
                </a:tc>
                <a:tc>
                  <a:txBody>
                    <a:bodyPr/>
                    <a:lstStyle/>
                    <a:p>
                      <a:pPr>
                        <a:buNone/>
                      </a:pPr>
                      <a:r>
                        <a:rPr lang="zh-CN" altLang="en-US" sz="2200" dirty="0">
                          <a:solidFill>
                            <a:schemeClr val="tx1"/>
                          </a:solidFill>
                          <a:sym typeface="+mn-ea"/>
                        </a:rPr>
                        <a:t>服务器返回的状态码</a:t>
                      </a:r>
                      <a:endParaRPr lang="zh-CN" altLang="en-US" sz="2600"/>
                    </a:p>
                  </a:txBody>
                  <a:tcPr marL="109728" marR="109728" marT="54864" marB="54864"/>
                </a:tc>
                <a:extLst>
                  <a:ext uri="{0D108BD9-81ED-4DB2-BD59-A6C34878D82A}">
                    <a16:rowId xmlns:a16="http://schemas.microsoft.com/office/drawing/2014/main" val="10003"/>
                  </a:ext>
                </a:extLst>
              </a:tr>
            </a:tbl>
          </a:graphicData>
        </a:graphic>
      </p:graphicFrame>
      <p:sp>
        <p:nvSpPr>
          <p:cNvPr id="6" name="文本占位符 5">
            <a:extLst>
              <a:ext uri="{FF2B5EF4-FFF2-40B4-BE49-F238E27FC236}">
                <a16:creationId xmlns:a16="http://schemas.microsoft.com/office/drawing/2014/main" id="{330D90BC-A7CE-4DCB-9D90-947996CDDE7A}"/>
              </a:ext>
            </a:extLst>
          </p:cNvPr>
          <p:cNvSpPr>
            <a:spLocks noGrp="1"/>
          </p:cNvSpPr>
          <p:nvPr>
            <p:ph type="body" sz="quarter" idx="11"/>
          </p:nvPr>
        </p:nvSpPr>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常见的</a:t>
            </a:r>
            <a:r>
              <a:rPr lang="en-US" altLang="zh-CN" dirty="0"/>
              <a:t>status code</a:t>
            </a:r>
          </a:p>
        </p:txBody>
      </p:sp>
      <p:sp>
        <p:nvSpPr>
          <p:cNvPr id="5" name="文本框 4"/>
          <p:cNvSpPr txBox="1"/>
          <p:nvPr/>
        </p:nvSpPr>
        <p:spPr>
          <a:xfrm>
            <a:off x="1386841" y="1465326"/>
            <a:ext cx="9630918" cy="3864841"/>
          </a:xfrm>
          <a:prstGeom prst="rect">
            <a:avLst/>
          </a:prstGeom>
          <a:noFill/>
        </p:spPr>
        <p:txBody>
          <a:bodyPr wrap="square" rtlCol="0">
            <a:spAutoFit/>
          </a:bodyPr>
          <a:lstStyle/>
          <a:p>
            <a:pPr>
              <a:lnSpc>
                <a:spcPct val="160000"/>
              </a:lnSpc>
              <a:spcBef>
                <a:spcPts val="720"/>
              </a:spcBef>
              <a:spcAft>
                <a:spcPts val="720"/>
              </a:spcAft>
            </a:pPr>
            <a:r>
              <a:rPr lang="zh-CN" altLang="en-US" sz="2000" dirty="0">
                <a:latin typeface="宋体" panose="02010600030101010101" pitchFamily="2" charset="-122"/>
                <a:ea typeface="宋体" panose="02010600030101010101" pitchFamily="2" charset="-122"/>
                <a:cs typeface="微软雅黑" panose="020B0503020204020204" pitchFamily="34" charset="-122"/>
              </a:rPr>
              <a:t>常见</a:t>
            </a:r>
            <a:r>
              <a:rPr lang="en-US" altLang="zh-CN" sz="2000" dirty="0">
                <a:latin typeface="宋体" panose="02010600030101010101" pitchFamily="2" charset="-122"/>
                <a:ea typeface="宋体" panose="02010600030101010101" pitchFamily="2" charset="-122"/>
                <a:cs typeface="微软雅黑" panose="020B0503020204020204" pitchFamily="34" charset="-122"/>
              </a:rPr>
              <a:t>HTTP</a:t>
            </a:r>
            <a:r>
              <a:rPr lang="zh-CN" altLang="en-US" sz="2000" dirty="0">
                <a:latin typeface="宋体" panose="02010600030101010101" pitchFamily="2" charset="-122"/>
                <a:ea typeface="宋体" panose="02010600030101010101" pitchFamily="2" charset="-122"/>
                <a:cs typeface="微软雅黑" panose="020B0503020204020204" pitchFamily="34" charset="-122"/>
              </a:rPr>
              <a:t>状态码：</a:t>
            </a:r>
          </a:p>
          <a:p>
            <a:pPr>
              <a:lnSpc>
                <a:spcPct val="160000"/>
              </a:lnSpc>
              <a:spcBef>
                <a:spcPts val="720"/>
              </a:spcBef>
              <a:spcAft>
                <a:spcPts val="720"/>
              </a:spcAft>
            </a:pPr>
            <a:r>
              <a:rPr lang="zh-CN" altLang="en-US" sz="2000" dirty="0">
                <a:latin typeface="宋体" panose="02010600030101010101" pitchFamily="2" charset="-122"/>
                <a:ea typeface="宋体" panose="02010600030101010101" pitchFamily="2" charset="-122"/>
                <a:cs typeface="微软雅黑" panose="020B0503020204020204" pitchFamily="34" charset="-122"/>
              </a:rPr>
              <a:t>1** </a:t>
            </a:r>
            <a:r>
              <a:rPr lang="en-US" altLang="zh-CN" sz="2000" dirty="0">
                <a:latin typeface="宋体" panose="02010600030101010101" pitchFamily="2" charset="-122"/>
                <a:ea typeface="宋体" panose="02010600030101010101" pitchFamily="2" charset="-122"/>
                <a:cs typeface="微软雅黑" panose="020B0503020204020204" pitchFamily="34" charset="-122"/>
              </a:rPr>
              <a:t>: </a:t>
            </a:r>
            <a:r>
              <a:rPr lang="zh-CN" altLang="en-US" sz="2000" dirty="0">
                <a:latin typeface="宋体" panose="02010600030101010101" pitchFamily="2" charset="-122"/>
                <a:ea typeface="宋体" panose="02010600030101010101" pitchFamily="2" charset="-122"/>
                <a:cs typeface="微软雅黑" panose="020B0503020204020204" pitchFamily="34" charset="-122"/>
              </a:rPr>
              <a:t>临时响应并需要请求者继续执行操作</a:t>
            </a:r>
          </a:p>
          <a:p>
            <a:pPr>
              <a:lnSpc>
                <a:spcPct val="160000"/>
              </a:lnSpc>
              <a:spcBef>
                <a:spcPts val="720"/>
              </a:spcBef>
              <a:spcAft>
                <a:spcPts val="720"/>
              </a:spcAft>
            </a:pPr>
            <a:r>
              <a:rPr lang="zh-CN" altLang="en-US" sz="2000" dirty="0">
                <a:latin typeface="宋体" panose="02010600030101010101" pitchFamily="2" charset="-122"/>
                <a:ea typeface="宋体" panose="02010600030101010101" pitchFamily="2" charset="-122"/>
                <a:cs typeface="微软雅黑" panose="020B0503020204020204" pitchFamily="34" charset="-122"/>
              </a:rPr>
              <a:t>2**：请求成功。操作被成功接收接收并处理</a:t>
            </a:r>
          </a:p>
          <a:p>
            <a:pPr>
              <a:lnSpc>
                <a:spcPct val="160000"/>
              </a:lnSpc>
              <a:spcBef>
                <a:spcPts val="720"/>
              </a:spcBef>
              <a:spcAft>
                <a:spcPts val="720"/>
              </a:spcAft>
            </a:pPr>
            <a:r>
              <a:rPr lang="zh-CN" altLang="en-US" sz="2000" dirty="0">
                <a:latin typeface="宋体" panose="02010600030101010101" pitchFamily="2" charset="-122"/>
                <a:ea typeface="宋体" panose="02010600030101010101" pitchFamily="2" charset="-122"/>
                <a:cs typeface="微软雅黑" panose="020B0503020204020204" pitchFamily="34" charset="-122"/>
              </a:rPr>
              <a:t>3**：重定向代码，用于已经移动的文件并且在头信息中指定新的地址信息。  </a:t>
            </a:r>
          </a:p>
          <a:p>
            <a:pPr>
              <a:lnSpc>
                <a:spcPct val="160000"/>
              </a:lnSpc>
              <a:spcBef>
                <a:spcPts val="720"/>
              </a:spcBef>
              <a:spcAft>
                <a:spcPts val="720"/>
              </a:spcAft>
            </a:pPr>
            <a:r>
              <a:rPr lang="zh-CN" altLang="en-US" sz="2000" dirty="0">
                <a:latin typeface="宋体" panose="02010600030101010101" pitchFamily="2" charset="-122"/>
                <a:ea typeface="宋体" panose="02010600030101010101" pitchFamily="2" charset="-122"/>
                <a:cs typeface="微软雅黑" panose="020B0503020204020204" pitchFamily="34" charset="-122"/>
              </a:rPr>
              <a:t>4**：客户端错误，请求包含语法错误或者无法完成请求</a:t>
            </a:r>
          </a:p>
          <a:p>
            <a:pPr>
              <a:lnSpc>
                <a:spcPct val="160000"/>
              </a:lnSpc>
              <a:spcBef>
                <a:spcPts val="720"/>
              </a:spcBef>
              <a:spcAft>
                <a:spcPts val="720"/>
              </a:spcAft>
            </a:pPr>
            <a:r>
              <a:rPr lang="zh-CN" altLang="en-US" sz="2000" dirty="0">
                <a:latin typeface="宋体" panose="02010600030101010101" pitchFamily="2" charset="-122"/>
                <a:ea typeface="宋体" panose="02010600030101010101" pitchFamily="2" charset="-122"/>
                <a:cs typeface="微软雅黑" panose="020B0503020204020204" pitchFamily="34" charset="-122"/>
              </a:rPr>
              <a:t>5**：服务器错误，服务器在处理请求的过程中发生错误</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9dfcb7ca-31d1-45df-9b1d-2c15e2bae9fe}"/>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a8d7358d-d10e-49d4-81fc-db0d9e707157}"/>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a8d7358d-d10e-49d4-81fc-db0d9e707157}"/>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a8d7358d-d10e-49d4-81fc-db0d9e70715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alpha val="80000"/>
          </a:schemeClr>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1820</Words>
  <Application>Microsoft Office PowerPoint</Application>
  <PresentationFormat>宽屏</PresentationFormat>
  <Paragraphs>215</Paragraphs>
  <Slides>26</Slides>
  <Notes>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26</vt:i4>
      </vt:variant>
    </vt:vector>
  </HeadingPairs>
  <TitlesOfParts>
    <vt:vector size="38" baseType="lpstr">
      <vt:lpstr>等线</vt:lpstr>
      <vt:lpstr>等线 Light</vt:lpstr>
      <vt:lpstr>宋体</vt:lpstr>
      <vt:lpstr>微软雅黑</vt:lpstr>
      <vt:lpstr>Arial</vt:lpstr>
      <vt:lpstr>Calibri</vt:lpstr>
      <vt:lpstr>Century Gothic</vt:lpstr>
      <vt:lpstr>Times New Roman</vt:lpstr>
      <vt:lpstr>Wingdings</vt:lpstr>
      <vt:lpstr>Wingdings 3</vt:lpstr>
      <vt:lpstr>Office 主题​​</vt:lpstr>
      <vt:lpstr>Office 主题</vt:lpstr>
      <vt:lpstr>PowerPoint 演示文稿</vt:lpstr>
      <vt:lpstr>PowerPoint 演示文稿</vt:lpstr>
      <vt:lpstr>爬虫的基本概念和原理</vt:lpstr>
      <vt:lpstr>爬虫的结构和工作流程</vt:lpstr>
      <vt:lpstr>爬虫基本工作流程</vt:lpstr>
      <vt:lpstr>爬虫抓包分析</vt:lpstr>
      <vt:lpstr>HTML简介</vt:lpstr>
      <vt:lpstr>在爬虫中需要重点关注的http请求信息</vt:lpstr>
      <vt:lpstr>常见的status code</vt:lpstr>
      <vt:lpstr>Request header部分</vt:lpstr>
      <vt:lpstr>Request header部分</vt:lpstr>
      <vt:lpstr>Response header部分</vt:lpstr>
      <vt:lpstr>通过requests抓取网页</vt:lpstr>
      <vt:lpstr>PowerPoint 演示文稿</vt:lpstr>
      <vt:lpstr>通过requests抓取网页</vt:lpstr>
      <vt:lpstr>通过requests抓取网页</vt:lpstr>
      <vt:lpstr>通过requests抓取网页</vt:lpstr>
      <vt:lpstr>通过requests抓取网页</vt:lpstr>
      <vt:lpstr>使用BeautifulSoup解析网页</vt:lpstr>
      <vt:lpstr>使用BeautifulSoup解析网页</vt:lpstr>
      <vt:lpstr>使用BeautifulSoup解析网页</vt:lpstr>
      <vt:lpstr>使用BeautifulSoup解析网页</vt:lpstr>
      <vt:lpstr>使用BeautifulSoup解析网页</vt:lpstr>
      <vt:lpstr>使用正则表达式解析信息</vt:lpstr>
      <vt:lpstr>使用正则表达式解析信息</vt:lpstr>
      <vt:lpstr>Python爬虫案例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xbw</dc:creator>
  <cp:lastModifiedBy>博威</cp:lastModifiedBy>
  <cp:revision>26</cp:revision>
  <dcterms:created xsi:type="dcterms:W3CDTF">2021-05-29T07:07:59Z</dcterms:created>
  <dcterms:modified xsi:type="dcterms:W3CDTF">2023-03-28T06:18:10Z</dcterms:modified>
</cp:coreProperties>
</file>