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-206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2101111613@stu.pku.edu.cn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2313" y="343671"/>
            <a:ext cx="6019800" cy="709246"/>
          </a:xfrm>
        </p:spPr>
        <p:txBody>
          <a:bodyPr/>
          <a:lstStyle/>
          <a:p>
            <a:r>
              <a:rPr lang="zh-CN" altLang="en-US" dirty="0" smtClean="0"/>
              <a:t>大作业要求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49569" y="1248508"/>
            <a:ext cx="10084777" cy="4862146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</a:rPr>
              <a:t>要求</a:t>
            </a:r>
            <a:br>
              <a:rPr lang="zh-CN" altLang="en-US" sz="2800" dirty="0">
                <a:solidFill>
                  <a:schemeClr val="tx1"/>
                </a:solidFill>
              </a:rPr>
            </a:br>
            <a:r>
              <a:rPr lang="zh-CN" altLang="en-US" sz="2800" dirty="0">
                <a:solidFill>
                  <a:schemeClr val="tx1"/>
                </a:solidFill>
              </a:rPr>
              <a:t> 利用本课程所学相关方法，解决本专业</a:t>
            </a:r>
            <a:r>
              <a:rPr lang="zh-CN" altLang="en-US" sz="2800" dirty="0" smtClean="0">
                <a:solidFill>
                  <a:schemeClr val="tx1"/>
                </a:solidFill>
              </a:rPr>
              <a:t>或者</a:t>
            </a:r>
            <a:r>
              <a:rPr lang="zh-CN" altLang="en-US" sz="2800" dirty="0">
                <a:solidFill>
                  <a:schemeClr val="tx1"/>
                </a:solidFill>
              </a:rPr>
              <a:t>相关专业实际的大数据</a:t>
            </a:r>
            <a:r>
              <a:rPr lang="zh-CN" altLang="en-US" sz="2800" dirty="0" smtClean="0">
                <a:solidFill>
                  <a:schemeClr val="tx1"/>
                </a:solidFill>
              </a:rPr>
              <a:t>问题，</a:t>
            </a:r>
            <a:r>
              <a:rPr lang="zh-CN" altLang="en-US" sz="2800" dirty="0">
                <a:solidFill>
                  <a:schemeClr val="tx1"/>
                </a:solidFill>
              </a:rPr>
              <a:t>要求独立完成</a:t>
            </a:r>
            <a:r>
              <a:rPr lang="zh-CN" altLang="en-US" sz="2800" dirty="0" smtClean="0">
                <a:solidFill>
                  <a:schemeClr val="tx1"/>
                </a:solidFill>
              </a:rPr>
              <a:t>。</a:t>
            </a:r>
            <a:r>
              <a:rPr lang="zh-CN" altLang="en-US" sz="2800" dirty="0">
                <a:solidFill>
                  <a:schemeClr val="tx1"/>
                </a:solidFill>
              </a:rPr>
              <a:t/>
            </a:r>
            <a:br>
              <a:rPr lang="zh-CN" altLang="en-US" sz="2800" dirty="0">
                <a:solidFill>
                  <a:schemeClr val="tx1"/>
                </a:solidFill>
              </a:rPr>
            </a:br>
            <a:r>
              <a:rPr lang="zh-CN" altLang="en-US" sz="2800" dirty="0">
                <a:solidFill>
                  <a:schemeClr val="tx1"/>
                </a:solidFill>
              </a:rPr>
              <a:t> 数据集自己搜索</a:t>
            </a:r>
            <a:r>
              <a:rPr lang="zh-CN" altLang="en-US" sz="2800" dirty="0" smtClean="0">
                <a:solidFill>
                  <a:schemeClr val="tx1"/>
                </a:solidFill>
              </a:rPr>
              <a:t>下载，</a:t>
            </a:r>
            <a:r>
              <a:rPr lang="zh-CN" altLang="en-US" sz="2800" dirty="0">
                <a:solidFill>
                  <a:schemeClr val="tx1"/>
                </a:solidFill>
              </a:rPr>
              <a:t>数据集来源出处需要在报告里</a:t>
            </a:r>
            <a:r>
              <a:rPr lang="zh-CN" altLang="en-US" sz="2800" dirty="0" smtClean="0">
                <a:solidFill>
                  <a:schemeClr val="tx1"/>
                </a:solidFill>
              </a:rPr>
              <a:t>注明</a:t>
            </a:r>
            <a:r>
              <a:rPr lang="zh-CN" altLang="en-US" sz="2800" dirty="0">
                <a:solidFill>
                  <a:schemeClr val="tx1"/>
                </a:solidFill>
              </a:rPr>
              <a:t/>
            </a:r>
            <a:br>
              <a:rPr lang="zh-CN" altLang="en-US" sz="2800" dirty="0">
                <a:solidFill>
                  <a:schemeClr val="tx1"/>
                </a:solidFill>
              </a:rPr>
            </a:br>
            <a:r>
              <a:rPr lang="zh-CN" altLang="en-US" sz="2800" dirty="0">
                <a:solidFill>
                  <a:schemeClr val="tx1"/>
                </a:solidFill>
              </a:rPr>
              <a:t> 方法不限</a:t>
            </a:r>
            <a:r>
              <a:rPr lang="zh-CN" altLang="en-US" sz="2800" dirty="0" smtClean="0">
                <a:solidFill>
                  <a:schemeClr val="tx1"/>
                </a:solidFill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</a:rPr>
              <a:t>限两到三个算法，进行</a:t>
            </a:r>
            <a:r>
              <a:rPr lang="zh-CN" altLang="en-US" sz="2800" dirty="0" smtClean="0">
                <a:solidFill>
                  <a:schemeClr val="tx1"/>
                </a:solidFill>
              </a:rPr>
              <a:t>比较代码</a:t>
            </a:r>
            <a:r>
              <a:rPr lang="zh-CN" altLang="en-US" sz="2800" dirty="0">
                <a:solidFill>
                  <a:schemeClr val="tx1"/>
                </a:solidFill>
              </a:rPr>
              <a:t>要有充分的注释</a:t>
            </a:r>
            <a:br>
              <a:rPr lang="zh-CN" altLang="en-US" sz="2800" dirty="0">
                <a:solidFill>
                  <a:schemeClr val="tx1"/>
                </a:solidFill>
              </a:rPr>
            </a:br>
            <a:r>
              <a:rPr lang="zh-CN" altLang="en-US" sz="2800" dirty="0">
                <a:solidFill>
                  <a:schemeClr val="tx1"/>
                </a:solidFill>
              </a:rPr>
              <a:t> 结果分析报告（</a:t>
            </a:r>
            <a:r>
              <a:rPr lang="en-US" altLang="zh-CN" sz="2800" dirty="0">
                <a:solidFill>
                  <a:schemeClr val="tx1"/>
                </a:solidFill>
              </a:rPr>
              <a:t>1000</a:t>
            </a:r>
            <a:r>
              <a:rPr lang="zh-CN" altLang="en-US" sz="2800" dirty="0">
                <a:solidFill>
                  <a:schemeClr val="tx1"/>
                </a:solidFill>
              </a:rPr>
              <a:t>字左右，包括问题</a:t>
            </a:r>
            <a:r>
              <a:rPr lang="zh-CN" altLang="en-US" sz="2800" dirty="0" smtClean="0">
                <a:solidFill>
                  <a:schemeClr val="tx1"/>
                </a:solidFill>
              </a:rPr>
              <a:t>背景介绍</a:t>
            </a:r>
            <a:r>
              <a:rPr lang="zh-CN" altLang="en-US" sz="2800" dirty="0">
                <a:solidFill>
                  <a:schemeClr val="tx1"/>
                </a:solidFill>
              </a:rPr>
              <a:t>，不同方法比较等）</a:t>
            </a:r>
            <a:br>
              <a:rPr lang="zh-CN" altLang="en-US" sz="2800" dirty="0">
                <a:solidFill>
                  <a:schemeClr val="tx1"/>
                </a:solidFill>
              </a:rPr>
            </a:br>
            <a:r>
              <a:rPr lang="en-US" altLang="zh-CN" sz="2800" dirty="0" smtClean="0">
                <a:solidFill>
                  <a:schemeClr val="tx1"/>
                </a:solidFill>
              </a:rPr>
              <a:t>2023</a:t>
            </a:r>
            <a:r>
              <a:rPr lang="zh-CN" altLang="en-US" sz="2800" dirty="0" smtClean="0">
                <a:solidFill>
                  <a:schemeClr val="tx1"/>
                </a:solidFill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</a:rPr>
              <a:t>6</a:t>
            </a:r>
            <a:r>
              <a:rPr lang="zh-CN" altLang="en-US" sz="2800" dirty="0">
                <a:solidFill>
                  <a:schemeClr val="tx1"/>
                </a:solidFill>
              </a:rPr>
              <a:t>月</a:t>
            </a:r>
            <a:r>
              <a:rPr lang="en-US" altLang="zh-CN" sz="2800" dirty="0">
                <a:solidFill>
                  <a:schemeClr val="tx1"/>
                </a:solidFill>
              </a:rPr>
              <a:t>15</a:t>
            </a:r>
            <a:r>
              <a:rPr lang="zh-CN" altLang="en-US" sz="2800" dirty="0">
                <a:solidFill>
                  <a:schemeClr val="tx1"/>
                </a:solidFill>
              </a:rPr>
              <a:t>日前将数据集、代码和结果分析</a:t>
            </a:r>
            <a:br>
              <a:rPr lang="zh-CN" altLang="en-US" sz="2800" dirty="0">
                <a:solidFill>
                  <a:schemeClr val="tx1"/>
                </a:solidFill>
              </a:rPr>
            </a:br>
            <a:r>
              <a:rPr lang="zh-CN" altLang="en-US" sz="2800" dirty="0">
                <a:solidFill>
                  <a:schemeClr val="tx1"/>
                </a:solidFill>
              </a:rPr>
              <a:t>报告一起交到</a:t>
            </a:r>
            <a:br>
              <a:rPr lang="zh-CN" altLang="en-US" sz="2800" dirty="0">
                <a:solidFill>
                  <a:schemeClr val="tx1"/>
                </a:solidFill>
              </a:rPr>
            </a:br>
            <a:r>
              <a:rPr lang="en-US" altLang="zh-CN" sz="2800" dirty="0" smtClean="0">
                <a:solidFill>
                  <a:schemeClr val="tx1"/>
                </a:solidFill>
              </a:rPr>
              <a:t>Xing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Bowei</a:t>
            </a:r>
            <a:r>
              <a:rPr lang="en-US" altLang="zh-CN" sz="2800" dirty="0" smtClean="0">
                <a:solidFill>
                  <a:schemeClr val="tx1"/>
                </a:solidFill>
              </a:rPr>
              <a:t>  </a:t>
            </a:r>
            <a:r>
              <a:rPr lang="en-US" altLang="zh-CN" sz="2800" dirty="0">
                <a:hlinkClick r:id="rId2"/>
              </a:rPr>
              <a:t>2101111613@stu.pku.edu.cn</a:t>
            </a:r>
            <a:endParaRPr lang="zh-CN" altLang="en-US" sz="2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686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</TotalTime>
  <Words>4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主管人员</vt:lpstr>
      <vt:lpstr>大作业要求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大作业要求</dc:title>
  <dc:creator>zhanglj</dc:creator>
  <cp:lastModifiedBy>Windows 用户</cp:lastModifiedBy>
  <cp:revision>2</cp:revision>
  <dcterms:created xsi:type="dcterms:W3CDTF">2022-05-17T08:48:51Z</dcterms:created>
  <dcterms:modified xsi:type="dcterms:W3CDTF">2023-04-25T01:28:46Z</dcterms:modified>
</cp:coreProperties>
</file>