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37" r:id="rId2"/>
    <p:sldId id="991" r:id="rId3"/>
    <p:sldId id="992" r:id="rId4"/>
    <p:sldId id="993" r:id="rId5"/>
    <p:sldId id="995" r:id="rId6"/>
    <p:sldId id="994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FF"/>
    <a:srgbClr val="070CEB"/>
    <a:srgbClr val="E1E993"/>
    <a:srgbClr val="33CC33"/>
    <a:srgbClr val="920B08"/>
    <a:srgbClr val="972303"/>
    <a:srgbClr val="95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7" autoAdjust="0"/>
  </p:normalViewPr>
  <p:slideViewPr>
    <p:cSldViewPr>
      <p:cViewPr varScale="1">
        <p:scale>
          <a:sx n="106" d="100"/>
          <a:sy n="106" d="100"/>
        </p:scale>
        <p:origin x="317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9F83669-9158-4F86-AA86-AA6C930D8849}" type="datetimeFigureOut">
              <a:rPr lang="zh-CN" altLang="en-US" smtClean="0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9537796-4297-4FD4-A34C-41A80BC16EC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F01DB-C222-481A-8B94-C9BFDE6A5706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9BC5FE-197D-44D6-A0EA-EE6DA4B734BF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50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B5A85F-5BE6-486F-BFD2-DAF6B667BA41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87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B5A85F-5BE6-486F-BFD2-DAF6B667BA41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4</a:t>
            </a:fld>
            <a:endParaRPr lang="zh-CN" altLang="en-US" smtClean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83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83E93F-1CBE-4217-BCB4-BDF44948EC61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332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0E86-6CB9-436A-8A64-77F24A86D415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CBE90-7463-4935-8764-DEB733F30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10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DEB5-D453-4A4C-8036-F3E81329E1C0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94CB-BF49-474D-893F-0BF928DEA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23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90607-D7A5-4436-9EA5-A21631F1E6A3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EBCBC-6C75-473D-8F7B-D309F62B8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8CDE-ABA8-43AA-9F16-52C2ECC4BC26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3A48-4A6A-41EC-930B-66AA48E9E3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4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DF69-CD6D-4FB9-A849-39CA67B1579B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552-FCA7-40C4-A430-CF607661B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332E-D86E-4E69-B91B-8360851D334F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FFF20-1223-4365-947B-DD4BF8F9D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8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0C4D-3006-40F8-A5BB-EA4385B7D8F1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924F3-7A80-4269-97A2-7DF3E3D7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4F37-EB24-48C9-AD13-70B18FD8C83C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45C2-609D-4AE5-BEEA-5E5119A296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82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834EB-E5BE-4739-BA00-B64C9440D0B6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1C87-1F74-4C55-B017-1DD649ED89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6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C381-A7B5-404D-B5C0-7261CAB8FA5D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25861-2A78-4A79-B85C-FEE0AEFC0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4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1AF21-75AC-4969-A448-C10104C0F20C}" type="datetime1">
              <a:rPr lang="zh-CN" altLang="en-US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EEE3-C79A-4F77-B397-0C7218A9C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2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2A9A0D95-ACDF-4AAD-8DAE-05111DC5B38C}" type="datetime1">
              <a:rPr lang="zh-CN" altLang="en-US" smtClean="0"/>
              <a:pPr>
                <a:defRPr/>
              </a:pPr>
              <a:t>2022/2/22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3F2B6CC-E269-44E3-AD91-8817B80FE48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PKU-1460924165?from=searchP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3575" y="291782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黑体" panose="02010609060101010101" pitchFamily="49" charset="-122"/>
              </a:rPr>
              <a:t>郭 炜</a:t>
            </a:r>
            <a:endParaRPr lang="zh-CN" altLang="en-US" sz="2000" dirty="0">
              <a:latin typeface="黑体" panose="02010609060101010101" pitchFamily="49" charset="-122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5124" name="TextBox 10"/>
          <p:cNvSpPr txBox="1">
            <a:spLocks noChangeArrowheads="1"/>
          </p:cNvSpPr>
          <p:nvPr/>
        </p:nvSpPr>
        <p:spPr bwMode="auto">
          <a:xfrm>
            <a:off x="1331913" y="3048000"/>
            <a:ext cx="68278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微博：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http://weibo.com/guoweiofpku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学会程序和算法，走遍天下都不怕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讲义照片均为郭炜拍摄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448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755650" y="32956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7" name="标题 1"/>
          <p:cNvSpPr>
            <a:spLocks noGrp="1"/>
          </p:cNvSpPr>
          <p:nvPr>
            <p:ph type="ctrTitle"/>
          </p:nvPr>
        </p:nvSpPr>
        <p:spPr>
          <a:xfrm>
            <a:off x="704850" y="1916113"/>
            <a:ext cx="7772400" cy="584200"/>
          </a:xfrm>
        </p:spPr>
        <p:txBody>
          <a:bodyPr/>
          <a:lstStyle/>
          <a:p>
            <a:pPr eaLnBrk="1" hangingPunct="1"/>
            <a:r>
              <a:rPr lang="zh-CN" altLang="en-US" sz="3400" dirty="0" smtClean="0"/>
              <a:t>数据结构与算法</a:t>
            </a:r>
            <a:r>
              <a:rPr lang="en-US" altLang="zh-CN" sz="3400" dirty="0" smtClean="0"/>
              <a:t/>
            </a:r>
            <a:br>
              <a:rPr lang="en-US" altLang="zh-CN" sz="3400" dirty="0" smtClean="0"/>
            </a:br>
            <a:r>
              <a:rPr lang="en-US" altLang="zh-CN" sz="2200" dirty="0" smtClean="0"/>
              <a:t>(Python</a:t>
            </a:r>
            <a:r>
              <a:rPr lang="zh-CN" altLang="en-US" sz="2200" dirty="0" smtClean="0"/>
              <a:t>描述</a:t>
            </a:r>
            <a:r>
              <a:rPr lang="en-US" altLang="zh-CN" sz="2200" dirty="0" smtClean="0"/>
              <a:t>)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 smtClean="0">
                <a:latin typeface="+mj-ea"/>
              </a:rPr>
              <a:t>课程安排</a:t>
            </a:r>
            <a:endParaRPr lang="zh-CN" altLang="en-US" sz="2600" dirty="0" smtClean="0">
              <a:latin typeface="+mj-ea"/>
              <a:ea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87350" y="882650"/>
            <a:ext cx="8577263" cy="1873250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AutoNum type="arabicPeriod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成绩计算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30%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平时作业（都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dsbpython.openjudge.cn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。各班不统一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	30%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期末机考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（各班不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统一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，最后一次上机时间考试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40%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期末笔试（各班统一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考试周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000" dirty="0" smtClean="0"/>
              <a:t>第周 </a:t>
            </a:r>
            <a:r>
              <a:rPr lang="zh-CN" altLang="en-US" sz="2000" dirty="0"/>
              <a:t>周二</a:t>
            </a:r>
            <a:r>
              <a:rPr lang="en-US" altLang="zh-CN" sz="2000" dirty="0"/>
              <a:t>(2022.06.21)</a:t>
            </a:r>
            <a:r>
              <a:rPr lang="zh-CN" altLang="en-US" sz="2000" dirty="0"/>
              <a:t>下午 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上机时间：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每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周三第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11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12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节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理科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号楼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楼计算中心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5,6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机房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第二周开始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上机不记考勤。时间冲突可以不选上机课。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最后一次的上机时间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(6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8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日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期末机考，必须参加。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DB1EA-B749-474C-A1E2-A35DF9D0D01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内容占位符 2"/>
          <p:cNvSpPr txBox="1">
            <a:spLocks/>
          </p:cNvSpPr>
          <p:nvPr/>
        </p:nvSpPr>
        <p:spPr bwMode="auto">
          <a:xfrm>
            <a:off x="403819" y="881205"/>
            <a:ext cx="87487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算法：</a:t>
            </a:r>
            <a:r>
              <a:rPr lang="zh-CN" altLang="en-US" sz="200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二分、递归、排序、深搜、广搜、动态规划</a:t>
            </a:r>
            <a:endParaRPr lang="en-US" altLang="zh-CN" sz="2000" dirty="0" smtClean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数据结构：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cs typeface="Courier New" panose="02070309020205020404" pitchFamily="49" charset="0"/>
              </a:rPr>
              <a:t>线性表（向量 、链表）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cs typeface="Courier New" panose="02070309020205020404" pitchFamily="49" charset="0"/>
              </a:rPr>
              <a:t>栈和队列</a:t>
            </a:r>
            <a:endParaRPr lang="en-US" altLang="zh-CN" sz="20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cs typeface="Courier New" panose="02070309020205020404" pitchFamily="49" charset="0"/>
              </a:rPr>
              <a:t>字符串</a:t>
            </a:r>
            <a:endParaRPr lang="en-US" altLang="zh-CN" sz="20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cs typeface="Courier New" panose="02070309020205020404" pitchFamily="49" charset="0"/>
              </a:rPr>
              <a:t>二叉树</a:t>
            </a:r>
            <a:endParaRPr lang="en-US" altLang="zh-CN" sz="20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cs typeface="Courier New" panose="02070309020205020404" pitchFamily="49" charset="0"/>
              </a:rPr>
              <a:t>树与</a:t>
            </a:r>
            <a:r>
              <a:rPr lang="zh-CN" altLang="en-US" sz="200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森林</a:t>
            </a:r>
            <a:endParaRPr lang="en-US" altLang="zh-CN" sz="20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图</a:t>
            </a:r>
            <a:r>
              <a:rPr lang="en-US" altLang="zh-CN" sz="200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遍历、最小生成树，最短路，拓扑排序，关键路径</a:t>
            </a:r>
            <a:r>
              <a:rPr lang="en-US" altLang="zh-CN" sz="200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  <a:endParaRPr lang="en-US" altLang="zh-CN" sz="20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cs typeface="Courier New" panose="02070309020205020404" pitchFamily="49" charset="0"/>
              </a:rPr>
              <a:t>散列表</a:t>
            </a:r>
            <a:endParaRPr lang="en-US" altLang="zh-CN" sz="2000" dirty="0"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466" name="标题 1"/>
          <p:cNvSpPr txBox="1">
            <a:spLocks/>
          </p:cNvSpPr>
          <p:nvPr/>
        </p:nvSpPr>
        <p:spPr bwMode="auto">
          <a:xfrm>
            <a:off x="395288" y="100013"/>
            <a:ext cx="835818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 smtClean="0">
                <a:solidFill>
                  <a:schemeClr val="tx2"/>
                </a:solidFill>
                <a:latin typeface="黑体" panose="02010609060101010101" pitchFamily="49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教学内容</a:t>
            </a:r>
            <a:endParaRPr lang="zh-CN" altLang="en-US" sz="2600" dirty="0">
              <a:solidFill>
                <a:schemeClr val="tx2"/>
              </a:solidFill>
              <a:latin typeface="黑体" panose="02010609060101010101" pitchFamily="49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7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标题 1"/>
          <p:cNvSpPr txBox="1">
            <a:spLocks/>
          </p:cNvSpPr>
          <p:nvPr/>
        </p:nvSpPr>
        <p:spPr bwMode="auto">
          <a:xfrm>
            <a:off x="395288" y="100013"/>
            <a:ext cx="835818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 smtClean="0">
                <a:solidFill>
                  <a:schemeClr val="tx2"/>
                </a:solidFill>
                <a:latin typeface="黑体" panose="02010609060101010101" pitchFamily="49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参考教材</a:t>
            </a:r>
            <a:endParaRPr lang="zh-CN" altLang="en-US" sz="2600" dirty="0">
              <a:solidFill>
                <a:schemeClr val="tx2"/>
              </a:solidFill>
              <a:latin typeface="黑体" panose="02010609060101010101" pitchFamily="49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pic>
        <p:nvPicPr>
          <p:cNvPr id="1026" name="Picture 2" descr="https://img14.360buyimg.com/n0/jfs/t1/85901/13/22169/35333/6204b2a5Ecea6f295/a7864bb23b169b9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7959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5288" y="12035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机械工业出版社</a:t>
            </a:r>
            <a:endParaRPr lang="en-US" altLang="zh-CN" dirty="0" smtClean="0"/>
          </a:p>
          <a:p>
            <a:r>
              <a:rPr lang="zh-CN" altLang="en-US" dirty="0" smtClean="0"/>
              <a:t>裘宗燕 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8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388" y="195263"/>
            <a:ext cx="8496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课程信息</a:t>
            </a:r>
          </a:p>
        </p:txBody>
      </p:sp>
      <p:sp>
        <p:nvSpPr>
          <p:cNvPr id="44037" name="矩形 5"/>
          <p:cNvSpPr>
            <a:spLocks noChangeArrowheads="1"/>
          </p:cNvSpPr>
          <p:nvPr/>
        </p:nvSpPr>
        <p:spPr bwMode="auto">
          <a:xfrm>
            <a:off x="395288" y="987425"/>
            <a:ext cx="4572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程序设计基础及实践（慕课版）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郭炜  编著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慕课</a:t>
            </a:r>
            <a:r>
              <a:rPr lang="en-US" altLang="zh-CN" sz="2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https://www.icourse163.org/course/PKU-1460924165?from=searchPage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-9525"/>
            <a:ext cx="36591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819150"/>
            <a:ext cx="24955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58521</TotalTime>
  <Words>134</Words>
  <Application>Microsoft Office PowerPoint</Application>
  <PresentationFormat>全屏显示(16:9)</PresentationFormat>
  <Paragraphs>50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Malgun Gothic Semilight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数据结构与算法 (Python描述)</vt:lpstr>
      <vt:lpstr>课程安排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930</cp:revision>
  <dcterms:modified xsi:type="dcterms:W3CDTF">2022-02-22T09:06:51Z</dcterms:modified>
</cp:coreProperties>
</file>