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15"/>
  </p:handoutMasterIdLst>
  <p:sldIdLst>
    <p:sldId id="301" r:id="rId3"/>
    <p:sldId id="256" r:id="rId4"/>
    <p:sldId id="302" r:id="rId6"/>
    <p:sldId id="289" r:id="rId7"/>
    <p:sldId id="331" r:id="rId8"/>
    <p:sldId id="348" r:id="rId9"/>
    <p:sldId id="347" r:id="rId10"/>
    <p:sldId id="330" r:id="rId11"/>
    <p:sldId id="306" r:id="rId12"/>
    <p:sldId id="277" r:id="rId13"/>
    <p:sldId id="288" r:id="rId14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</p:showPr>
  <p:clrMru>
    <a:srgbClr val="647996"/>
    <a:srgbClr val="878497"/>
    <a:srgbClr val="4F5261"/>
    <a:srgbClr val="454855"/>
    <a:srgbClr val="ACB6C2"/>
    <a:srgbClr val="E6E6E1"/>
    <a:srgbClr val="777C91"/>
    <a:srgbClr val="DADB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8026AAE-A59C-4E9F-9417-6E562D79C9FB}" styleName="{d704909a-036c-4478-bca5-37cd17157313}">
    <a:wholeTbl>
      <a:tcTxStyle>
        <a:fontRef idx="none">
          <a:prstClr val="black"/>
        </a:fontRef>
      </a:tcTxStyle>
      <a:tcStyle>
        <a:tcBdr/>
        <a:fill>
          <a:solidFill>
            <a:srgbClr val="FFFFFF"/>
          </a:solidFill>
        </a:fill>
      </a:tcStyle>
    </a:wholeTbl>
    <a:band1H>
      <a:tcTxStyle>
        <a:fontRef idx="none">
          <a:prstClr val="black"/>
        </a:fontRef>
      </a:tcTxStyle>
      <a:tcStyle>
        <a:tcBdr/>
        <a:fill>
          <a:solidFill>
            <a:srgbClr val="C5D7E9"/>
          </a:solidFill>
        </a:fill>
      </a:tcStyle>
    </a:band1H>
    <a:band2H>
      <a:tcTxStyle>
        <a:fontRef idx="none">
          <a:prstClr val="black"/>
        </a:fontRef>
      </a:tcTxStyle>
      <a:tcStyle>
        <a:tcBdr/>
        <a:fill>
          <a:solidFill>
            <a:srgbClr val="7DA7CE"/>
          </a:solidFill>
        </a:fill>
      </a:tcStyle>
    </a:band2H>
    <a:firstRow>
      <a:tcTxStyle>
        <a:fontRef idx="none">
          <a:prstClr val="black"/>
        </a:fontRef>
      </a:tcTxStyle>
      <a:tcStyle>
        <a:tcBdr>
          <a:insideV>
            <a:ln w="6350" cmpd="sng">
              <a:solidFill>
                <a:srgbClr val="FFFFFF"/>
              </a:solidFill>
            </a:ln>
          </a:insideV>
        </a:tcBdr>
        <a:fill>
          <a:solidFill>
            <a:srgbClr val="396698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22" autoAdjust="0"/>
    <p:restoredTop sz="88754" autoAdjust="0"/>
  </p:normalViewPr>
  <p:slideViewPr>
    <p:cSldViewPr snapToGrid="0">
      <p:cViewPr>
        <p:scale>
          <a:sx n="75" d="100"/>
          <a:sy n="75" d="100"/>
        </p:scale>
        <p:origin x="1818" y="942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gs" Target="tags/tag3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9E3D3D-54CC-4465-A424-D1F77C67D5F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E7B36A-A9E4-4FF0-8117-3F9EB9F2012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E7B36A-A9E4-4FF0-8117-3F9EB9F201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E7B36A-A9E4-4FF0-8117-3F9EB9F201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E7B36A-A9E4-4FF0-8117-3F9EB9F201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E7B36A-A9E4-4FF0-8117-3F9EB9F201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E7B36A-A9E4-4FF0-8117-3F9EB9F201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E7B36A-A9E4-4FF0-8117-3F9EB9F201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和内容"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等腰三角形 5"/>
          <p:cNvSpPr/>
          <p:nvPr userDrawn="1"/>
        </p:nvSpPr>
        <p:spPr>
          <a:xfrm rot="10800000">
            <a:off x="21529" y="0"/>
            <a:ext cx="12192000" cy="6858000"/>
          </a:xfrm>
          <a:prstGeom prst="triangle">
            <a:avLst>
              <a:gd name="adj" fmla="val 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平行四边形 9"/>
          <p:cNvSpPr/>
          <p:nvPr userDrawn="1"/>
        </p:nvSpPr>
        <p:spPr>
          <a:xfrm rot="9978963">
            <a:off x="-569586" y="1580786"/>
            <a:ext cx="13199716" cy="3218568"/>
          </a:xfrm>
          <a:prstGeom prst="parallelogram">
            <a:avLst/>
          </a:prstGeom>
          <a:solidFill>
            <a:schemeClr val="tx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 userDrawn="1"/>
        </p:nvSpPr>
        <p:spPr>
          <a:xfrm rot="1145907">
            <a:off x="7747708" y="-758861"/>
            <a:ext cx="3367705" cy="7168500"/>
          </a:xfrm>
          <a:prstGeom prst="triangle">
            <a:avLst>
              <a:gd name="adj" fmla="val 100000"/>
            </a:avLst>
          </a:prstGeom>
          <a:solidFill>
            <a:schemeClr val="tx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 flipV="1">
            <a:off x="-1" y="3441697"/>
            <a:ext cx="12213529" cy="341630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明兰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和内容"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/>
        </p:nvGrpSpPr>
        <p:grpSpPr>
          <a:xfrm>
            <a:off x="0" y="0"/>
            <a:ext cx="12192000" cy="7040952"/>
            <a:chOff x="0" y="0"/>
            <a:chExt cx="12192000" cy="7040952"/>
          </a:xfrm>
        </p:grpSpPr>
        <p:sp>
          <p:nvSpPr>
            <p:cNvPr id="7" name="等腰三角形 6"/>
            <p:cNvSpPr/>
            <p:nvPr userDrawn="1"/>
          </p:nvSpPr>
          <p:spPr>
            <a:xfrm>
              <a:off x="0" y="0"/>
              <a:ext cx="12192000" cy="6858000"/>
            </a:xfrm>
            <a:prstGeom prst="triangle">
              <a:avLst>
                <a:gd name="adj" fmla="val 0"/>
              </a:avLst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 userDrawn="1"/>
          </p:nvSpPr>
          <p:spPr>
            <a:xfrm rot="11152482">
              <a:off x="343029" y="212776"/>
              <a:ext cx="2442544" cy="6828176"/>
            </a:xfrm>
            <a:prstGeom prst="triangle">
              <a:avLst>
                <a:gd name="adj" fmla="val 100000"/>
              </a:avLst>
            </a:prstGeom>
            <a:solidFill>
              <a:schemeClr val="tx2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矩形 10"/>
          <p:cNvSpPr/>
          <p:nvPr userDrawn="1"/>
        </p:nvSpPr>
        <p:spPr>
          <a:xfrm rot="10800000" flipH="1">
            <a:off x="5406453" y="0"/>
            <a:ext cx="678554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明兰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标题和内容"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等腰三角形 5"/>
          <p:cNvSpPr/>
          <p:nvPr userDrawn="1"/>
        </p:nvSpPr>
        <p:spPr>
          <a:xfrm rot="10800000" flipH="1" flipV="1">
            <a:off x="0" y="1"/>
            <a:ext cx="5694744" cy="613458"/>
          </a:xfrm>
          <a:prstGeom prst="triangle">
            <a:avLst>
              <a:gd name="adj" fmla="val 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平行四边形 9"/>
          <p:cNvSpPr/>
          <p:nvPr userDrawn="1"/>
        </p:nvSpPr>
        <p:spPr>
          <a:xfrm rot="10554878">
            <a:off x="4340030" y="297589"/>
            <a:ext cx="7892839" cy="552947"/>
          </a:xfrm>
          <a:prstGeom prst="parallelogram">
            <a:avLst/>
          </a:prstGeom>
          <a:solidFill>
            <a:schemeClr val="tx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 flipV="1">
            <a:off x="0" y="680130"/>
            <a:ext cx="12192000" cy="61778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明兰" panose="02010600030101010101" pitchFamily="2" charset="-122"/>
            </a:endParaRPr>
          </a:p>
        </p:txBody>
      </p:sp>
      <p:grpSp>
        <p:nvGrpSpPr>
          <p:cNvPr id="8" name="组合 7"/>
          <p:cNvGrpSpPr>
            <a:grpSpLocks noChangeAspect="1"/>
          </p:cNvGrpSpPr>
          <p:nvPr userDrawn="1"/>
        </p:nvGrpSpPr>
        <p:grpSpPr>
          <a:xfrm>
            <a:off x="10387584" y="176259"/>
            <a:ext cx="1152000" cy="325779"/>
            <a:chOff x="479376" y="479847"/>
            <a:chExt cx="4271963" cy="1208088"/>
          </a:xfrm>
          <a:solidFill>
            <a:schemeClr val="bg1"/>
          </a:solidFill>
        </p:grpSpPr>
        <p:sp>
          <p:nvSpPr>
            <p:cNvPr id="9" name="Freeform 5"/>
            <p:cNvSpPr/>
            <p:nvPr userDrawn="1"/>
          </p:nvSpPr>
          <p:spPr bwMode="auto">
            <a:xfrm>
              <a:off x="833389" y="1516485"/>
              <a:ext cx="63500" cy="84138"/>
            </a:xfrm>
            <a:custGeom>
              <a:avLst/>
              <a:gdLst>
                <a:gd name="T0" fmla="*/ 11 w 17"/>
                <a:gd name="T1" fmla="*/ 22 h 22"/>
                <a:gd name="T2" fmla="*/ 11 w 17"/>
                <a:gd name="T3" fmla="*/ 22 h 22"/>
                <a:gd name="T4" fmla="*/ 6 w 17"/>
                <a:gd name="T5" fmla="*/ 20 h 22"/>
                <a:gd name="T6" fmla="*/ 0 w 17"/>
                <a:gd name="T7" fmla="*/ 17 h 22"/>
                <a:gd name="T8" fmla="*/ 0 w 17"/>
                <a:gd name="T9" fmla="*/ 17 h 22"/>
                <a:gd name="T10" fmla="*/ 0 w 17"/>
                <a:gd name="T11" fmla="*/ 16 h 22"/>
                <a:gd name="T12" fmla="*/ 0 w 17"/>
                <a:gd name="T13" fmla="*/ 16 h 22"/>
                <a:gd name="T14" fmla="*/ 2 w 17"/>
                <a:gd name="T15" fmla="*/ 17 h 22"/>
                <a:gd name="T16" fmla="*/ 3 w 17"/>
                <a:gd name="T17" fmla="*/ 17 h 22"/>
                <a:gd name="T18" fmla="*/ 4 w 17"/>
                <a:gd name="T19" fmla="*/ 17 h 22"/>
                <a:gd name="T20" fmla="*/ 7 w 17"/>
                <a:gd name="T21" fmla="*/ 12 h 22"/>
                <a:gd name="T22" fmla="*/ 8 w 17"/>
                <a:gd name="T23" fmla="*/ 8 h 22"/>
                <a:gd name="T24" fmla="*/ 10 w 17"/>
                <a:gd name="T25" fmla="*/ 4 h 22"/>
                <a:gd name="T26" fmla="*/ 11 w 17"/>
                <a:gd name="T27" fmla="*/ 3 h 22"/>
                <a:gd name="T28" fmla="*/ 11 w 17"/>
                <a:gd name="T29" fmla="*/ 2 h 22"/>
                <a:gd name="T30" fmla="*/ 10 w 17"/>
                <a:gd name="T31" fmla="*/ 2 h 22"/>
                <a:gd name="T32" fmla="*/ 6 w 17"/>
                <a:gd name="T33" fmla="*/ 2 h 22"/>
                <a:gd name="T34" fmla="*/ 6 w 17"/>
                <a:gd name="T35" fmla="*/ 2 h 22"/>
                <a:gd name="T36" fmla="*/ 6 w 17"/>
                <a:gd name="T37" fmla="*/ 0 h 22"/>
                <a:gd name="T38" fmla="*/ 6 w 17"/>
                <a:gd name="T39" fmla="*/ 0 h 22"/>
                <a:gd name="T40" fmla="*/ 16 w 17"/>
                <a:gd name="T41" fmla="*/ 1 h 22"/>
                <a:gd name="T42" fmla="*/ 17 w 17"/>
                <a:gd name="T43" fmla="*/ 1 h 22"/>
                <a:gd name="T44" fmla="*/ 15 w 17"/>
                <a:gd name="T45" fmla="*/ 4 h 22"/>
                <a:gd name="T46" fmla="*/ 14 w 17"/>
                <a:gd name="T47" fmla="*/ 7 h 22"/>
                <a:gd name="T48" fmla="*/ 11 w 17"/>
                <a:gd name="T49" fmla="*/ 13 h 22"/>
                <a:gd name="T50" fmla="*/ 8 w 17"/>
                <a:gd name="T51" fmla="*/ 19 h 22"/>
                <a:gd name="T52" fmla="*/ 9 w 17"/>
                <a:gd name="T53" fmla="*/ 20 h 22"/>
                <a:gd name="T54" fmla="*/ 11 w 17"/>
                <a:gd name="T55" fmla="*/ 21 h 22"/>
                <a:gd name="T56" fmla="*/ 11 w 17"/>
                <a:gd name="T57" fmla="*/ 21 h 22"/>
                <a:gd name="T58" fmla="*/ 11 w 17"/>
                <a:gd name="T5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7" h="22">
                  <a:moveTo>
                    <a:pt x="11" y="22"/>
                  </a:moveTo>
                  <a:cubicBezTo>
                    <a:pt x="11" y="22"/>
                    <a:pt x="11" y="22"/>
                    <a:pt x="11" y="22"/>
                  </a:cubicBezTo>
                  <a:cubicBezTo>
                    <a:pt x="9" y="22"/>
                    <a:pt x="8" y="21"/>
                    <a:pt x="6" y="20"/>
                  </a:cubicBezTo>
                  <a:cubicBezTo>
                    <a:pt x="4" y="19"/>
                    <a:pt x="2" y="18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16"/>
                    <a:pt x="1" y="17"/>
                    <a:pt x="2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5" y="17"/>
                    <a:pt x="5" y="15"/>
                    <a:pt x="7" y="12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9" y="7"/>
                    <a:pt x="10" y="6"/>
                    <a:pt x="10" y="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2"/>
                    <a:pt x="10" y="2"/>
                    <a:pt x="10" y="2"/>
                  </a:cubicBezTo>
                  <a:cubicBezTo>
                    <a:pt x="8" y="2"/>
                    <a:pt x="7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1"/>
                    <a:pt x="6" y="1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9" y="0"/>
                    <a:pt x="13" y="1"/>
                    <a:pt x="16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6" y="2"/>
                    <a:pt x="16" y="2"/>
                    <a:pt x="15" y="4"/>
                  </a:cubicBezTo>
                  <a:cubicBezTo>
                    <a:pt x="15" y="4"/>
                    <a:pt x="14" y="5"/>
                    <a:pt x="14" y="7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9" y="17"/>
                    <a:pt x="8" y="19"/>
                    <a:pt x="8" y="19"/>
                  </a:cubicBezTo>
                  <a:cubicBezTo>
                    <a:pt x="8" y="19"/>
                    <a:pt x="8" y="20"/>
                    <a:pt x="9" y="20"/>
                  </a:cubicBezTo>
                  <a:cubicBezTo>
                    <a:pt x="9" y="20"/>
                    <a:pt x="10" y="20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lnTo>
                    <a:pt x="11" y="2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6"/>
            <p:cNvSpPr>
              <a:spLocks noEditPoints="1"/>
            </p:cNvSpPr>
            <p:nvPr userDrawn="1"/>
          </p:nvSpPr>
          <p:spPr bwMode="auto">
            <a:xfrm>
              <a:off x="976264" y="1554585"/>
              <a:ext cx="63500" cy="84138"/>
            </a:xfrm>
            <a:custGeom>
              <a:avLst/>
              <a:gdLst>
                <a:gd name="T0" fmla="*/ 16 w 17"/>
                <a:gd name="T1" fmla="*/ 16 h 22"/>
                <a:gd name="T2" fmla="*/ 15 w 17"/>
                <a:gd name="T3" fmla="*/ 19 h 22"/>
                <a:gd name="T4" fmla="*/ 10 w 17"/>
                <a:gd name="T5" fmla="*/ 22 h 22"/>
                <a:gd name="T6" fmla="*/ 7 w 17"/>
                <a:gd name="T7" fmla="*/ 22 h 22"/>
                <a:gd name="T8" fmla="*/ 1 w 17"/>
                <a:gd name="T9" fmla="*/ 18 h 22"/>
                <a:gd name="T10" fmla="*/ 1 w 17"/>
                <a:gd name="T11" fmla="*/ 15 h 22"/>
                <a:gd name="T12" fmla="*/ 3 w 17"/>
                <a:gd name="T13" fmla="*/ 11 h 22"/>
                <a:gd name="T14" fmla="*/ 5 w 17"/>
                <a:gd name="T15" fmla="*/ 10 h 22"/>
                <a:gd name="T16" fmla="*/ 3 w 17"/>
                <a:gd name="T17" fmla="*/ 5 h 22"/>
                <a:gd name="T18" fmla="*/ 7 w 17"/>
                <a:gd name="T19" fmla="*/ 0 h 22"/>
                <a:gd name="T20" fmla="*/ 11 w 17"/>
                <a:gd name="T21" fmla="*/ 0 h 22"/>
                <a:gd name="T22" fmla="*/ 15 w 17"/>
                <a:gd name="T23" fmla="*/ 2 h 22"/>
                <a:gd name="T24" fmla="*/ 17 w 17"/>
                <a:gd name="T25" fmla="*/ 5 h 22"/>
                <a:gd name="T26" fmla="*/ 13 w 17"/>
                <a:gd name="T27" fmla="*/ 9 h 22"/>
                <a:gd name="T28" fmla="*/ 16 w 17"/>
                <a:gd name="T29" fmla="*/ 12 h 22"/>
                <a:gd name="T30" fmla="*/ 16 w 17"/>
                <a:gd name="T31" fmla="*/ 16 h 22"/>
                <a:gd name="T32" fmla="*/ 12 w 17"/>
                <a:gd name="T33" fmla="*/ 17 h 22"/>
                <a:gd name="T34" fmla="*/ 10 w 17"/>
                <a:gd name="T35" fmla="*/ 13 h 22"/>
                <a:gd name="T36" fmla="*/ 7 w 17"/>
                <a:gd name="T37" fmla="*/ 11 h 22"/>
                <a:gd name="T38" fmla="*/ 7 w 17"/>
                <a:gd name="T39" fmla="*/ 11 h 22"/>
                <a:gd name="T40" fmla="*/ 4 w 17"/>
                <a:gd name="T41" fmla="*/ 15 h 22"/>
                <a:gd name="T42" fmla="*/ 4 w 17"/>
                <a:gd name="T43" fmla="*/ 18 h 22"/>
                <a:gd name="T44" fmla="*/ 8 w 17"/>
                <a:gd name="T45" fmla="*/ 20 h 22"/>
                <a:gd name="T46" fmla="*/ 11 w 17"/>
                <a:gd name="T47" fmla="*/ 20 h 22"/>
                <a:gd name="T48" fmla="*/ 12 w 17"/>
                <a:gd name="T49" fmla="*/ 17 h 22"/>
                <a:gd name="T50" fmla="*/ 14 w 17"/>
                <a:gd name="T51" fmla="*/ 5 h 22"/>
                <a:gd name="T52" fmla="*/ 13 w 17"/>
                <a:gd name="T53" fmla="*/ 3 h 22"/>
                <a:gd name="T54" fmla="*/ 10 w 17"/>
                <a:gd name="T55" fmla="*/ 1 h 22"/>
                <a:gd name="T56" fmla="*/ 8 w 17"/>
                <a:gd name="T57" fmla="*/ 2 h 22"/>
                <a:gd name="T58" fmla="*/ 6 w 17"/>
                <a:gd name="T59" fmla="*/ 4 h 22"/>
                <a:gd name="T60" fmla="*/ 7 w 17"/>
                <a:gd name="T61" fmla="*/ 6 h 22"/>
                <a:gd name="T62" fmla="*/ 9 w 17"/>
                <a:gd name="T63" fmla="*/ 7 h 22"/>
                <a:gd name="T64" fmla="*/ 10 w 17"/>
                <a:gd name="T65" fmla="*/ 8 h 22"/>
                <a:gd name="T66" fmla="*/ 11 w 17"/>
                <a:gd name="T67" fmla="*/ 9 h 22"/>
                <a:gd name="T68" fmla="*/ 14 w 17"/>
                <a:gd name="T69" fmla="*/ 5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7" h="22">
                  <a:moveTo>
                    <a:pt x="16" y="16"/>
                  </a:moveTo>
                  <a:cubicBezTo>
                    <a:pt x="16" y="17"/>
                    <a:pt x="16" y="18"/>
                    <a:pt x="15" y="19"/>
                  </a:cubicBezTo>
                  <a:cubicBezTo>
                    <a:pt x="14" y="20"/>
                    <a:pt x="12" y="22"/>
                    <a:pt x="10" y="22"/>
                  </a:cubicBezTo>
                  <a:cubicBezTo>
                    <a:pt x="9" y="22"/>
                    <a:pt x="8" y="22"/>
                    <a:pt x="7" y="22"/>
                  </a:cubicBezTo>
                  <a:cubicBezTo>
                    <a:pt x="4" y="22"/>
                    <a:pt x="2" y="20"/>
                    <a:pt x="1" y="18"/>
                  </a:cubicBezTo>
                  <a:cubicBezTo>
                    <a:pt x="1" y="18"/>
                    <a:pt x="0" y="16"/>
                    <a:pt x="1" y="15"/>
                  </a:cubicBezTo>
                  <a:cubicBezTo>
                    <a:pt x="1" y="14"/>
                    <a:pt x="2" y="12"/>
                    <a:pt x="3" y="11"/>
                  </a:cubicBezTo>
                  <a:cubicBezTo>
                    <a:pt x="3" y="11"/>
                    <a:pt x="4" y="11"/>
                    <a:pt x="5" y="10"/>
                  </a:cubicBezTo>
                  <a:cubicBezTo>
                    <a:pt x="3" y="9"/>
                    <a:pt x="2" y="7"/>
                    <a:pt x="3" y="5"/>
                  </a:cubicBezTo>
                  <a:cubicBezTo>
                    <a:pt x="3" y="2"/>
                    <a:pt x="4" y="1"/>
                    <a:pt x="7" y="0"/>
                  </a:cubicBezTo>
                  <a:cubicBezTo>
                    <a:pt x="8" y="0"/>
                    <a:pt x="9" y="0"/>
                    <a:pt x="11" y="0"/>
                  </a:cubicBezTo>
                  <a:cubicBezTo>
                    <a:pt x="13" y="0"/>
                    <a:pt x="14" y="1"/>
                    <a:pt x="15" y="2"/>
                  </a:cubicBezTo>
                  <a:cubicBezTo>
                    <a:pt x="16" y="3"/>
                    <a:pt x="17" y="4"/>
                    <a:pt x="17" y="5"/>
                  </a:cubicBezTo>
                  <a:cubicBezTo>
                    <a:pt x="16" y="7"/>
                    <a:pt x="15" y="9"/>
                    <a:pt x="13" y="9"/>
                  </a:cubicBezTo>
                  <a:cubicBezTo>
                    <a:pt x="14" y="10"/>
                    <a:pt x="15" y="11"/>
                    <a:pt x="16" y="12"/>
                  </a:cubicBezTo>
                  <a:cubicBezTo>
                    <a:pt x="16" y="13"/>
                    <a:pt x="16" y="14"/>
                    <a:pt x="16" y="16"/>
                  </a:cubicBezTo>
                  <a:close/>
                  <a:moveTo>
                    <a:pt x="12" y="17"/>
                  </a:moveTo>
                  <a:cubicBezTo>
                    <a:pt x="12" y="15"/>
                    <a:pt x="12" y="14"/>
                    <a:pt x="10" y="13"/>
                  </a:cubicBezTo>
                  <a:cubicBezTo>
                    <a:pt x="9" y="13"/>
                    <a:pt x="8" y="12"/>
                    <a:pt x="7" y="1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5" y="12"/>
                    <a:pt x="4" y="13"/>
                    <a:pt x="4" y="15"/>
                  </a:cubicBezTo>
                  <a:cubicBezTo>
                    <a:pt x="4" y="16"/>
                    <a:pt x="4" y="17"/>
                    <a:pt x="4" y="18"/>
                  </a:cubicBezTo>
                  <a:cubicBezTo>
                    <a:pt x="5" y="19"/>
                    <a:pt x="6" y="20"/>
                    <a:pt x="8" y="20"/>
                  </a:cubicBezTo>
                  <a:cubicBezTo>
                    <a:pt x="9" y="20"/>
                    <a:pt x="10" y="20"/>
                    <a:pt x="11" y="20"/>
                  </a:cubicBezTo>
                  <a:cubicBezTo>
                    <a:pt x="12" y="19"/>
                    <a:pt x="12" y="18"/>
                    <a:pt x="12" y="17"/>
                  </a:cubicBezTo>
                  <a:close/>
                  <a:moveTo>
                    <a:pt x="14" y="5"/>
                  </a:moveTo>
                  <a:cubicBezTo>
                    <a:pt x="14" y="4"/>
                    <a:pt x="13" y="3"/>
                    <a:pt x="13" y="3"/>
                  </a:cubicBezTo>
                  <a:cubicBezTo>
                    <a:pt x="12" y="2"/>
                    <a:pt x="11" y="2"/>
                    <a:pt x="10" y="1"/>
                  </a:cubicBezTo>
                  <a:cubicBezTo>
                    <a:pt x="9" y="1"/>
                    <a:pt x="8" y="1"/>
                    <a:pt x="8" y="2"/>
                  </a:cubicBezTo>
                  <a:cubicBezTo>
                    <a:pt x="7" y="2"/>
                    <a:pt x="7" y="3"/>
                    <a:pt x="6" y="4"/>
                  </a:cubicBezTo>
                  <a:cubicBezTo>
                    <a:pt x="6" y="5"/>
                    <a:pt x="7" y="5"/>
                    <a:pt x="7" y="6"/>
                  </a:cubicBezTo>
                  <a:cubicBezTo>
                    <a:pt x="8" y="7"/>
                    <a:pt x="8" y="7"/>
                    <a:pt x="9" y="7"/>
                  </a:cubicBezTo>
                  <a:cubicBezTo>
                    <a:pt x="9" y="8"/>
                    <a:pt x="10" y="8"/>
                    <a:pt x="10" y="8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2" y="8"/>
                    <a:pt x="13" y="7"/>
                    <a:pt x="14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7"/>
            <p:cNvSpPr>
              <a:spLocks noEditPoints="1"/>
            </p:cNvSpPr>
            <p:nvPr userDrawn="1"/>
          </p:nvSpPr>
          <p:spPr bwMode="auto">
            <a:xfrm>
              <a:off x="1114376" y="1551410"/>
              <a:ext cx="65088" cy="90488"/>
            </a:xfrm>
            <a:custGeom>
              <a:avLst/>
              <a:gdLst>
                <a:gd name="T0" fmla="*/ 16 w 17"/>
                <a:gd name="T1" fmla="*/ 9 h 24"/>
                <a:gd name="T2" fmla="*/ 16 w 17"/>
                <a:gd name="T3" fmla="*/ 16 h 24"/>
                <a:gd name="T4" fmla="*/ 12 w 17"/>
                <a:gd name="T5" fmla="*/ 21 h 24"/>
                <a:gd name="T6" fmla="*/ 5 w 17"/>
                <a:gd name="T7" fmla="*/ 24 h 24"/>
                <a:gd name="T8" fmla="*/ 4 w 17"/>
                <a:gd name="T9" fmla="*/ 23 h 24"/>
                <a:gd name="T10" fmla="*/ 4 w 17"/>
                <a:gd name="T11" fmla="*/ 22 h 24"/>
                <a:gd name="T12" fmla="*/ 6 w 17"/>
                <a:gd name="T13" fmla="*/ 22 h 24"/>
                <a:gd name="T14" fmla="*/ 10 w 17"/>
                <a:gd name="T15" fmla="*/ 20 h 24"/>
                <a:gd name="T16" fmla="*/ 11 w 17"/>
                <a:gd name="T17" fmla="*/ 17 h 24"/>
                <a:gd name="T18" fmla="*/ 12 w 17"/>
                <a:gd name="T19" fmla="*/ 12 h 24"/>
                <a:gd name="T20" fmla="*/ 9 w 17"/>
                <a:gd name="T21" fmla="*/ 14 h 24"/>
                <a:gd name="T22" fmla="*/ 7 w 17"/>
                <a:gd name="T23" fmla="*/ 15 h 24"/>
                <a:gd name="T24" fmla="*/ 3 w 17"/>
                <a:gd name="T25" fmla="*/ 14 h 24"/>
                <a:gd name="T26" fmla="*/ 1 w 17"/>
                <a:gd name="T27" fmla="*/ 10 h 24"/>
                <a:gd name="T28" fmla="*/ 3 w 17"/>
                <a:gd name="T29" fmla="*/ 2 h 24"/>
                <a:gd name="T30" fmla="*/ 7 w 17"/>
                <a:gd name="T31" fmla="*/ 1 h 24"/>
                <a:gd name="T32" fmla="*/ 15 w 17"/>
                <a:gd name="T33" fmla="*/ 4 h 24"/>
                <a:gd name="T34" fmla="*/ 16 w 17"/>
                <a:gd name="T35" fmla="*/ 9 h 24"/>
                <a:gd name="T36" fmla="*/ 12 w 17"/>
                <a:gd name="T37" fmla="*/ 8 h 24"/>
                <a:gd name="T38" fmla="*/ 10 w 17"/>
                <a:gd name="T39" fmla="*/ 3 h 24"/>
                <a:gd name="T40" fmla="*/ 7 w 17"/>
                <a:gd name="T41" fmla="*/ 2 h 24"/>
                <a:gd name="T42" fmla="*/ 5 w 17"/>
                <a:gd name="T43" fmla="*/ 5 h 24"/>
                <a:gd name="T44" fmla="*/ 5 w 17"/>
                <a:gd name="T45" fmla="*/ 7 h 24"/>
                <a:gd name="T46" fmla="*/ 6 w 17"/>
                <a:gd name="T47" fmla="*/ 11 h 24"/>
                <a:gd name="T48" fmla="*/ 9 w 17"/>
                <a:gd name="T49" fmla="*/ 12 h 24"/>
                <a:gd name="T50" fmla="*/ 12 w 17"/>
                <a:gd name="T51" fmla="*/ 10 h 24"/>
                <a:gd name="T52" fmla="*/ 12 w 17"/>
                <a:gd name="T53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7" h="24">
                  <a:moveTo>
                    <a:pt x="16" y="9"/>
                  </a:moveTo>
                  <a:cubicBezTo>
                    <a:pt x="17" y="11"/>
                    <a:pt x="16" y="14"/>
                    <a:pt x="16" y="16"/>
                  </a:cubicBezTo>
                  <a:cubicBezTo>
                    <a:pt x="15" y="18"/>
                    <a:pt x="13" y="20"/>
                    <a:pt x="12" y="21"/>
                  </a:cubicBezTo>
                  <a:cubicBezTo>
                    <a:pt x="10" y="22"/>
                    <a:pt x="8" y="23"/>
                    <a:pt x="5" y="24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5" y="22"/>
                    <a:pt x="5" y="22"/>
                    <a:pt x="6" y="22"/>
                  </a:cubicBezTo>
                  <a:cubicBezTo>
                    <a:pt x="7" y="22"/>
                    <a:pt x="9" y="21"/>
                    <a:pt x="10" y="20"/>
                  </a:cubicBezTo>
                  <a:cubicBezTo>
                    <a:pt x="10" y="19"/>
                    <a:pt x="11" y="18"/>
                    <a:pt x="11" y="17"/>
                  </a:cubicBezTo>
                  <a:cubicBezTo>
                    <a:pt x="12" y="16"/>
                    <a:pt x="12" y="14"/>
                    <a:pt x="12" y="12"/>
                  </a:cubicBezTo>
                  <a:cubicBezTo>
                    <a:pt x="10" y="13"/>
                    <a:pt x="10" y="14"/>
                    <a:pt x="9" y="14"/>
                  </a:cubicBezTo>
                  <a:cubicBezTo>
                    <a:pt x="9" y="15"/>
                    <a:pt x="8" y="15"/>
                    <a:pt x="7" y="15"/>
                  </a:cubicBezTo>
                  <a:cubicBezTo>
                    <a:pt x="5" y="15"/>
                    <a:pt x="4" y="15"/>
                    <a:pt x="3" y="14"/>
                  </a:cubicBezTo>
                  <a:cubicBezTo>
                    <a:pt x="2" y="13"/>
                    <a:pt x="1" y="12"/>
                    <a:pt x="1" y="10"/>
                  </a:cubicBezTo>
                  <a:cubicBezTo>
                    <a:pt x="0" y="7"/>
                    <a:pt x="1" y="4"/>
                    <a:pt x="3" y="2"/>
                  </a:cubicBezTo>
                  <a:cubicBezTo>
                    <a:pt x="4" y="1"/>
                    <a:pt x="6" y="1"/>
                    <a:pt x="7" y="1"/>
                  </a:cubicBezTo>
                  <a:cubicBezTo>
                    <a:pt x="11" y="0"/>
                    <a:pt x="13" y="1"/>
                    <a:pt x="15" y="4"/>
                  </a:cubicBezTo>
                  <a:cubicBezTo>
                    <a:pt x="16" y="5"/>
                    <a:pt x="16" y="7"/>
                    <a:pt x="16" y="9"/>
                  </a:cubicBezTo>
                  <a:close/>
                  <a:moveTo>
                    <a:pt x="12" y="8"/>
                  </a:moveTo>
                  <a:cubicBezTo>
                    <a:pt x="11" y="6"/>
                    <a:pt x="11" y="4"/>
                    <a:pt x="10" y="3"/>
                  </a:cubicBezTo>
                  <a:cubicBezTo>
                    <a:pt x="9" y="3"/>
                    <a:pt x="8" y="2"/>
                    <a:pt x="7" y="2"/>
                  </a:cubicBezTo>
                  <a:cubicBezTo>
                    <a:pt x="6" y="3"/>
                    <a:pt x="5" y="3"/>
                    <a:pt x="5" y="5"/>
                  </a:cubicBezTo>
                  <a:cubicBezTo>
                    <a:pt x="5" y="5"/>
                    <a:pt x="5" y="6"/>
                    <a:pt x="5" y="7"/>
                  </a:cubicBezTo>
                  <a:cubicBezTo>
                    <a:pt x="5" y="9"/>
                    <a:pt x="6" y="10"/>
                    <a:pt x="6" y="11"/>
                  </a:cubicBezTo>
                  <a:cubicBezTo>
                    <a:pt x="7" y="12"/>
                    <a:pt x="8" y="12"/>
                    <a:pt x="9" y="12"/>
                  </a:cubicBezTo>
                  <a:cubicBezTo>
                    <a:pt x="10" y="12"/>
                    <a:pt x="11" y="11"/>
                    <a:pt x="12" y="10"/>
                  </a:cubicBezTo>
                  <a:cubicBezTo>
                    <a:pt x="12" y="9"/>
                    <a:pt x="12" y="9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8"/>
            <p:cNvSpPr>
              <a:spLocks noEditPoints="1"/>
            </p:cNvSpPr>
            <p:nvPr userDrawn="1"/>
          </p:nvSpPr>
          <p:spPr bwMode="auto">
            <a:xfrm>
              <a:off x="1246139" y="1513310"/>
              <a:ext cx="71438" cy="87313"/>
            </a:xfrm>
            <a:custGeom>
              <a:avLst/>
              <a:gdLst>
                <a:gd name="T0" fmla="*/ 18 w 19"/>
                <a:gd name="T1" fmla="*/ 12 h 23"/>
                <a:gd name="T2" fmla="*/ 19 w 19"/>
                <a:gd name="T3" fmla="*/ 15 h 23"/>
                <a:gd name="T4" fmla="*/ 16 w 19"/>
                <a:gd name="T5" fmla="*/ 21 h 23"/>
                <a:gd name="T6" fmla="*/ 14 w 19"/>
                <a:gd name="T7" fmla="*/ 22 h 23"/>
                <a:gd name="T8" fmla="*/ 7 w 19"/>
                <a:gd name="T9" fmla="*/ 22 h 23"/>
                <a:gd name="T10" fmla="*/ 5 w 19"/>
                <a:gd name="T11" fmla="*/ 20 h 23"/>
                <a:gd name="T12" fmla="*/ 5 w 19"/>
                <a:gd name="T13" fmla="*/ 15 h 23"/>
                <a:gd name="T14" fmla="*/ 6 w 19"/>
                <a:gd name="T15" fmla="*/ 13 h 23"/>
                <a:gd name="T16" fmla="*/ 1 w 19"/>
                <a:gd name="T17" fmla="*/ 10 h 23"/>
                <a:gd name="T18" fmla="*/ 2 w 19"/>
                <a:gd name="T19" fmla="*/ 3 h 23"/>
                <a:gd name="T20" fmla="*/ 6 w 19"/>
                <a:gd name="T21" fmla="*/ 1 h 23"/>
                <a:gd name="T22" fmla="*/ 10 w 19"/>
                <a:gd name="T23" fmla="*/ 1 h 23"/>
                <a:gd name="T24" fmla="*/ 13 w 19"/>
                <a:gd name="T25" fmla="*/ 3 h 23"/>
                <a:gd name="T26" fmla="*/ 12 w 19"/>
                <a:gd name="T27" fmla="*/ 9 h 23"/>
                <a:gd name="T28" fmla="*/ 16 w 19"/>
                <a:gd name="T29" fmla="*/ 9 h 23"/>
                <a:gd name="T30" fmla="*/ 18 w 19"/>
                <a:gd name="T31" fmla="*/ 12 h 23"/>
                <a:gd name="T32" fmla="*/ 11 w 19"/>
                <a:gd name="T33" fmla="*/ 5 h 23"/>
                <a:gd name="T34" fmla="*/ 9 w 19"/>
                <a:gd name="T35" fmla="*/ 3 h 23"/>
                <a:gd name="T36" fmla="*/ 6 w 19"/>
                <a:gd name="T37" fmla="*/ 3 h 23"/>
                <a:gd name="T38" fmla="*/ 4 w 19"/>
                <a:gd name="T39" fmla="*/ 5 h 23"/>
                <a:gd name="T40" fmla="*/ 4 w 19"/>
                <a:gd name="T41" fmla="*/ 7 h 23"/>
                <a:gd name="T42" fmla="*/ 6 w 19"/>
                <a:gd name="T43" fmla="*/ 9 h 23"/>
                <a:gd name="T44" fmla="*/ 8 w 19"/>
                <a:gd name="T45" fmla="*/ 9 h 23"/>
                <a:gd name="T46" fmla="*/ 9 w 19"/>
                <a:gd name="T47" fmla="*/ 9 h 23"/>
                <a:gd name="T48" fmla="*/ 10 w 19"/>
                <a:gd name="T49" fmla="*/ 9 h 23"/>
                <a:gd name="T50" fmla="*/ 11 w 19"/>
                <a:gd name="T51" fmla="*/ 5 h 23"/>
                <a:gd name="T52" fmla="*/ 16 w 19"/>
                <a:gd name="T53" fmla="*/ 15 h 23"/>
                <a:gd name="T54" fmla="*/ 12 w 19"/>
                <a:gd name="T55" fmla="*/ 13 h 23"/>
                <a:gd name="T56" fmla="*/ 9 w 19"/>
                <a:gd name="T57" fmla="*/ 13 h 23"/>
                <a:gd name="T58" fmla="*/ 8 w 19"/>
                <a:gd name="T59" fmla="*/ 13 h 23"/>
                <a:gd name="T60" fmla="*/ 8 w 19"/>
                <a:gd name="T61" fmla="*/ 18 h 23"/>
                <a:gd name="T62" fmla="*/ 9 w 19"/>
                <a:gd name="T63" fmla="*/ 20 h 23"/>
                <a:gd name="T64" fmla="*/ 13 w 19"/>
                <a:gd name="T65" fmla="*/ 20 h 23"/>
                <a:gd name="T66" fmla="*/ 16 w 19"/>
                <a:gd name="T67" fmla="*/ 18 h 23"/>
                <a:gd name="T68" fmla="*/ 16 w 19"/>
                <a:gd name="T69" fmla="*/ 15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9" h="23">
                  <a:moveTo>
                    <a:pt x="18" y="12"/>
                  </a:moveTo>
                  <a:cubicBezTo>
                    <a:pt x="19" y="13"/>
                    <a:pt x="19" y="14"/>
                    <a:pt x="19" y="15"/>
                  </a:cubicBezTo>
                  <a:cubicBezTo>
                    <a:pt x="19" y="17"/>
                    <a:pt x="18" y="19"/>
                    <a:pt x="16" y="21"/>
                  </a:cubicBezTo>
                  <a:cubicBezTo>
                    <a:pt x="16" y="21"/>
                    <a:pt x="15" y="22"/>
                    <a:pt x="14" y="22"/>
                  </a:cubicBezTo>
                  <a:cubicBezTo>
                    <a:pt x="11" y="23"/>
                    <a:pt x="9" y="23"/>
                    <a:pt x="7" y="22"/>
                  </a:cubicBezTo>
                  <a:cubicBezTo>
                    <a:pt x="6" y="22"/>
                    <a:pt x="5" y="21"/>
                    <a:pt x="5" y="20"/>
                  </a:cubicBezTo>
                  <a:cubicBezTo>
                    <a:pt x="4" y="18"/>
                    <a:pt x="4" y="17"/>
                    <a:pt x="5" y="15"/>
                  </a:cubicBezTo>
                  <a:cubicBezTo>
                    <a:pt x="5" y="15"/>
                    <a:pt x="6" y="14"/>
                    <a:pt x="6" y="13"/>
                  </a:cubicBezTo>
                  <a:cubicBezTo>
                    <a:pt x="4" y="13"/>
                    <a:pt x="2" y="12"/>
                    <a:pt x="1" y="10"/>
                  </a:cubicBezTo>
                  <a:cubicBezTo>
                    <a:pt x="0" y="8"/>
                    <a:pt x="1" y="6"/>
                    <a:pt x="2" y="3"/>
                  </a:cubicBezTo>
                  <a:cubicBezTo>
                    <a:pt x="3" y="3"/>
                    <a:pt x="4" y="2"/>
                    <a:pt x="6" y="1"/>
                  </a:cubicBezTo>
                  <a:cubicBezTo>
                    <a:pt x="7" y="0"/>
                    <a:pt x="9" y="0"/>
                    <a:pt x="10" y="1"/>
                  </a:cubicBezTo>
                  <a:cubicBezTo>
                    <a:pt x="12" y="1"/>
                    <a:pt x="13" y="2"/>
                    <a:pt x="13" y="3"/>
                  </a:cubicBezTo>
                  <a:cubicBezTo>
                    <a:pt x="14" y="5"/>
                    <a:pt x="14" y="7"/>
                    <a:pt x="12" y="9"/>
                  </a:cubicBezTo>
                  <a:cubicBezTo>
                    <a:pt x="14" y="9"/>
                    <a:pt x="15" y="9"/>
                    <a:pt x="16" y="9"/>
                  </a:cubicBezTo>
                  <a:cubicBezTo>
                    <a:pt x="17" y="10"/>
                    <a:pt x="18" y="11"/>
                    <a:pt x="18" y="12"/>
                  </a:cubicBezTo>
                  <a:close/>
                  <a:moveTo>
                    <a:pt x="11" y="5"/>
                  </a:moveTo>
                  <a:cubicBezTo>
                    <a:pt x="10" y="4"/>
                    <a:pt x="10" y="3"/>
                    <a:pt x="9" y="3"/>
                  </a:cubicBezTo>
                  <a:cubicBezTo>
                    <a:pt x="8" y="3"/>
                    <a:pt x="7" y="3"/>
                    <a:pt x="6" y="3"/>
                  </a:cubicBezTo>
                  <a:cubicBezTo>
                    <a:pt x="5" y="4"/>
                    <a:pt x="4" y="4"/>
                    <a:pt x="4" y="5"/>
                  </a:cubicBezTo>
                  <a:cubicBezTo>
                    <a:pt x="4" y="6"/>
                    <a:pt x="4" y="6"/>
                    <a:pt x="4" y="7"/>
                  </a:cubicBezTo>
                  <a:cubicBezTo>
                    <a:pt x="4" y="8"/>
                    <a:pt x="5" y="8"/>
                    <a:pt x="6" y="9"/>
                  </a:cubicBezTo>
                  <a:cubicBezTo>
                    <a:pt x="6" y="9"/>
                    <a:pt x="7" y="9"/>
                    <a:pt x="8" y="9"/>
                  </a:cubicBezTo>
                  <a:cubicBezTo>
                    <a:pt x="8" y="9"/>
                    <a:pt x="9" y="9"/>
                    <a:pt x="9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1" y="8"/>
                    <a:pt x="11" y="6"/>
                    <a:pt x="11" y="5"/>
                  </a:cubicBezTo>
                  <a:close/>
                  <a:moveTo>
                    <a:pt x="16" y="15"/>
                  </a:moveTo>
                  <a:cubicBezTo>
                    <a:pt x="15" y="14"/>
                    <a:pt x="14" y="13"/>
                    <a:pt x="12" y="13"/>
                  </a:cubicBezTo>
                  <a:cubicBezTo>
                    <a:pt x="11" y="13"/>
                    <a:pt x="10" y="13"/>
                    <a:pt x="9" y="1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7" y="15"/>
                    <a:pt x="7" y="16"/>
                    <a:pt x="8" y="18"/>
                  </a:cubicBezTo>
                  <a:cubicBezTo>
                    <a:pt x="8" y="19"/>
                    <a:pt x="8" y="20"/>
                    <a:pt x="9" y="20"/>
                  </a:cubicBezTo>
                  <a:cubicBezTo>
                    <a:pt x="10" y="21"/>
                    <a:pt x="12" y="21"/>
                    <a:pt x="13" y="20"/>
                  </a:cubicBezTo>
                  <a:cubicBezTo>
                    <a:pt x="15" y="20"/>
                    <a:pt x="15" y="19"/>
                    <a:pt x="16" y="18"/>
                  </a:cubicBezTo>
                  <a:cubicBezTo>
                    <a:pt x="16" y="17"/>
                    <a:pt x="16" y="16"/>
                    <a:pt x="16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9"/>
            <p:cNvSpPr>
              <a:spLocks noEditPoints="1"/>
            </p:cNvSpPr>
            <p:nvPr userDrawn="1"/>
          </p:nvSpPr>
          <p:spPr bwMode="auto">
            <a:xfrm>
              <a:off x="479376" y="479847"/>
              <a:ext cx="1200150" cy="1208088"/>
            </a:xfrm>
            <a:custGeom>
              <a:avLst/>
              <a:gdLst>
                <a:gd name="T0" fmla="*/ 97 w 319"/>
                <a:gd name="T1" fmla="*/ 13 h 319"/>
                <a:gd name="T2" fmla="*/ 46 w 319"/>
                <a:gd name="T3" fmla="*/ 47 h 319"/>
                <a:gd name="T4" fmla="*/ 12 w 319"/>
                <a:gd name="T5" fmla="*/ 98 h 319"/>
                <a:gd name="T6" fmla="*/ 0 w 319"/>
                <a:gd name="T7" fmla="*/ 160 h 319"/>
                <a:gd name="T8" fmla="*/ 12 w 319"/>
                <a:gd name="T9" fmla="*/ 222 h 319"/>
                <a:gd name="T10" fmla="*/ 46 w 319"/>
                <a:gd name="T11" fmla="*/ 273 h 319"/>
                <a:gd name="T12" fmla="*/ 97 w 319"/>
                <a:gd name="T13" fmla="*/ 307 h 319"/>
                <a:gd name="T14" fmla="*/ 159 w 319"/>
                <a:gd name="T15" fmla="*/ 319 h 319"/>
                <a:gd name="T16" fmla="*/ 221 w 319"/>
                <a:gd name="T17" fmla="*/ 307 h 319"/>
                <a:gd name="T18" fmla="*/ 272 w 319"/>
                <a:gd name="T19" fmla="*/ 273 h 319"/>
                <a:gd name="T20" fmla="*/ 306 w 319"/>
                <a:gd name="T21" fmla="*/ 222 h 319"/>
                <a:gd name="T22" fmla="*/ 319 w 319"/>
                <a:gd name="T23" fmla="*/ 160 h 319"/>
                <a:gd name="T24" fmla="*/ 306 w 319"/>
                <a:gd name="T25" fmla="*/ 98 h 319"/>
                <a:gd name="T26" fmla="*/ 272 w 319"/>
                <a:gd name="T27" fmla="*/ 47 h 319"/>
                <a:gd name="T28" fmla="*/ 221 w 319"/>
                <a:gd name="T29" fmla="*/ 13 h 319"/>
                <a:gd name="T30" fmla="*/ 159 w 319"/>
                <a:gd name="T31" fmla="*/ 0 h 319"/>
                <a:gd name="T32" fmla="*/ 97 w 319"/>
                <a:gd name="T33" fmla="*/ 13 h 319"/>
                <a:gd name="T34" fmla="*/ 99 w 319"/>
                <a:gd name="T35" fmla="*/ 302 h 319"/>
                <a:gd name="T36" fmla="*/ 50 w 319"/>
                <a:gd name="T37" fmla="*/ 269 h 319"/>
                <a:gd name="T38" fmla="*/ 17 w 319"/>
                <a:gd name="T39" fmla="*/ 220 h 319"/>
                <a:gd name="T40" fmla="*/ 5 w 319"/>
                <a:gd name="T41" fmla="*/ 160 h 319"/>
                <a:gd name="T42" fmla="*/ 17 w 319"/>
                <a:gd name="T43" fmla="*/ 100 h 319"/>
                <a:gd name="T44" fmla="*/ 50 w 319"/>
                <a:gd name="T45" fmla="*/ 51 h 319"/>
                <a:gd name="T46" fmla="*/ 99 w 319"/>
                <a:gd name="T47" fmla="*/ 18 h 319"/>
                <a:gd name="T48" fmla="*/ 159 w 319"/>
                <a:gd name="T49" fmla="*/ 6 h 319"/>
                <a:gd name="T50" fmla="*/ 219 w 319"/>
                <a:gd name="T51" fmla="*/ 18 h 319"/>
                <a:gd name="T52" fmla="*/ 268 w 319"/>
                <a:gd name="T53" fmla="*/ 51 h 319"/>
                <a:gd name="T54" fmla="*/ 301 w 319"/>
                <a:gd name="T55" fmla="*/ 100 h 319"/>
                <a:gd name="T56" fmla="*/ 314 w 319"/>
                <a:gd name="T57" fmla="*/ 160 h 319"/>
                <a:gd name="T58" fmla="*/ 301 w 319"/>
                <a:gd name="T59" fmla="*/ 220 h 319"/>
                <a:gd name="T60" fmla="*/ 268 w 319"/>
                <a:gd name="T61" fmla="*/ 269 h 319"/>
                <a:gd name="T62" fmla="*/ 219 w 319"/>
                <a:gd name="T63" fmla="*/ 302 h 319"/>
                <a:gd name="T64" fmla="*/ 159 w 319"/>
                <a:gd name="T65" fmla="*/ 314 h 319"/>
                <a:gd name="T66" fmla="*/ 99 w 319"/>
                <a:gd name="T67" fmla="*/ 302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19" h="319">
                  <a:moveTo>
                    <a:pt x="97" y="13"/>
                  </a:moveTo>
                  <a:cubicBezTo>
                    <a:pt x="78" y="21"/>
                    <a:pt x="61" y="32"/>
                    <a:pt x="46" y="47"/>
                  </a:cubicBezTo>
                  <a:cubicBezTo>
                    <a:pt x="32" y="62"/>
                    <a:pt x="20" y="79"/>
                    <a:pt x="12" y="98"/>
                  </a:cubicBezTo>
                  <a:cubicBezTo>
                    <a:pt x="4" y="117"/>
                    <a:pt x="0" y="138"/>
                    <a:pt x="0" y="160"/>
                  </a:cubicBezTo>
                  <a:cubicBezTo>
                    <a:pt x="0" y="181"/>
                    <a:pt x="4" y="202"/>
                    <a:pt x="12" y="222"/>
                  </a:cubicBezTo>
                  <a:cubicBezTo>
                    <a:pt x="20" y="241"/>
                    <a:pt x="32" y="258"/>
                    <a:pt x="46" y="273"/>
                  </a:cubicBezTo>
                  <a:cubicBezTo>
                    <a:pt x="61" y="287"/>
                    <a:pt x="78" y="299"/>
                    <a:pt x="97" y="307"/>
                  </a:cubicBezTo>
                  <a:cubicBezTo>
                    <a:pt x="117" y="315"/>
                    <a:pt x="138" y="319"/>
                    <a:pt x="159" y="319"/>
                  </a:cubicBezTo>
                  <a:cubicBezTo>
                    <a:pt x="181" y="319"/>
                    <a:pt x="202" y="315"/>
                    <a:pt x="221" y="307"/>
                  </a:cubicBezTo>
                  <a:cubicBezTo>
                    <a:pt x="240" y="299"/>
                    <a:pt x="257" y="287"/>
                    <a:pt x="272" y="273"/>
                  </a:cubicBezTo>
                  <a:cubicBezTo>
                    <a:pt x="287" y="258"/>
                    <a:pt x="298" y="241"/>
                    <a:pt x="306" y="222"/>
                  </a:cubicBezTo>
                  <a:cubicBezTo>
                    <a:pt x="315" y="202"/>
                    <a:pt x="319" y="181"/>
                    <a:pt x="319" y="160"/>
                  </a:cubicBezTo>
                  <a:cubicBezTo>
                    <a:pt x="319" y="138"/>
                    <a:pt x="315" y="117"/>
                    <a:pt x="306" y="98"/>
                  </a:cubicBezTo>
                  <a:cubicBezTo>
                    <a:pt x="298" y="79"/>
                    <a:pt x="287" y="62"/>
                    <a:pt x="272" y="47"/>
                  </a:cubicBezTo>
                  <a:cubicBezTo>
                    <a:pt x="257" y="32"/>
                    <a:pt x="240" y="21"/>
                    <a:pt x="221" y="13"/>
                  </a:cubicBezTo>
                  <a:cubicBezTo>
                    <a:pt x="202" y="5"/>
                    <a:pt x="181" y="0"/>
                    <a:pt x="159" y="0"/>
                  </a:cubicBezTo>
                  <a:cubicBezTo>
                    <a:pt x="138" y="0"/>
                    <a:pt x="117" y="5"/>
                    <a:pt x="97" y="13"/>
                  </a:cubicBezTo>
                  <a:close/>
                  <a:moveTo>
                    <a:pt x="99" y="302"/>
                  </a:moveTo>
                  <a:cubicBezTo>
                    <a:pt x="81" y="294"/>
                    <a:pt x="64" y="283"/>
                    <a:pt x="50" y="269"/>
                  </a:cubicBezTo>
                  <a:cubicBezTo>
                    <a:pt x="36" y="255"/>
                    <a:pt x="25" y="238"/>
                    <a:pt x="17" y="220"/>
                  </a:cubicBezTo>
                  <a:cubicBezTo>
                    <a:pt x="9" y="201"/>
                    <a:pt x="5" y="181"/>
                    <a:pt x="5" y="160"/>
                  </a:cubicBezTo>
                  <a:cubicBezTo>
                    <a:pt x="5" y="139"/>
                    <a:pt x="9" y="119"/>
                    <a:pt x="17" y="100"/>
                  </a:cubicBezTo>
                  <a:cubicBezTo>
                    <a:pt x="25" y="81"/>
                    <a:pt x="36" y="65"/>
                    <a:pt x="50" y="51"/>
                  </a:cubicBezTo>
                  <a:cubicBezTo>
                    <a:pt x="64" y="37"/>
                    <a:pt x="81" y="26"/>
                    <a:pt x="99" y="18"/>
                  </a:cubicBezTo>
                  <a:cubicBezTo>
                    <a:pt x="118" y="10"/>
                    <a:pt x="138" y="6"/>
                    <a:pt x="159" y="6"/>
                  </a:cubicBezTo>
                  <a:cubicBezTo>
                    <a:pt x="180" y="6"/>
                    <a:pt x="200" y="10"/>
                    <a:pt x="219" y="18"/>
                  </a:cubicBezTo>
                  <a:cubicBezTo>
                    <a:pt x="238" y="26"/>
                    <a:pt x="254" y="37"/>
                    <a:pt x="268" y="51"/>
                  </a:cubicBezTo>
                  <a:cubicBezTo>
                    <a:pt x="283" y="65"/>
                    <a:pt x="294" y="81"/>
                    <a:pt x="301" y="100"/>
                  </a:cubicBezTo>
                  <a:cubicBezTo>
                    <a:pt x="309" y="119"/>
                    <a:pt x="314" y="139"/>
                    <a:pt x="314" y="160"/>
                  </a:cubicBezTo>
                  <a:cubicBezTo>
                    <a:pt x="314" y="181"/>
                    <a:pt x="309" y="201"/>
                    <a:pt x="301" y="220"/>
                  </a:cubicBezTo>
                  <a:cubicBezTo>
                    <a:pt x="294" y="238"/>
                    <a:pt x="283" y="255"/>
                    <a:pt x="268" y="269"/>
                  </a:cubicBezTo>
                  <a:cubicBezTo>
                    <a:pt x="254" y="283"/>
                    <a:pt x="238" y="294"/>
                    <a:pt x="219" y="302"/>
                  </a:cubicBezTo>
                  <a:cubicBezTo>
                    <a:pt x="200" y="310"/>
                    <a:pt x="180" y="314"/>
                    <a:pt x="159" y="314"/>
                  </a:cubicBezTo>
                  <a:cubicBezTo>
                    <a:pt x="138" y="314"/>
                    <a:pt x="118" y="310"/>
                    <a:pt x="99" y="30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10"/>
            <p:cNvSpPr>
              <a:spLocks noEditPoints="1"/>
            </p:cNvSpPr>
            <p:nvPr userDrawn="1"/>
          </p:nvSpPr>
          <p:spPr bwMode="auto">
            <a:xfrm>
              <a:off x="633364" y="640185"/>
              <a:ext cx="887413" cy="892175"/>
            </a:xfrm>
            <a:custGeom>
              <a:avLst/>
              <a:gdLst>
                <a:gd name="T0" fmla="*/ 72 w 236"/>
                <a:gd name="T1" fmla="*/ 9 h 236"/>
                <a:gd name="T2" fmla="*/ 35 w 236"/>
                <a:gd name="T3" fmla="*/ 34 h 236"/>
                <a:gd name="T4" fmla="*/ 10 w 236"/>
                <a:gd name="T5" fmla="*/ 72 h 236"/>
                <a:gd name="T6" fmla="*/ 0 w 236"/>
                <a:gd name="T7" fmla="*/ 118 h 236"/>
                <a:gd name="T8" fmla="*/ 10 w 236"/>
                <a:gd name="T9" fmla="*/ 164 h 236"/>
                <a:gd name="T10" fmla="*/ 35 w 236"/>
                <a:gd name="T11" fmla="*/ 201 h 236"/>
                <a:gd name="T12" fmla="*/ 72 w 236"/>
                <a:gd name="T13" fmla="*/ 227 h 236"/>
                <a:gd name="T14" fmla="*/ 118 w 236"/>
                <a:gd name="T15" fmla="*/ 236 h 236"/>
                <a:gd name="T16" fmla="*/ 164 w 236"/>
                <a:gd name="T17" fmla="*/ 227 h 236"/>
                <a:gd name="T18" fmla="*/ 202 w 236"/>
                <a:gd name="T19" fmla="*/ 201 h 236"/>
                <a:gd name="T20" fmla="*/ 227 w 236"/>
                <a:gd name="T21" fmla="*/ 164 h 236"/>
                <a:gd name="T22" fmla="*/ 236 w 236"/>
                <a:gd name="T23" fmla="*/ 118 h 236"/>
                <a:gd name="T24" fmla="*/ 227 w 236"/>
                <a:gd name="T25" fmla="*/ 72 h 236"/>
                <a:gd name="T26" fmla="*/ 202 w 236"/>
                <a:gd name="T27" fmla="*/ 34 h 236"/>
                <a:gd name="T28" fmla="*/ 164 w 236"/>
                <a:gd name="T29" fmla="*/ 9 h 236"/>
                <a:gd name="T30" fmla="*/ 118 w 236"/>
                <a:gd name="T31" fmla="*/ 0 h 236"/>
                <a:gd name="T32" fmla="*/ 72 w 236"/>
                <a:gd name="T33" fmla="*/ 9 h 236"/>
                <a:gd name="T34" fmla="*/ 74 w 236"/>
                <a:gd name="T35" fmla="*/ 223 h 236"/>
                <a:gd name="T36" fmla="*/ 37 w 236"/>
                <a:gd name="T37" fmla="*/ 199 h 236"/>
                <a:gd name="T38" fmla="*/ 13 w 236"/>
                <a:gd name="T39" fmla="*/ 162 h 236"/>
                <a:gd name="T40" fmla="*/ 4 w 236"/>
                <a:gd name="T41" fmla="*/ 118 h 236"/>
                <a:gd name="T42" fmla="*/ 13 w 236"/>
                <a:gd name="T43" fmla="*/ 73 h 236"/>
                <a:gd name="T44" fmla="*/ 37 w 236"/>
                <a:gd name="T45" fmla="*/ 37 h 236"/>
                <a:gd name="T46" fmla="*/ 74 w 236"/>
                <a:gd name="T47" fmla="*/ 12 h 236"/>
                <a:gd name="T48" fmla="*/ 118 w 236"/>
                <a:gd name="T49" fmla="*/ 3 h 236"/>
                <a:gd name="T50" fmla="*/ 163 w 236"/>
                <a:gd name="T51" fmla="*/ 12 h 236"/>
                <a:gd name="T52" fmla="*/ 199 w 236"/>
                <a:gd name="T53" fmla="*/ 37 h 236"/>
                <a:gd name="T54" fmla="*/ 224 w 236"/>
                <a:gd name="T55" fmla="*/ 73 h 236"/>
                <a:gd name="T56" fmla="*/ 233 w 236"/>
                <a:gd name="T57" fmla="*/ 118 h 236"/>
                <a:gd name="T58" fmla="*/ 224 w 236"/>
                <a:gd name="T59" fmla="*/ 162 h 236"/>
                <a:gd name="T60" fmla="*/ 199 w 236"/>
                <a:gd name="T61" fmla="*/ 199 h 236"/>
                <a:gd name="T62" fmla="*/ 163 w 236"/>
                <a:gd name="T63" fmla="*/ 223 h 236"/>
                <a:gd name="T64" fmla="*/ 118 w 236"/>
                <a:gd name="T65" fmla="*/ 232 h 236"/>
                <a:gd name="T66" fmla="*/ 74 w 236"/>
                <a:gd name="T67" fmla="*/ 223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36" h="236">
                  <a:moveTo>
                    <a:pt x="72" y="9"/>
                  </a:moveTo>
                  <a:cubicBezTo>
                    <a:pt x="58" y="15"/>
                    <a:pt x="46" y="24"/>
                    <a:pt x="35" y="34"/>
                  </a:cubicBezTo>
                  <a:cubicBezTo>
                    <a:pt x="24" y="45"/>
                    <a:pt x="15" y="58"/>
                    <a:pt x="10" y="72"/>
                  </a:cubicBezTo>
                  <a:cubicBezTo>
                    <a:pt x="3" y="87"/>
                    <a:pt x="0" y="102"/>
                    <a:pt x="0" y="118"/>
                  </a:cubicBezTo>
                  <a:cubicBezTo>
                    <a:pt x="0" y="134"/>
                    <a:pt x="3" y="149"/>
                    <a:pt x="10" y="164"/>
                  </a:cubicBezTo>
                  <a:cubicBezTo>
                    <a:pt x="15" y="178"/>
                    <a:pt x="24" y="190"/>
                    <a:pt x="35" y="201"/>
                  </a:cubicBezTo>
                  <a:cubicBezTo>
                    <a:pt x="46" y="212"/>
                    <a:pt x="58" y="221"/>
                    <a:pt x="72" y="227"/>
                  </a:cubicBezTo>
                  <a:cubicBezTo>
                    <a:pt x="87" y="233"/>
                    <a:pt x="102" y="236"/>
                    <a:pt x="118" y="236"/>
                  </a:cubicBezTo>
                  <a:cubicBezTo>
                    <a:pt x="134" y="236"/>
                    <a:pt x="150" y="233"/>
                    <a:pt x="164" y="227"/>
                  </a:cubicBezTo>
                  <a:cubicBezTo>
                    <a:pt x="178" y="221"/>
                    <a:pt x="191" y="212"/>
                    <a:pt x="202" y="201"/>
                  </a:cubicBezTo>
                  <a:cubicBezTo>
                    <a:pt x="213" y="190"/>
                    <a:pt x="221" y="178"/>
                    <a:pt x="227" y="164"/>
                  </a:cubicBezTo>
                  <a:cubicBezTo>
                    <a:pt x="233" y="149"/>
                    <a:pt x="236" y="134"/>
                    <a:pt x="236" y="118"/>
                  </a:cubicBezTo>
                  <a:cubicBezTo>
                    <a:pt x="236" y="102"/>
                    <a:pt x="233" y="87"/>
                    <a:pt x="227" y="72"/>
                  </a:cubicBezTo>
                  <a:cubicBezTo>
                    <a:pt x="221" y="58"/>
                    <a:pt x="213" y="45"/>
                    <a:pt x="202" y="34"/>
                  </a:cubicBezTo>
                  <a:cubicBezTo>
                    <a:pt x="191" y="24"/>
                    <a:pt x="178" y="15"/>
                    <a:pt x="164" y="9"/>
                  </a:cubicBezTo>
                  <a:cubicBezTo>
                    <a:pt x="150" y="3"/>
                    <a:pt x="134" y="0"/>
                    <a:pt x="118" y="0"/>
                  </a:cubicBezTo>
                  <a:cubicBezTo>
                    <a:pt x="102" y="0"/>
                    <a:pt x="87" y="3"/>
                    <a:pt x="72" y="9"/>
                  </a:cubicBezTo>
                  <a:close/>
                  <a:moveTo>
                    <a:pt x="74" y="223"/>
                  </a:moveTo>
                  <a:cubicBezTo>
                    <a:pt x="60" y="218"/>
                    <a:pt x="48" y="209"/>
                    <a:pt x="37" y="199"/>
                  </a:cubicBezTo>
                  <a:cubicBezTo>
                    <a:pt x="27" y="188"/>
                    <a:pt x="19" y="176"/>
                    <a:pt x="13" y="162"/>
                  </a:cubicBezTo>
                  <a:cubicBezTo>
                    <a:pt x="7" y="148"/>
                    <a:pt x="4" y="133"/>
                    <a:pt x="4" y="118"/>
                  </a:cubicBezTo>
                  <a:cubicBezTo>
                    <a:pt x="4" y="102"/>
                    <a:pt x="7" y="87"/>
                    <a:pt x="13" y="73"/>
                  </a:cubicBezTo>
                  <a:cubicBezTo>
                    <a:pt x="19" y="60"/>
                    <a:pt x="27" y="47"/>
                    <a:pt x="37" y="37"/>
                  </a:cubicBezTo>
                  <a:cubicBezTo>
                    <a:pt x="48" y="26"/>
                    <a:pt x="60" y="18"/>
                    <a:pt x="74" y="12"/>
                  </a:cubicBezTo>
                  <a:cubicBezTo>
                    <a:pt x="88" y="6"/>
                    <a:pt x="103" y="3"/>
                    <a:pt x="118" y="3"/>
                  </a:cubicBezTo>
                  <a:cubicBezTo>
                    <a:pt x="134" y="3"/>
                    <a:pt x="149" y="6"/>
                    <a:pt x="163" y="12"/>
                  </a:cubicBezTo>
                  <a:cubicBezTo>
                    <a:pt x="176" y="18"/>
                    <a:pt x="189" y="26"/>
                    <a:pt x="199" y="37"/>
                  </a:cubicBezTo>
                  <a:cubicBezTo>
                    <a:pt x="210" y="47"/>
                    <a:pt x="218" y="60"/>
                    <a:pt x="224" y="73"/>
                  </a:cubicBezTo>
                  <a:cubicBezTo>
                    <a:pt x="230" y="87"/>
                    <a:pt x="233" y="102"/>
                    <a:pt x="233" y="118"/>
                  </a:cubicBezTo>
                  <a:cubicBezTo>
                    <a:pt x="233" y="133"/>
                    <a:pt x="230" y="148"/>
                    <a:pt x="224" y="162"/>
                  </a:cubicBezTo>
                  <a:cubicBezTo>
                    <a:pt x="218" y="176"/>
                    <a:pt x="210" y="188"/>
                    <a:pt x="199" y="199"/>
                  </a:cubicBezTo>
                  <a:cubicBezTo>
                    <a:pt x="189" y="209"/>
                    <a:pt x="176" y="218"/>
                    <a:pt x="163" y="223"/>
                  </a:cubicBezTo>
                  <a:cubicBezTo>
                    <a:pt x="149" y="229"/>
                    <a:pt x="134" y="232"/>
                    <a:pt x="118" y="232"/>
                  </a:cubicBezTo>
                  <a:cubicBezTo>
                    <a:pt x="103" y="232"/>
                    <a:pt x="88" y="229"/>
                    <a:pt x="74" y="22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1"/>
            <p:cNvSpPr>
              <a:spLocks noEditPoints="1"/>
            </p:cNvSpPr>
            <p:nvPr userDrawn="1"/>
          </p:nvSpPr>
          <p:spPr bwMode="auto">
            <a:xfrm>
              <a:off x="558751" y="1237085"/>
              <a:ext cx="93663" cy="79375"/>
            </a:xfrm>
            <a:custGeom>
              <a:avLst/>
              <a:gdLst>
                <a:gd name="T0" fmla="*/ 3 w 25"/>
                <a:gd name="T1" fmla="*/ 1 h 21"/>
                <a:gd name="T2" fmla="*/ 6 w 25"/>
                <a:gd name="T3" fmla="*/ 0 h 21"/>
                <a:gd name="T4" fmla="*/ 9 w 25"/>
                <a:gd name="T5" fmla="*/ 1 h 21"/>
                <a:gd name="T6" fmla="*/ 11 w 25"/>
                <a:gd name="T7" fmla="*/ 4 h 21"/>
                <a:gd name="T8" fmla="*/ 13 w 25"/>
                <a:gd name="T9" fmla="*/ 7 h 21"/>
                <a:gd name="T10" fmla="*/ 13 w 25"/>
                <a:gd name="T11" fmla="*/ 9 h 21"/>
                <a:gd name="T12" fmla="*/ 19 w 25"/>
                <a:gd name="T13" fmla="*/ 7 h 21"/>
                <a:gd name="T14" fmla="*/ 20 w 25"/>
                <a:gd name="T15" fmla="*/ 6 h 21"/>
                <a:gd name="T16" fmla="*/ 20 w 25"/>
                <a:gd name="T17" fmla="*/ 5 h 21"/>
                <a:gd name="T18" fmla="*/ 20 w 25"/>
                <a:gd name="T19" fmla="*/ 4 h 21"/>
                <a:gd name="T20" fmla="*/ 19 w 25"/>
                <a:gd name="T21" fmla="*/ 3 h 21"/>
                <a:gd name="T22" fmla="*/ 21 w 25"/>
                <a:gd name="T23" fmla="*/ 3 h 21"/>
                <a:gd name="T24" fmla="*/ 25 w 25"/>
                <a:gd name="T25" fmla="*/ 14 h 21"/>
                <a:gd name="T26" fmla="*/ 24 w 25"/>
                <a:gd name="T27" fmla="*/ 14 h 21"/>
                <a:gd name="T28" fmla="*/ 23 w 25"/>
                <a:gd name="T29" fmla="*/ 13 h 21"/>
                <a:gd name="T30" fmla="*/ 23 w 25"/>
                <a:gd name="T31" fmla="*/ 12 h 21"/>
                <a:gd name="T32" fmla="*/ 22 w 25"/>
                <a:gd name="T33" fmla="*/ 12 h 21"/>
                <a:gd name="T34" fmla="*/ 21 w 25"/>
                <a:gd name="T35" fmla="*/ 12 h 21"/>
                <a:gd name="T36" fmla="*/ 7 w 25"/>
                <a:gd name="T37" fmla="*/ 17 h 21"/>
                <a:gd name="T38" fmla="*/ 6 w 25"/>
                <a:gd name="T39" fmla="*/ 18 h 21"/>
                <a:gd name="T40" fmla="*/ 6 w 25"/>
                <a:gd name="T41" fmla="*/ 18 h 21"/>
                <a:gd name="T42" fmla="*/ 6 w 25"/>
                <a:gd name="T43" fmla="*/ 20 h 21"/>
                <a:gd name="T44" fmla="*/ 6 w 25"/>
                <a:gd name="T45" fmla="*/ 21 h 21"/>
                <a:gd name="T46" fmla="*/ 5 w 25"/>
                <a:gd name="T47" fmla="*/ 21 h 21"/>
                <a:gd name="T48" fmla="*/ 1 w 25"/>
                <a:gd name="T49" fmla="*/ 10 h 21"/>
                <a:gd name="T50" fmla="*/ 0 w 25"/>
                <a:gd name="T51" fmla="*/ 4 h 21"/>
                <a:gd name="T52" fmla="*/ 3 w 25"/>
                <a:gd name="T53" fmla="*/ 1 h 21"/>
                <a:gd name="T54" fmla="*/ 6 w 25"/>
                <a:gd name="T55" fmla="*/ 6 h 21"/>
                <a:gd name="T56" fmla="*/ 3 w 25"/>
                <a:gd name="T57" fmla="*/ 8 h 21"/>
                <a:gd name="T58" fmla="*/ 3 w 25"/>
                <a:gd name="T59" fmla="*/ 12 h 21"/>
                <a:gd name="T60" fmla="*/ 3 w 25"/>
                <a:gd name="T61" fmla="*/ 13 h 21"/>
                <a:gd name="T62" fmla="*/ 12 w 25"/>
                <a:gd name="T63" fmla="*/ 9 h 21"/>
                <a:gd name="T64" fmla="*/ 12 w 25"/>
                <a:gd name="T65" fmla="*/ 9 h 21"/>
                <a:gd name="T66" fmla="*/ 9 w 25"/>
                <a:gd name="T67" fmla="*/ 6 h 21"/>
                <a:gd name="T68" fmla="*/ 6 w 25"/>
                <a:gd name="T69" fmla="*/ 6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5" h="21">
                  <a:moveTo>
                    <a:pt x="3" y="1"/>
                  </a:moveTo>
                  <a:cubicBezTo>
                    <a:pt x="4" y="0"/>
                    <a:pt x="5" y="0"/>
                    <a:pt x="6" y="0"/>
                  </a:cubicBezTo>
                  <a:cubicBezTo>
                    <a:pt x="7" y="0"/>
                    <a:pt x="8" y="1"/>
                    <a:pt x="9" y="1"/>
                  </a:cubicBezTo>
                  <a:cubicBezTo>
                    <a:pt x="10" y="2"/>
                    <a:pt x="10" y="3"/>
                    <a:pt x="11" y="4"/>
                  </a:cubicBezTo>
                  <a:cubicBezTo>
                    <a:pt x="12" y="5"/>
                    <a:pt x="12" y="6"/>
                    <a:pt x="13" y="7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19" y="7"/>
                    <a:pt x="20" y="6"/>
                  </a:cubicBezTo>
                  <a:cubicBezTo>
                    <a:pt x="20" y="6"/>
                    <a:pt x="20" y="6"/>
                    <a:pt x="20" y="5"/>
                  </a:cubicBezTo>
                  <a:cubicBezTo>
                    <a:pt x="20" y="5"/>
                    <a:pt x="20" y="5"/>
                    <a:pt x="20" y="4"/>
                  </a:cubicBezTo>
                  <a:cubicBezTo>
                    <a:pt x="20" y="4"/>
                    <a:pt x="20" y="4"/>
                    <a:pt x="19" y="3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23" y="14"/>
                    <a:pt x="23" y="13"/>
                    <a:pt x="23" y="13"/>
                  </a:cubicBezTo>
                  <a:cubicBezTo>
                    <a:pt x="23" y="13"/>
                    <a:pt x="23" y="12"/>
                    <a:pt x="23" y="12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17"/>
                    <a:pt x="6" y="17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9"/>
                    <a:pt x="6" y="19"/>
                    <a:pt x="6" y="20"/>
                  </a:cubicBezTo>
                  <a:cubicBezTo>
                    <a:pt x="6" y="20"/>
                    <a:pt x="6" y="20"/>
                    <a:pt x="6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0" y="8"/>
                    <a:pt x="0" y="6"/>
                    <a:pt x="0" y="4"/>
                  </a:cubicBezTo>
                  <a:cubicBezTo>
                    <a:pt x="0" y="3"/>
                    <a:pt x="1" y="1"/>
                    <a:pt x="3" y="1"/>
                  </a:cubicBezTo>
                  <a:close/>
                  <a:moveTo>
                    <a:pt x="6" y="6"/>
                  </a:moveTo>
                  <a:cubicBezTo>
                    <a:pt x="4" y="6"/>
                    <a:pt x="3" y="7"/>
                    <a:pt x="3" y="8"/>
                  </a:cubicBezTo>
                  <a:cubicBezTo>
                    <a:pt x="2" y="9"/>
                    <a:pt x="2" y="10"/>
                    <a:pt x="3" y="12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1" y="7"/>
                    <a:pt x="10" y="6"/>
                    <a:pt x="9" y="6"/>
                  </a:cubicBezTo>
                  <a:cubicBezTo>
                    <a:pt x="8" y="5"/>
                    <a:pt x="7" y="5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2"/>
            <p:cNvSpPr/>
            <p:nvPr userDrawn="1"/>
          </p:nvSpPr>
          <p:spPr bwMode="auto">
            <a:xfrm>
              <a:off x="528589" y="1105322"/>
              <a:ext cx="85725" cy="82550"/>
            </a:xfrm>
            <a:custGeom>
              <a:avLst/>
              <a:gdLst>
                <a:gd name="T0" fmla="*/ 5 w 23"/>
                <a:gd name="T1" fmla="*/ 3 h 22"/>
                <a:gd name="T2" fmla="*/ 5 w 23"/>
                <a:gd name="T3" fmla="*/ 4 h 22"/>
                <a:gd name="T4" fmla="*/ 3 w 23"/>
                <a:gd name="T5" fmla="*/ 6 h 22"/>
                <a:gd name="T6" fmla="*/ 2 w 23"/>
                <a:gd name="T7" fmla="*/ 8 h 22"/>
                <a:gd name="T8" fmla="*/ 2 w 23"/>
                <a:gd name="T9" fmla="*/ 9 h 22"/>
                <a:gd name="T10" fmla="*/ 2 w 23"/>
                <a:gd name="T11" fmla="*/ 10 h 22"/>
                <a:gd name="T12" fmla="*/ 3 w 23"/>
                <a:gd name="T13" fmla="*/ 13 h 22"/>
                <a:gd name="T14" fmla="*/ 11 w 23"/>
                <a:gd name="T15" fmla="*/ 12 h 22"/>
                <a:gd name="T16" fmla="*/ 10 w 23"/>
                <a:gd name="T17" fmla="*/ 10 h 22"/>
                <a:gd name="T18" fmla="*/ 10 w 23"/>
                <a:gd name="T19" fmla="*/ 9 h 22"/>
                <a:gd name="T20" fmla="*/ 9 w 23"/>
                <a:gd name="T21" fmla="*/ 8 h 22"/>
                <a:gd name="T22" fmla="*/ 8 w 23"/>
                <a:gd name="T23" fmla="*/ 7 h 22"/>
                <a:gd name="T24" fmla="*/ 6 w 23"/>
                <a:gd name="T25" fmla="*/ 7 h 22"/>
                <a:gd name="T26" fmla="*/ 6 w 23"/>
                <a:gd name="T27" fmla="*/ 6 h 22"/>
                <a:gd name="T28" fmla="*/ 15 w 23"/>
                <a:gd name="T29" fmla="*/ 5 h 22"/>
                <a:gd name="T30" fmla="*/ 15 w 23"/>
                <a:gd name="T31" fmla="*/ 6 h 22"/>
                <a:gd name="T32" fmla="*/ 13 w 23"/>
                <a:gd name="T33" fmla="*/ 7 h 22"/>
                <a:gd name="T34" fmla="*/ 12 w 23"/>
                <a:gd name="T35" fmla="*/ 7 h 22"/>
                <a:gd name="T36" fmla="*/ 12 w 23"/>
                <a:gd name="T37" fmla="*/ 9 h 22"/>
                <a:gd name="T38" fmla="*/ 12 w 23"/>
                <a:gd name="T39" fmla="*/ 10 h 22"/>
                <a:gd name="T40" fmla="*/ 12 w 23"/>
                <a:gd name="T41" fmla="*/ 12 h 22"/>
                <a:gd name="T42" fmla="*/ 18 w 23"/>
                <a:gd name="T43" fmla="*/ 12 h 22"/>
                <a:gd name="T44" fmla="*/ 19 w 23"/>
                <a:gd name="T45" fmla="*/ 11 h 22"/>
                <a:gd name="T46" fmla="*/ 20 w 23"/>
                <a:gd name="T47" fmla="*/ 11 h 22"/>
                <a:gd name="T48" fmla="*/ 20 w 23"/>
                <a:gd name="T49" fmla="*/ 10 h 22"/>
                <a:gd name="T50" fmla="*/ 20 w 23"/>
                <a:gd name="T51" fmla="*/ 8 h 22"/>
                <a:gd name="T52" fmla="*/ 20 w 23"/>
                <a:gd name="T53" fmla="*/ 7 h 22"/>
                <a:gd name="T54" fmla="*/ 20 w 23"/>
                <a:gd name="T55" fmla="*/ 5 h 22"/>
                <a:gd name="T56" fmla="*/ 20 w 23"/>
                <a:gd name="T57" fmla="*/ 4 h 22"/>
                <a:gd name="T58" fmla="*/ 19 w 23"/>
                <a:gd name="T59" fmla="*/ 4 h 22"/>
                <a:gd name="T60" fmla="*/ 17 w 23"/>
                <a:gd name="T61" fmla="*/ 2 h 22"/>
                <a:gd name="T62" fmla="*/ 14 w 23"/>
                <a:gd name="T63" fmla="*/ 1 h 22"/>
                <a:gd name="T64" fmla="*/ 14 w 23"/>
                <a:gd name="T65" fmla="*/ 0 h 22"/>
                <a:gd name="T66" fmla="*/ 21 w 23"/>
                <a:gd name="T67" fmla="*/ 0 h 22"/>
                <a:gd name="T68" fmla="*/ 23 w 23"/>
                <a:gd name="T69" fmla="*/ 19 h 22"/>
                <a:gd name="T70" fmla="*/ 22 w 23"/>
                <a:gd name="T71" fmla="*/ 20 h 22"/>
                <a:gd name="T72" fmla="*/ 22 w 23"/>
                <a:gd name="T73" fmla="*/ 18 h 22"/>
                <a:gd name="T74" fmla="*/ 21 w 23"/>
                <a:gd name="T75" fmla="*/ 17 h 22"/>
                <a:gd name="T76" fmla="*/ 21 w 23"/>
                <a:gd name="T77" fmla="*/ 17 h 22"/>
                <a:gd name="T78" fmla="*/ 20 w 23"/>
                <a:gd name="T79" fmla="*/ 17 h 22"/>
                <a:gd name="T80" fmla="*/ 5 w 23"/>
                <a:gd name="T81" fmla="*/ 18 h 22"/>
                <a:gd name="T82" fmla="*/ 4 w 23"/>
                <a:gd name="T83" fmla="*/ 19 h 22"/>
                <a:gd name="T84" fmla="*/ 4 w 23"/>
                <a:gd name="T85" fmla="*/ 20 h 22"/>
                <a:gd name="T86" fmla="*/ 3 w 23"/>
                <a:gd name="T87" fmla="*/ 21 h 22"/>
                <a:gd name="T88" fmla="*/ 3 w 23"/>
                <a:gd name="T89" fmla="*/ 22 h 22"/>
                <a:gd name="T90" fmla="*/ 2 w 23"/>
                <a:gd name="T91" fmla="*/ 22 h 22"/>
                <a:gd name="T92" fmla="*/ 0 w 23"/>
                <a:gd name="T93" fmla="*/ 3 h 22"/>
                <a:gd name="T94" fmla="*/ 5 w 23"/>
                <a:gd name="T95" fmla="*/ 3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3" h="22">
                  <a:moveTo>
                    <a:pt x="5" y="3"/>
                  </a:move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4" y="5"/>
                    <a:pt x="3" y="6"/>
                  </a:cubicBezTo>
                  <a:cubicBezTo>
                    <a:pt x="2" y="6"/>
                    <a:pt x="2" y="7"/>
                    <a:pt x="2" y="8"/>
                  </a:cubicBezTo>
                  <a:cubicBezTo>
                    <a:pt x="2" y="8"/>
                    <a:pt x="2" y="9"/>
                    <a:pt x="2" y="9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0"/>
                    <a:pt x="10" y="9"/>
                    <a:pt x="10" y="9"/>
                  </a:cubicBezTo>
                  <a:cubicBezTo>
                    <a:pt x="10" y="8"/>
                    <a:pt x="9" y="8"/>
                    <a:pt x="9" y="8"/>
                  </a:cubicBezTo>
                  <a:cubicBezTo>
                    <a:pt x="9" y="8"/>
                    <a:pt x="8" y="7"/>
                    <a:pt x="8" y="7"/>
                  </a:cubicBezTo>
                  <a:cubicBezTo>
                    <a:pt x="7" y="7"/>
                    <a:pt x="7" y="7"/>
                    <a:pt x="6" y="7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6"/>
                    <a:pt x="14" y="6"/>
                    <a:pt x="13" y="7"/>
                  </a:cubicBezTo>
                  <a:cubicBezTo>
                    <a:pt x="13" y="7"/>
                    <a:pt x="12" y="7"/>
                    <a:pt x="12" y="7"/>
                  </a:cubicBezTo>
                  <a:cubicBezTo>
                    <a:pt x="12" y="8"/>
                    <a:pt x="12" y="8"/>
                    <a:pt x="12" y="9"/>
                  </a:cubicBezTo>
                  <a:cubicBezTo>
                    <a:pt x="12" y="9"/>
                    <a:pt x="12" y="10"/>
                    <a:pt x="12" y="10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9" y="12"/>
                    <a:pt x="19" y="11"/>
                    <a:pt x="19" y="11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0" y="9"/>
                    <a:pt x="20" y="9"/>
                    <a:pt x="20" y="8"/>
                  </a:cubicBezTo>
                  <a:cubicBezTo>
                    <a:pt x="20" y="8"/>
                    <a:pt x="20" y="7"/>
                    <a:pt x="20" y="7"/>
                  </a:cubicBezTo>
                  <a:cubicBezTo>
                    <a:pt x="20" y="6"/>
                    <a:pt x="20" y="6"/>
                    <a:pt x="20" y="5"/>
                  </a:cubicBezTo>
                  <a:cubicBezTo>
                    <a:pt x="20" y="5"/>
                    <a:pt x="20" y="5"/>
                    <a:pt x="20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3"/>
                    <a:pt x="18" y="3"/>
                    <a:pt x="17" y="2"/>
                  </a:cubicBezTo>
                  <a:cubicBezTo>
                    <a:pt x="16" y="2"/>
                    <a:pt x="15" y="1"/>
                    <a:pt x="14" y="1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22" y="19"/>
                    <a:pt x="22" y="19"/>
                    <a:pt x="22" y="18"/>
                  </a:cubicBezTo>
                  <a:cubicBezTo>
                    <a:pt x="22" y="18"/>
                    <a:pt x="21" y="18"/>
                    <a:pt x="21" y="17"/>
                  </a:cubicBezTo>
                  <a:cubicBezTo>
                    <a:pt x="21" y="17"/>
                    <a:pt x="21" y="17"/>
                    <a:pt x="21" y="17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8"/>
                    <a:pt x="4" y="19"/>
                    <a:pt x="4" y="19"/>
                  </a:cubicBezTo>
                  <a:cubicBezTo>
                    <a:pt x="4" y="19"/>
                    <a:pt x="4" y="19"/>
                    <a:pt x="4" y="20"/>
                  </a:cubicBezTo>
                  <a:cubicBezTo>
                    <a:pt x="3" y="20"/>
                    <a:pt x="3" y="20"/>
                    <a:pt x="3" y="21"/>
                  </a:cubicBezTo>
                  <a:cubicBezTo>
                    <a:pt x="3" y="21"/>
                    <a:pt x="3" y="21"/>
                    <a:pt x="3" y="22"/>
                  </a:cubicBezTo>
                  <a:cubicBezTo>
                    <a:pt x="2" y="22"/>
                    <a:pt x="2" y="22"/>
                    <a:pt x="2" y="22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5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3"/>
            <p:cNvSpPr/>
            <p:nvPr userDrawn="1"/>
          </p:nvSpPr>
          <p:spPr bwMode="auto">
            <a:xfrm>
              <a:off x="528589" y="960860"/>
              <a:ext cx="90488" cy="98425"/>
            </a:xfrm>
            <a:custGeom>
              <a:avLst/>
              <a:gdLst>
                <a:gd name="T0" fmla="*/ 24 w 24"/>
                <a:gd name="T1" fmla="*/ 2 h 26"/>
                <a:gd name="T2" fmla="*/ 23 w 24"/>
                <a:gd name="T3" fmla="*/ 10 h 26"/>
                <a:gd name="T4" fmla="*/ 18 w 24"/>
                <a:gd name="T5" fmla="*/ 13 h 26"/>
                <a:gd name="T6" fmla="*/ 12 w 24"/>
                <a:gd name="T7" fmla="*/ 16 h 26"/>
                <a:gd name="T8" fmla="*/ 12 w 24"/>
                <a:gd name="T9" fmla="*/ 17 h 26"/>
                <a:gd name="T10" fmla="*/ 19 w 24"/>
                <a:gd name="T11" fmla="*/ 18 h 26"/>
                <a:gd name="T12" fmla="*/ 20 w 24"/>
                <a:gd name="T13" fmla="*/ 18 h 26"/>
                <a:gd name="T14" fmla="*/ 20 w 24"/>
                <a:gd name="T15" fmla="*/ 17 h 26"/>
                <a:gd name="T16" fmla="*/ 21 w 24"/>
                <a:gd name="T17" fmla="*/ 16 h 26"/>
                <a:gd name="T18" fmla="*/ 21 w 24"/>
                <a:gd name="T19" fmla="*/ 15 h 26"/>
                <a:gd name="T20" fmla="*/ 22 w 24"/>
                <a:gd name="T21" fmla="*/ 15 h 26"/>
                <a:gd name="T22" fmla="*/ 21 w 24"/>
                <a:gd name="T23" fmla="*/ 26 h 26"/>
                <a:gd name="T24" fmla="*/ 20 w 24"/>
                <a:gd name="T25" fmla="*/ 26 h 26"/>
                <a:gd name="T26" fmla="*/ 20 w 24"/>
                <a:gd name="T27" fmla="*/ 25 h 26"/>
                <a:gd name="T28" fmla="*/ 20 w 24"/>
                <a:gd name="T29" fmla="*/ 24 h 26"/>
                <a:gd name="T30" fmla="*/ 19 w 24"/>
                <a:gd name="T31" fmla="*/ 23 h 26"/>
                <a:gd name="T32" fmla="*/ 18 w 24"/>
                <a:gd name="T33" fmla="*/ 23 h 26"/>
                <a:gd name="T34" fmla="*/ 3 w 24"/>
                <a:gd name="T35" fmla="*/ 21 h 26"/>
                <a:gd name="T36" fmla="*/ 3 w 24"/>
                <a:gd name="T37" fmla="*/ 21 h 26"/>
                <a:gd name="T38" fmla="*/ 2 w 24"/>
                <a:gd name="T39" fmla="*/ 21 h 26"/>
                <a:gd name="T40" fmla="*/ 1 w 24"/>
                <a:gd name="T41" fmla="*/ 22 h 26"/>
                <a:gd name="T42" fmla="*/ 1 w 24"/>
                <a:gd name="T43" fmla="*/ 23 h 26"/>
                <a:gd name="T44" fmla="*/ 0 w 24"/>
                <a:gd name="T45" fmla="*/ 23 h 26"/>
                <a:gd name="T46" fmla="*/ 1 w 24"/>
                <a:gd name="T47" fmla="*/ 12 h 26"/>
                <a:gd name="T48" fmla="*/ 3 w 24"/>
                <a:gd name="T49" fmla="*/ 12 h 26"/>
                <a:gd name="T50" fmla="*/ 3 w 24"/>
                <a:gd name="T51" fmla="*/ 13 h 26"/>
                <a:gd name="T52" fmla="*/ 3 w 24"/>
                <a:gd name="T53" fmla="*/ 14 h 26"/>
                <a:gd name="T54" fmla="*/ 3 w 24"/>
                <a:gd name="T55" fmla="*/ 15 h 26"/>
                <a:gd name="T56" fmla="*/ 4 w 24"/>
                <a:gd name="T57" fmla="*/ 15 h 26"/>
                <a:gd name="T58" fmla="*/ 11 w 24"/>
                <a:gd name="T59" fmla="*/ 16 h 26"/>
                <a:gd name="T60" fmla="*/ 11 w 24"/>
                <a:gd name="T61" fmla="*/ 16 h 26"/>
                <a:gd name="T62" fmla="*/ 9 w 24"/>
                <a:gd name="T63" fmla="*/ 13 h 26"/>
                <a:gd name="T64" fmla="*/ 7 w 24"/>
                <a:gd name="T65" fmla="*/ 10 h 26"/>
                <a:gd name="T66" fmla="*/ 5 w 24"/>
                <a:gd name="T67" fmla="*/ 8 h 26"/>
                <a:gd name="T68" fmla="*/ 4 w 24"/>
                <a:gd name="T69" fmla="*/ 7 h 26"/>
                <a:gd name="T70" fmla="*/ 3 w 24"/>
                <a:gd name="T71" fmla="*/ 8 h 26"/>
                <a:gd name="T72" fmla="*/ 3 w 24"/>
                <a:gd name="T73" fmla="*/ 9 h 26"/>
                <a:gd name="T74" fmla="*/ 2 w 24"/>
                <a:gd name="T75" fmla="*/ 9 h 26"/>
                <a:gd name="T76" fmla="*/ 3 w 24"/>
                <a:gd name="T77" fmla="*/ 0 h 26"/>
                <a:gd name="T78" fmla="*/ 4 w 24"/>
                <a:gd name="T79" fmla="*/ 0 h 26"/>
                <a:gd name="T80" fmla="*/ 5 w 24"/>
                <a:gd name="T81" fmla="*/ 3 h 26"/>
                <a:gd name="T82" fmla="*/ 6 w 24"/>
                <a:gd name="T83" fmla="*/ 6 h 26"/>
                <a:gd name="T84" fmla="*/ 8 w 24"/>
                <a:gd name="T85" fmla="*/ 9 h 26"/>
                <a:gd name="T86" fmla="*/ 10 w 24"/>
                <a:gd name="T87" fmla="*/ 12 h 26"/>
                <a:gd name="T88" fmla="*/ 15 w 24"/>
                <a:gd name="T89" fmla="*/ 9 h 26"/>
                <a:gd name="T90" fmla="*/ 20 w 24"/>
                <a:gd name="T91" fmla="*/ 6 h 26"/>
                <a:gd name="T92" fmla="*/ 21 w 24"/>
                <a:gd name="T93" fmla="*/ 5 h 26"/>
                <a:gd name="T94" fmla="*/ 22 w 24"/>
                <a:gd name="T95" fmla="*/ 3 h 26"/>
                <a:gd name="T96" fmla="*/ 23 w 24"/>
                <a:gd name="T97" fmla="*/ 2 h 26"/>
                <a:gd name="T98" fmla="*/ 23 w 24"/>
                <a:gd name="T99" fmla="*/ 2 h 26"/>
                <a:gd name="T100" fmla="*/ 24 w 24"/>
                <a:gd name="T101" fmla="*/ 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4" h="26">
                  <a:moveTo>
                    <a:pt x="24" y="2"/>
                  </a:moveTo>
                  <a:cubicBezTo>
                    <a:pt x="23" y="10"/>
                    <a:pt x="23" y="10"/>
                    <a:pt x="23" y="10"/>
                  </a:cubicBezTo>
                  <a:cubicBezTo>
                    <a:pt x="21" y="11"/>
                    <a:pt x="19" y="12"/>
                    <a:pt x="18" y="13"/>
                  </a:cubicBezTo>
                  <a:cubicBezTo>
                    <a:pt x="16" y="14"/>
                    <a:pt x="15" y="15"/>
                    <a:pt x="12" y="16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20" y="18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21" y="17"/>
                    <a:pt x="21" y="16"/>
                    <a:pt x="21" y="16"/>
                  </a:cubicBezTo>
                  <a:cubicBezTo>
                    <a:pt x="21" y="16"/>
                    <a:pt x="21" y="15"/>
                    <a:pt x="21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0" y="26"/>
                    <a:pt x="20" y="25"/>
                    <a:pt x="20" y="25"/>
                  </a:cubicBezTo>
                  <a:cubicBezTo>
                    <a:pt x="20" y="25"/>
                    <a:pt x="20" y="24"/>
                    <a:pt x="20" y="24"/>
                  </a:cubicBezTo>
                  <a:cubicBezTo>
                    <a:pt x="20" y="24"/>
                    <a:pt x="19" y="23"/>
                    <a:pt x="19" y="23"/>
                  </a:cubicBezTo>
                  <a:cubicBezTo>
                    <a:pt x="19" y="23"/>
                    <a:pt x="19" y="23"/>
                    <a:pt x="18" y="23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2"/>
                    <a:pt x="1" y="22"/>
                    <a:pt x="1" y="22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3" y="13"/>
                    <a:pt x="3" y="13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3" y="15"/>
                    <a:pt x="4" y="15"/>
                    <a:pt x="4" y="15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1" y="15"/>
                    <a:pt x="10" y="14"/>
                    <a:pt x="9" y="13"/>
                  </a:cubicBezTo>
                  <a:cubicBezTo>
                    <a:pt x="8" y="12"/>
                    <a:pt x="8" y="11"/>
                    <a:pt x="7" y="10"/>
                  </a:cubicBezTo>
                  <a:cubicBezTo>
                    <a:pt x="6" y="9"/>
                    <a:pt x="6" y="9"/>
                    <a:pt x="5" y="8"/>
                  </a:cubicBezTo>
                  <a:cubicBezTo>
                    <a:pt x="5" y="8"/>
                    <a:pt x="4" y="7"/>
                    <a:pt x="4" y="7"/>
                  </a:cubicBezTo>
                  <a:cubicBezTo>
                    <a:pt x="4" y="7"/>
                    <a:pt x="4" y="8"/>
                    <a:pt x="3" y="8"/>
                  </a:cubicBezTo>
                  <a:cubicBezTo>
                    <a:pt x="3" y="8"/>
                    <a:pt x="3" y="9"/>
                    <a:pt x="3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2"/>
                    <a:pt x="4" y="2"/>
                    <a:pt x="5" y="3"/>
                  </a:cubicBezTo>
                  <a:cubicBezTo>
                    <a:pt x="5" y="4"/>
                    <a:pt x="5" y="5"/>
                    <a:pt x="6" y="6"/>
                  </a:cubicBezTo>
                  <a:cubicBezTo>
                    <a:pt x="6" y="7"/>
                    <a:pt x="7" y="8"/>
                    <a:pt x="8" y="9"/>
                  </a:cubicBezTo>
                  <a:cubicBezTo>
                    <a:pt x="8" y="9"/>
                    <a:pt x="9" y="10"/>
                    <a:pt x="10" y="12"/>
                  </a:cubicBezTo>
                  <a:cubicBezTo>
                    <a:pt x="11" y="11"/>
                    <a:pt x="13" y="10"/>
                    <a:pt x="15" y="9"/>
                  </a:cubicBezTo>
                  <a:cubicBezTo>
                    <a:pt x="16" y="8"/>
                    <a:pt x="18" y="7"/>
                    <a:pt x="20" y="6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2" y="4"/>
                    <a:pt x="22" y="4"/>
                    <a:pt x="22" y="3"/>
                  </a:cubicBezTo>
                  <a:cubicBezTo>
                    <a:pt x="23" y="3"/>
                    <a:pt x="23" y="3"/>
                    <a:pt x="23" y="2"/>
                  </a:cubicBezTo>
                  <a:cubicBezTo>
                    <a:pt x="23" y="2"/>
                    <a:pt x="23" y="2"/>
                    <a:pt x="23" y="2"/>
                  </a:cubicBezTo>
                  <a:lnTo>
                    <a:pt x="24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4"/>
            <p:cNvSpPr/>
            <p:nvPr userDrawn="1"/>
          </p:nvSpPr>
          <p:spPr bwMode="auto">
            <a:xfrm>
              <a:off x="558751" y="859260"/>
              <a:ext cx="90488" cy="71438"/>
            </a:xfrm>
            <a:custGeom>
              <a:avLst/>
              <a:gdLst>
                <a:gd name="T0" fmla="*/ 24 w 24"/>
                <a:gd name="T1" fmla="*/ 8 h 19"/>
                <a:gd name="T2" fmla="*/ 20 w 24"/>
                <a:gd name="T3" fmla="*/ 19 h 19"/>
                <a:gd name="T4" fmla="*/ 19 w 24"/>
                <a:gd name="T5" fmla="*/ 18 h 19"/>
                <a:gd name="T6" fmla="*/ 19 w 24"/>
                <a:gd name="T7" fmla="*/ 17 h 19"/>
                <a:gd name="T8" fmla="*/ 19 w 24"/>
                <a:gd name="T9" fmla="*/ 16 h 19"/>
                <a:gd name="T10" fmla="*/ 19 w 24"/>
                <a:gd name="T11" fmla="*/ 15 h 19"/>
                <a:gd name="T12" fmla="*/ 18 w 24"/>
                <a:gd name="T13" fmla="*/ 15 h 19"/>
                <a:gd name="T14" fmla="*/ 4 w 24"/>
                <a:gd name="T15" fmla="*/ 9 h 19"/>
                <a:gd name="T16" fmla="*/ 4 w 24"/>
                <a:gd name="T17" fmla="*/ 9 h 19"/>
                <a:gd name="T18" fmla="*/ 3 w 24"/>
                <a:gd name="T19" fmla="*/ 10 h 19"/>
                <a:gd name="T20" fmla="*/ 2 w 24"/>
                <a:gd name="T21" fmla="*/ 10 h 19"/>
                <a:gd name="T22" fmla="*/ 1 w 24"/>
                <a:gd name="T23" fmla="*/ 11 h 19"/>
                <a:gd name="T24" fmla="*/ 0 w 24"/>
                <a:gd name="T25" fmla="*/ 11 h 19"/>
                <a:gd name="T26" fmla="*/ 5 w 24"/>
                <a:gd name="T27" fmla="*/ 0 h 19"/>
                <a:gd name="T28" fmla="*/ 6 w 24"/>
                <a:gd name="T29" fmla="*/ 1 h 19"/>
                <a:gd name="T30" fmla="*/ 5 w 24"/>
                <a:gd name="T31" fmla="*/ 2 h 19"/>
                <a:gd name="T32" fmla="*/ 5 w 24"/>
                <a:gd name="T33" fmla="*/ 3 h 19"/>
                <a:gd name="T34" fmla="*/ 5 w 24"/>
                <a:gd name="T35" fmla="*/ 4 h 19"/>
                <a:gd name="T36" fmla="*/ 6 w 24"/>
                <a:gd name="T37" fmla="*/ 4 h 19"/>
                <a:gd name="T38" fmla="*/ 20 w 24"/>
                <a:gd name="T39" fmla="*/ 10 h 19"/>
                <a:gd name="T40" fmla="*/ 21 w 24"/>
                <a:gd name="T41" fmla="*/ 10 h 19"/>
                <a:gd name="T42" fmla="*/ 22 w 24"/>
                <a:gd name="T43" fmla="*/ 9 h 19"/>
                <a:gd name="T44" fmla="*/ 22 w 24"/>
                <a:gd name="T45" fmla="*/ 9 h 19"/>
                <a:gd name="T46" fmla="*/ 23 w 24"/>
                <a:gd name="T47" fmla="*/ 8 h 19"/>
                <a:gd name="T48" fmla="*/ 24 w 24"/>
                <a:gd name="T49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4" h="19">
                  <a:moveTo>
                    <a:pt x="24" y="8"/>
                  </a:moveTo>
                  <a:cubicBezTo>
                    <a:pt x="20" y="19"/>
                    <a:pt x="20" y="19"/>
                    <a:pt x="20" y="19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7"/>
                  </a:cubicBezTo>
                  <a:cubicBezTo>
                    <a:pt x="19" y="17"/>
                    <a:pt x="19" y="16"/>
                    <a:pt x="19" y="16"/>
                  </a:cubicBezTo>
                  <a:cubicBezTo>
                    <a:pt x="19" y="16"/>
                    <a:pt x="19" y="15"/>
                    <a:pt x="19" y="15"/>
                  </a:cubicBezTo>
                  <a:cubicBezTo>
                    <a:pt x="19" y="15"/>
                    <a:pt x="19" y="15"/>
                    <a:pt x="18" y="15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3" y="9"/>
                    <a:pt x="3" y="9"/>
                    <a:pt x="3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1"/>
                    <a:pt x="1" y="11"/>
                    <a:pt x="1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5" y="1"/>
                    <a:pt x="5" y="2"/>
                  </a:cubicBezTo>
                  <a:cubicBezTo>
                    <a:pt x="5" y="2"/>
                    <a:pt x="5" y="2"/>
                    <a:pt x="5" y="3"/>
                  </a:cubicBezTo>
                  <a:cubicBezTo>
                    <a:pt x="5" y="3"/>
                    <a:pt x="5" y="3"/>
                    <a:pt x="5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0" y="10"/>
                    <a:pt x="21" y="10"/>
                    <a:pt x="21" y="10"/>
                  </a:cubicBezTo>
                  <a:cubicBezTo>
                    <a:pt x="21" y="10"/>
                    <a:pt x="22" y="10"/>
                    <a:pt x="22" y="9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3" y="8"/>
                    <a:pt x="23" y="8"/>
                    <a:pt x="23" y="8"/>
                  </a:cubicBezTo>
                  <a:lnTo>
                    <a:pt x="24" y="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5"/>
            <p:cNvSpPr/>
            <p:nvPr userDrawn="1"/>
          </p:nvSpPr>
          <p:spPr bwMode="auto">
            <a:xfrm>
              <a:off x="603201" y="725910"/>
              <a:ext cx="112713" cy="122238"/>
            </a:xfrm>
            <a:custGeom>
              <a:avLst/>
              <a:gdLst>
                <a:gd name="T0" fmla="*/ 16 w 30"/>
                <a:gd name="T1" fmla="*/ 0 h 32"/>
                <a:gd name="T2" fmla="*/ 15 w 30"/>
                <a:gd name="T3" fmla="*/ 1 h 32"/>
                <a:gd name="T4" fmla="*/ 15 w 30"/>
                <a:gd name="T5" fmla="*/ 3 h 32"/>
                <a:gd name="T6" fmla="*/ 15 w 30"/>
                <a:gd name="T7" fmla="*/ 4 h 32"/>
                <a:gd name="T8" fmla="*/ 17 w 30"/>
                <a:gd name="T9" fmla="*/ 6 h 32"/>
                <a:gd name="T10" fmla="*/ 30 w 30"/>
                <a:gd name="T11" fmla="*/ 15 h 32"/>
                <a:gd name="T12" fmla="*/ 28 w 30"/>
                <a:gd name="T13" fmla="*/ 17 h 32"/>
                <a:gd name="T14" fmla="*/ 7 w 30"/>
                <a:gd name="T15" fmla="*/ 18 h 32"/>
                <a:gd name="T16" fmla="*/ 15 w 30"/>
                <a:gd name="T17" fmla="*/ 24 h 32"/>
                <a:gd name="T18" fmla="*/ 18 w 30"/>
                <a:gd name="T19" fmla="*/ 25 h 32"/>
                <a:gd name="T20" fmla="*/ 19 w 30"/>
                <a:gd name="T21" fmla="*/ 25 h 32"/>
                <a:gd name="T22" fmla="*/ 21 w 30"/>
                <a:gd name="T23" fmla="*/ 25 h 32"/>
                <a:gd name="T24" fmla="*/ 22 w 30"/>
                <a:gd name="T25" fmla="*/ 24 h 32"/>
                <a:gd name="T26" fmla="*/ 23 w 30"/>
                <a:gd name="T27" fmla="*/ 25 h 32"/>
                <a:gd name="T28" fmla="*/ 17 w 30"/>
                <a:gd name="T29" fmla="*/ 32 h 32"/>
                <a:gd name="T30" fmla="*/ 16 w 30"/>
                <a:gd name="T31" fmla="*/ 31 h 32"/>
                <a:gd name="T32" fmla="*/ 17 w 30"/>
                <a:gd name="T33" fmla="*/ 30 h 32"/>
                <a:gd name="T34" fmla="*/ 17 w 30"/>
                <a:gd name="T35" fmla="*/ 29 h 32"/>
                <a:gd name="T36" fmla="*/ 17 w 30"/>
                <a:gd name="T37" fmla="*/ 27 h 32"/>
                <a:gd name="T38" fmla="*/ 14 w 30"/>
                <a:gd name="T39" fmla="*/ 25 h 32"/>
                <a:gd name="T40" fmla="*/ 6 w 30"/>
                <a:gd name="T41" fmla="*/ 20 h 32"/>
                <a:gd name="T42" fmla="*/ 5 w 30"/>
                <a:gd name="T43" fmla="*/ 19 h 32"/>
                <a:gd name="T44" fmla="*/ 4 w 30"/>
                <a:gd name="T45" fmla="*/ 19 h 32"/>
                <a:gd name="T46" fmla="*/ 2 w 30"/>
                <a:gd name="T47" fmla="*/ 19 h 32"/>
                <a:gd name="T48" fmla="*/ 1 w 30"/>
                <a:gd name="T49" fmla="*/ 20 h 32"/>
                <a:gd name="T50" fmla="*/ 0 w 30"/>
                <a:gd name="T51" fmla="*/ 20 h 32"/>
                <a:gd name="T52" fmla="*/ 5 w 30"/>
                <a:gd name="T53" fmla="*/ 13 h 32"/>
                <a:gd name="T54" fmla="*/ 23 w 30"/>
                <a:gd name="T55" fmla="*/ 12 h 32"/>
                <a:gd name="T56" fmla="*/ 17 w 30"/>
                <a:gd name="T57" fmla="*/ 8 h 32"/>
                <a:gd name="T58" fmla="*/ 14 w 30"/>
                <a:gd name="T59" fmla="*/ 6 h 32"/>
                <a:gd name="T60" fmla="*/ 13 w 30"/>
                <a:gd name="T61" fmla="*/ 6 h 32"/>
                <a:gd name="T62" fmla="*/ 11 w 30"/>
                <a:gd name="T63" fmla="*/ 7 h 32"/>
                <a:gd name="T64" fmla="*/ 10 w 30"/>
                <a:gd name="T65" fmla="*/ 8 h 32"/>
                <a:gd name="T66" fmla="*/ 9 w 30"/>
                <a:gd name="T67" fmla="*/ 7 h 32"/>
                <a:gd name="T68" fmla="*/ 15 w 30"/>
                <a:gd name="T69" fmla="*/ 0 h 32"/>
                <a:gd name="T70" fmla="*/ 16 w 30"/>
                <a:gd name="T71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0" h="32">
                  <a:moveTo>
                    <a:pt x="16" y="0"/>
                  </a:moveTo>
                  <a:cubicBezTo>
                    <a:pt x="15" y="1"/>
                    <a:pt x="15" y="1"/>
                    <a:pt x="15" y="1"/>
                  </a:cubicBezTo>
                  <a:cubicBezTo>
                    <a:pt x="15" y="2"/>
                    <a:pt x="15" y="2"/>
                    <a:pt x="15" y="3"/>
                  </a:cubicBezTo>
                  <a:cubicBezTo>
                    <a:pt x="15" y="3"/>
                    <a:pt x="15" y="4"/>
                    <a:pt x="15" y="4"/>
                  </a:cubicBezTo>
                  <a:cubicBezTo>
                    <a:pt x="16" y="5"/>
                    <a:pt x="16" y="5"/>
                    <a:pt x="17" y="6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6" y="25"/>
                    <a:pt x="17" y="25"/>
                    <a:pt x="18" y="25"/>
                  </a:cubicBezTo>
                  <a:cubicBezTo>
                    <a:pt x="18" y="26"/>
                    <a:pt x="19" y="26"/>
                    <a:pt x="19" y="25"/>
                  </a:cubicBezTo>
                  <a:cubicBezTo>
                    <a:pt x="20" y="25"/>
                    <a:pt x="20" y="25"/>
                    <a:pt x="21" y="25"/>
                  </a:cubicBezTo>
                  <a:cubicBezTo>
                    <a:pt x="21" y="24"/>
                    <a:pt x="21" y="24"/>
                    <a:pt x="22" y="24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7" y="31"/>
                    <a:pt x="17" y="30"/>
                    <a:pt x="17" y="30"/>
                  </a:cubicBezTo>
                  <a:cubicBezTo>
                    <a:pt x="17" y="30"/>
                    <a:pt x="17" y="29"/>
                    <a:pt x="17" y="29"/>
                  </a:cubicBezTo>
                  <a:cubicBezTo>
                    <a:pt x="17" y="28"/>
                    <a:pt x="17" y="28"/>
                    <a:pt x="17" y="27"/>
                  </a:cubicBezTo>
                  <a:cubicBezTo>
                    <a:pt x="16" y="27"/>
                    <a:pt x="16" y="26"/>
                    <a:pt x="14" y="25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6" y="19"/>
                    <a:pt x="6" y="19"/>
                    <a:pt x="5" y="19"/>
                  </a:cubicBezTo>
                  <a:cubicBezTo>
                    <a:pt x="5" y="19"/>
                    <a:pt x="4" y="19"/>
                    <a:pt x="4" y="19"/>
                  </a:cubicBezTo>
                  <a:cubicBezTo>
                    <a:pt x="3" y="19"/>
                    <a:pt x="3" y="19"/>
                    <a:pt x="2" y="19"/>
                  </a:cubicBezTo>
                  <a:cubicBezTo>
                    <a:pt x="2" y="20"/>
                    <a:pt x="2" y="20"/>
                    <a:pt x="1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6" y="7"/>
                    <a:pt x="15" y="6"/>
                    <a:pt x="14" y="6"/>
                  </a:cubicBezTo>
                  <a:cubicBezTo>
                    <a:pt x="14" y="6"/>
                    <a:pt x="13" y="6"/>
                    <a:pt x="13" y="6"/>
                  </a:cubicBezTo>
                  <a:cubicBezTo>
                    <a:pt x="12" y="6"/>
                    <a:pt x="12" y="6"/>
                    <a:pt x="11" y="7"/>
                  </a:cubicBezTo>
                  <a:cubicBezTo>
                    <a:pt x="11" y="7"/>
                    <a:pt x="11" y="7"/>
                    <a:pt x="10" y="8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15" y="0"/>
                    <a:pt x="15" y="0"/>
                    <a:pt x="15" y="0"/>
                  </a:cubicBez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6"/>
            <p:cNvSpPr/>
            <p:nvPr userDrawn="1"/>
          </p:nvSpPr>
          <p:spPr bwMode="auto">
            <a:xfrm>
              <a:off x="715914" y="635422"/>
              <a:ext cx="90488" cy="95250"/>
            </a:xfrm>
            <a:custGeom>
              <a:avLst/>
              <a:gdLst>
                <a:gd name="T0" fmla="*/ 22 w 24"/>
                <a:gd name="T1" fmla="*/ 7 h 25"/>
                <a:gd name="T2" fmla="*/ 21 w 24"/>
                <a:gd name="T3" fmla="*/ 8 h 25"/>
                <a:gd name="T4" fmla="*/ 21 w 24"/>
                <a:gd name="T5" fmla="*/ 8 h 25"/>
                <a:gd name="T6" fmla="*/ 21 w 24"/>
                <a:gd name="T7" fmla="*/ 9 h 25"/>
                <a:gd name="T8" fmla="*/ 21 w 24"/>
                <a:gd name="T9" fmla="*/ 10 h 25"/>
                <a:gd name="T10" fmla="*/ 23 w 24"/>
                <a:gd name="T11" fmla="*/ 12 h 25"/>
                <a:gd name="T12" fmla="*/ 23 w 24"/>
                <a:gd name="T13" fmla="*/ 13 h 25"/>
                <a:gd name="T14" fmla="*/ 24 w 24"/>
                <a:gd name="T15" fmla="*/ 14 h 25"/>
                <a:gd name="T16" fmla="*/ 22 w 24"/>
                <a:gd name="T17" fmla="*/ 18 h 25"/>
                <a:gd name="T18" fmla="*/ 18 w 24"/>
                <a:gd name="T19" fmla="*/ 22 h 25"/>
                <a:gd name="T20" fmla="*/ 14 w 24"/>
                <a:gd name="T21" fmla="*/ 24 h 25"/>
                <a:gd name="T22" fmla="*/ 10 w 24"/>
                <a:gd name="T23" fmla="*/ 25 h 25"/>
                <a:gd name="T24" fmla="*/ 6 w 24"/>
                <a:gd name="T25" fmla="*/ 23 h 25"/>
                <a:gd name="T26" fmla="*/ 3 w 24"/>
                <a:gd name="T27" fmla="*/ 20 h 25"/>
                <a:gd name="T28" fmla="*/ 0 w 24"/>
                <a:gd name="T29" fmla="*/ 16 h 25"/>
                <a:gd name="T30" fmla="*/ 0 w 24"/>
                <a:gd name="T31" fmla="*/ 12 h 25"/>
                <a:gd name="T32" fmla="*/ 1 w 24"/>
                <a:gd name="T33" fmla="*/ 8 h 25"/>
                <a:gd name="T34" fmla="*/ 5 w 24"/>
                <a:gd name="T35" fmla="*/ 4 h 25"/>
                <a:gd name="T36" fmla="*/ 8 w 24"/>
                <a:gd name="T37" fmla="*/ 2 h 25"/>
                <a:gd name="T38" fmla="*/ 10 w 24"/>
                <a:gd name="T39" fmla="*/ 2 h 25"/>
                <a:gd name="T40" fmla="*/ 10 w 24"/>
                <a:gd name="T41" fmla="*/ 0 h 25"/>
                <a:gd name="T42" fmla="*/ 11 w 24"/>
                <a:gd name="T43" fmla="*/ 0 h 25"/>
                <a:gd name="T44" fmla="*/ 16 w 24"/>
                <a:gd name="T45" fmla="*/ 5 h 25"/>
                <a:gd name="T46" fmla="*/ 15 w 24"/>
                <a:gd name="T47" fmla="*/ 6 h 25"/>
                <a:gd name="T48" fmla="*/ 10 w 24"/>
                <a:gd name="T49" fmla="*/ 4 h 25"/>
                <a:gd name="T50" fmla="*/ 6 w 24"/>
                <a:gd name="T51" fmla="*/ 5 h 25"/>
                <a:gd name="T52" fmla="*/ 4 w 24"/>
                <a:gd name="T53" fmla="*/ 10 h 25"/>
                <a:gd name="T54" fmla="*/ 7 w 24"/>
                <a:gd name="T55" fmla="*/ 16 h 25"/>
                <a:gd name="T56" fmla="*/ 13 w 24"/>
                <a:gd name="T57" fmla="*/ 21 h 25"/>
                <a:gd name="T58" fmla="*/ 18 w 24"/>
                <a:gd name="T59" fmla="*/ 20 h 25"/>
                <a:gd name="T60" fmla="*/ 19 w 24"/>
                <a:gd name="T61" fmla="*/ 18 h 25"/>
                <a:gd name="T62" fmla="*/ 20 w 24"/>
                <a:gd name="T63" fmla="*/ 17 h 25"/>
                <a:gd name="T64" fmla="*/ 17 w 24"/>
                <a:gd name="T65" fmla="*/ 13 h 25"/>
                <a:gd name="T66" fmla="*/ 17 w 24"/>
                <a:gd name="T67" fmla="*/ 13 h 25"/>
                <a:gd name="T68" fmla="*/ 16 w 24"/>
                <a:gd name="T69" fmla="*/ 13 h 25"/>
                <a:gd name="T70" fmla="*/ 14 w 24"/>
                <a:gd name="T71" fmla="*/ 13 h 25"/>
                <a:gd name="T72" fmla="*/ 13 w 24"/>
                <a:gd name="T73" fmla="*/ 14 h 25"/>
                <a:gd name="T74" fmla="*/ 13 w 24"/>
                <a:gd name="T75" fmla="*/ 13 h 25"/>
                <a:gd name="T76" fmla="*/ 21 w 24"/>
                <a:gd name="T77" fmla="*/ 6 h 25"/>
                <a:gd name="T78" fmla="*/ 22 w 24"/>
                <a:gd name="T79" fmla="*/ 7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4" h="25">
                  <a:moveTo>
                    <a:pt x="22" y="7"/>
                  </a:moveTo>
                  <a:cubicBezTo>
                    <a:pt x="22" y="7"/>
                    <a:pt x="22" y="7"/>
                    <a:pt x="21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3"/>
                    <a:pt x="23" y="13"/>
                  </a:cubicBezTo>
                  <a:cubicBezTo>
                    <a:pt x="24" y="13"/>
                    <a:pt x="24" y="13"/>
                    <a:pt x="24" y="14"/>
                  </a:cubicBezTo>
                  <a:cubicBezTo>
                    <a:pt x="24" y="15"/>
                    <a:pt x="23" y="16"/>
                    <a:pt x="22" y="18"/>
                  </a:cubicBezTo>
                  <a:cubicBezTo>
                    <a:pt x="21" y="19"/>
                    <a:pt x="19" y="21"/>
                    <a:pt x="18" y="22"/>
                  </a:cubicBezTo>
                  <a:cubicBezTo>
                    <a:pt x="17" y="23"/>
                    <a:pt x="16" y="23"/>
                    <a:pt x="14" y="24"/>
                  </a:cubicBezTo>
                  <a:cubicBezTo>
                    <a:pt x="13" y="24"/>
                    <a:pt x="12" y="25"/>
                    <a:pt x="10" y="25"/>
                  </a:cubicBezTo>
                  <a:cubicBezTo>
                    <a:pt x="9" y="24"/>
                    <a:pt x="8" y="24"/>
                    <a:pt x="6" y="23"/>
                  </a:cubicBezTo>
                  <a:cubicBezTo>
                    <a:pt x="5" y="23"/>
                    <a:pt x="4" y="22"/>
                    <a:pt x="3" y="20"/>
                  </a:cubicBezTo>
                  <a:cubicBezTo>
                    <a:pt x="2" y="19"/>
                    <a:pt x="1" y="18"/>
                    <a:pt x="0" y="16"/>
                  </a:cubicBezTo>
                  <a:cubicBezTo>
                    <a:pt x="0" y="15"/>
                    <a:pt x="0" y="13"/>
                    <a:pt x="0" y="12"/>
                  </a:cubicBezTo>
                  <a:cubicBezTo>
                    <a:pt x="0" y="10"/>
                    <a:pt x="1" y="9"/>
                    <a:pt x="1" y="8"/>
                  </a:cubicBezTo>
                  <a:cubicBezTo>
                    <a:pt x="2" y="6"/>
                    <a:pt x="3" y="5"/>
                    <a:pt x="5" y="4"/>
                  </a:cubicBezTo>
                  <a:cubicBezTo>
                    <a:pt x="6" y="3"/>
                    <a:pt x="7" y="3"/>
                    <a:pt x="8" y="2"/>
                  </a:cubicBezTo>
                  <a:cubicBezTo>
                    <a:pt x="9" y="2"/>
                    <a:pt x="9" y="2"/>
                    <a:pt x="10" y="2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3" y="5"/>
                    <a:pt x="11" y="4"/>
                    <a:pt x="10" y="4"/>
                  </a:cubicBezTo>
                  <a:cubicBezTo>
                    <a:pt x="8" y="4"/>
                    <a:pt x="7" y="4"/>
                    <a:pt x="6" y="5"/>
                  </a:cubicBezTo>
                  <a:cubicBezTo>
                    <a:pt x="4" y="6"/>
                    <a:pt x="4" y="8"/>
                    <a:pt x="4" y="10"/>
                  </a:cubicBezTo>
                  <a:cubicBezTo>
                    <a:pt x="4" y="12"/>
                    <a:pt x="5" y="14"/>
                    <a:pt x="7" y="16"/>
                  </a:cubicBezTo>
                  <a:cubicBezTo>
                    <a:pt x="9" y="19"/>
                    <a:pt x="11" y="20"/>
                    <a:pt x="13" y="21"/>
                  </a:cubicBezTo>
                  <a:cubicBezTo>
                    <a:pt x="15" y="22"/>
                    <a:pt x="16" y="21"/>
                    <a:pt x="18" y="20"/>
                  </a:cubicBezTo>
                  <a:cubicBezTo>
                    <a:pt x="18" y="20"/>
                    <a:pt x="19" y="19"/>
                    <a:pt x="19" y="18"/>
                  </a:cubicBezTo>
                  <a:cubicBezTo>
                    <a:pt x="20" y="18"/>
                    <a:pt x="20" y="17"/>
                    <a:pt x="20" y="17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5" y="13"/>
                    <a:pt x="15" y="13"/>
                    <a:pt x="14" y="13"/>
                  </a:cubicBezTo>
                  <a:cubicBezTo>
                    <a:pt x="14" y="13"/>
                    <a:pt x="14" y="14"/>
                    <a:pt x="13" y="14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21" y="6"/>
                    <a:pt x="21" y="6"/>
                    <a:pt x="21" y="6"/>
                  </a:cubicBezTo>
                  <a:lnTo>
                    <a:pt x="22" y="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7"/>
            <p:cNvSpPr/>
            <p:nvPr userDrawn="1"/>
          </p:nvSpPr>
          <p:spPr bwMode="auto">
            <a:xfrm>
              <a:off x="893714" y="536997"/>
              <a:ext cx="88900" cy="95250"/>
            </a:xfrm>
            <a:custGeom>
              <a:avLst/>
              <a:gdLst>
                <a:gd name="T0" fmla="*/ 24 w 24"/>
                <a:gd name="T1" fmla="*/ 1 h 25"/>
                <a:gd name="T2" fmla="*/ 23 w 24"/>
                <a:gd name="T3" fmla="*/ 2 h 25"/>
                <a:gd name="T4" fmla="*/ 22 w 24"/>
                <a:gd name="T5" fmla="*/ 3 h 25"/>
                <a:gd name="T6" fmla="*/ 21 w 24"/>
                <a:gd name="T7" fmla="*/ 4 h 25"/>
                <a:gd name="T8" fmla="*/ 22 w 24"/>
                <a:gd name="T9" fmla="*/ 7 h 25"/>
                <a:gd name="T10" fmla="*/ 24 w 24"/>
                <a:gd name="T11" fmla="*/ 15 h 25"/>
                <a:gd name="T12" fmla="*/ 23 w 24"/>
                <a:gd name="T13" fmla="*/ 21 h 25"/>
                <a:gd name="T14" fmla="*/ 17 w 24"/>
                <a:gd name="T15" fmla="*/ 24 h 25"/>
                <a:gd name="T16" fmla="*/ 10 w 24"/>
                <a:gd name="T17" fmla="*/ 24 h 25"/>
                <a:gd name="T18" fmla="*/ 6 w 24"/>
                <a:gd name="T19" fmla="*/ 19 h 25"/>
                <a:gd name="T20" fmla="*/ 4 w 24"/>
                <a:gd name="T21" fmla="*/ 9 h 25"/>
                <a:gd name="T22" fmla="*/ 3 w 24"/>
                <a:gd name="T23" fmla="*/ 8 h 25"/>
                <a:gd name="T24" fmla="*/ 2 w 24"/>
                <a:gd name="T25" fmla="*/ 8 h 25"/>
                <a:gd name="T26" fmla="*/ 1 w 24"/>
                <a:gd name="T27" fmla="*/ 8 h 25"/>
                <a:gd name="T28" fmla="*/ 0 w 24"/>
                <a:gd name="T29" fmla="*/ 8 h 25"/>
                <a:gd name="T30" fmla="*/ 0 w 24"/>
                <a:gd name="T31" fmla="*/ 7 h 25"/>
                <a:gd name="T32" fmla="*/ 11 w 24"/>
                <a:gd name="T33" fmla="*/ 4 h 25"/>
                <a:gd name="T34" fmla="*/ 11 w 24"/>
                <a:gd name="T35" fmla="*/ 5 h 25"/>
                <a:gd name="T36" fmla="*/ 10 w 24"/>
                <a:gd name="T37" fmla="*/ 5 h 25"/>
                <a:gd name="T38" fmla="*/ 9 w 24"/>
                <a:gd name="T39" fmla="*/ 6 h 25"/>
                <a:gd name="T40" fmla="*/ 9 w 24"/>
                <a:gd name="T41" fmla="*/ 7 h 25"/>
                <a:gd name="T42" fmla="*/ 9 w 24"/>
                <a:gd name="T43" fmla="*/ 8 h 25"/>
                <a:gd name="T44" fmla="*/ 11 w 24"/>
                <a:gd name="T45" fmla="*/ 18 h 25"/>
                <a:gd name="T46" fmla="*/ 14 w 24"/>
                <a:gd name="T47" fmla="*/ 22 h 25"/>
                <a:gd name="T48" fmla="*/ 18 w 24"/>
                <a:gd name="T49" fmla="*/ 22 h 25"/>
                <a:gd name="T50" fmla="*/ 22 w 24"/>
                <a:gd name="T51" fmla="*/ 20 h 25"/>
                <a:gd name="T52" fmla="*/ 22 w 24"/>
                <a:gd name="T53" fmla="*/ 15 h 25"/>
                <a:gd name="T54" fmla="*/ 20 w 24"/>
                <a:gd name="T55" fmla="*/ 8 h 25"/>
                <a:gd name="T56" fmla="*/ 19 w 24"/>
                <a:gd name="T57" fmla="*/ 5 h 25"/>
                <a:gd name="T58" fmla="*/ 18 w 24"/>
                <a:gd name="T59" fmla="*/ 4 h 25"/>
                <a:gd name="T60" fmla="*/ 17 w 24"/>
                <a:gd name="T61" fmla="*/ 4 h 25"/>
                <a:gd name="T62" fmla="*/ 15 w 24"/>
                <a:gd name="T63" fmla="*/ 4 h 25"/>
                <a:gd name="T64" fmla="*/ 15 w 24"/>
                <a:gd name="T65" fmla="*/ 3 h 25"/>
                <a:gd name="T66" fmla="*/ 24 w 24"/>
                <a:gd name="T67" fmla="*/ 0 h 25"/>
                <a:gd name="T68" fmla="*/ 24 w 24"/>
                <a:gd name="T69" fmla="*/ 1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4" h="25">
                  <a:moveTo>
                    <a:pt x="24" y="1"/>
                  </a:moveTo>
                  <a:cubicBezTo>
                    <a:pt x="24" y="2"/>
                    <a:pt x="23" y="2"/>
                    <a:pt x="23" y="2"/>
                  </a:cubicBezTo>
                  <a:cubicBezTo>
                    <a:pt x="22" y="2"/>
                    <a:pt x="22" y="3"/>
                    <a:pt x="22" y="3"/>
                  </a:cubicBezTo>
                  <a:cubicBezTo>
                    <a:pt x="21" y="3"/>
                    <a:pt x="21" y="4"/>
                    <a:pt x="21" y="4"/>
                  </a:cubicBezTo>
                  <a:cubicBezTo>
                    <a:pt x="21" y="5"/>
                    <a:pt x="21" y="6"/>
                    <a:pt x="22" y="7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7"/>
                    <a:pt x="24" y="19"/>
                    <a:pt x="23" y="21"/>
                  </a:cubicBezTo>
                  <a:cubicBezTo>
                    <a:pt x="22" y="22"/>
                    <a:pt x="20" y="24"/>
                    <a:pt x="17" y="24"/>
                  </a:cubicBezTo>
                  <a:cubicBezTo>
                    <a:pt x="15" y="25"/>
                    <a:pt x="12" y="25"/>
                    <a:pt x="10" y="24"/>
                  </a:cubicBezTo>
                  <a:cubicBezTo>
                    <a:pt x="8" y="23"/>
                    <a:pt x="7" y="22"/>
                    <a:pt x="6" y="1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3" y="9"/>
                    <a:pt x="3" y="8"/>
                    <a:pt x="3" y="8"/>
                  </a:cubicBezTo>
                  <a:cubicBezTo>
                    <a:pt x="3" y="8"/>
                    <a:pt x="3" y="8"/>
                    <a:pt x="2" y="8"/>
                  </a:cubicBezTo>
                  <a:cubicBezTo>
                    <a:pt x="2" y="8"/>
                    <a:pt x="2" y="8"/>
                    <a:pt x="1" y="8"/>
                  </a:cubicBezTo>
                  <a:cubicBezTo>
                    <a:pt x="1" y="8"/>
                    <a:pt x="1" y="8"/>
                    <a:pt x="0" y="8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5"/>
                    <a:pt x="10" y="5"/>
                    <a:pt x="10" y="5"/>
                  </a:cubicBezTo>
                  <a:cubicBezTo>
                    <a:pt x="10" y="5"/>
                    <a:pt x="9" y="6"/>
                    <a:pt x="9" y="6"/>
                  </a:cubicBezTo>
                  <a:cubicBezTo>
                    <a:pt x="9" y="6"/>
                    <a:pt x="9" y="6"/>
                    <a:pt x="9" y="7"/>
                  </a:cubicBezTo>
                  <a:cubicBezTo>
                    <a:pt x="9" y="7"/>
                    <a:pt x="9" y="7"/>
                    <a:pt x="9" y="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2" y="20"/>
                    <a:pt x="13" y="21"/>
                    <a:pt x="14" y="22"/>
                  </a:cubicBezTo>
                  <a:cubicBezTo>
                    <a:pt x="15" y="22"/>
                    <a:pt x="16" y="23"/>
                    <a:pt x="18" y="22"/>
                  </a:cubicBezTo>
                  <a:cubicBezTo>
                    <a:pt x="20" y="22"/>
                    <a:pt x="21" y="21"/>
                    <a:pt x="22" y="20"/>
                  </a:cubicBezTo>
                  <a:cubicBezTo>
                    <a:pt x="22" y="18"/>
                    <a:pt x="22" y="17"/>
                    <a:pt x="22" y="15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7"/>
                    <a:pt x="19" y="6"/>
                    <a:pt x="19" y="5"/>
                  </a:cubicBezTo>
                  <a:cubicBezTo>
                    <a:pt x="19" y="5"/>
                    <a:pt x="18" y="4"/>
                    <a:pt x="18" y="4"/>
                  </a:cubicBezTo>
                  <a:cubicBezTo>
                    <a:pt x="18" y="4"/>
                    <a:pt x="17" y="4"/>
                    <a:pt x="17" y="4"/>
                  </a:cubicBezTo>
                  <a:cubicBezTo>
                    <a:pt x="16" y="4"/>
                    <a:pt x="15" y="4"/>
                    <a:pt x="15" y="4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24" y="0"/>
                    <a:pt x="24" y="0"/>
                    <a:pt x="24" y="0"/>
                  </a:cubicBezTo>
                  <a:lnTo>
                    <a:pt x="2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8"/>
            <p:cNvSpPr/>
            <p:nvPr userDrawn="1"/>
          </p:nvSpPr>
          <p:spPr bwMode="auto">
            <a:xfrm>
              <a:off x="1039764" y="529060"/>
              <a:ext cx="93663" cy="84138"/>
            </a:xfrm>
            <a:custGeom>
              <a:avLst/>
              <a:gdLst>
                <a:gd name="T0" fmla="*/ 25 w 25"/>
                <a:gd name="T1" fmla="*/ 2 h 22"/>
                <a:gd name="T2" fmla="*/ 24 w 25"/>
                <a:gd name="T3" fmla="*/ 2 h 22"/>
                <a:gd name="T4" fmla="*/ 22 w 25"/>
                <a:gd name="T5" fmla="*/ 3 h 22"/>
                <a:gd name="T6" fmla="*/ 21 w 25"/>
                <a:gd name="T7" fmla="*/ 4 h 22"/>
                <a:gd name="T8" fmla="*/ 21 w 25"/>
                <a:gd name="T9" fmla="*/ 7 h 22"/>
                <a:gd name="T10" fmla="*/ 21 w 25"/>
                <a:gd name="T11" fmla="*/ 22 h 22"/>
                <a:gd name="T12" fmla="*/ 18 w 25"/>
                <a:gd name="T13" fmla="*/ 22 h 22"/>
                <a:gd name="T14" fmla="*/ 5 w 25"/>
                <a:gd name="T15" fmla="*/ 5 h 22"/>
                <a:gd name="T16" fmla="*/ 5 w 25"/>
                <a:gd name="T17" fmla="*/ 15 h 22"/>
                <a:gd name="T18" fmla="*/ 5 w 25"/>
                <a:gd name="T19" fmla="*/ 18 h 22"/>
                <a:gd name="T20" fmla="*/ 6 w 25"/>
                <a:gd name="T21" fmla="*/ 20 h 22"/>
                <a:gd name="T22" fmla="*/ 7 w 25"/>
                <a:gd name="T23" fmla="*/ 20 h 22"/>
                <a:gd name="T24" fmla="*/ 9 w 25"/>
                <a:gd name="T25" fmla="*/ 21 h 22"/>
                <a:gd name="T26" fmla="*/ 9 w 25"/>
                <a:gd name="T27" fmla="*/ 22 h 22"/>
                <a:gd name="T28" fmla="*/ 0 w 25"/>
                <a:gd name="T29" fmla="*/ 22 h 22"/>
                <a:gd name="T30" fmla="*/ 0 w 25"/>
                <a:gd name="T31" fmla="*/ 20 h 22"/>
                <a:gd name="T32" fmla="*/ 1 w 25"/>
                <a:gd name="T33" fmla="*/ 20 h 22"/>
                <a:gd name="T34" fmla="*/ 2 w 25"/>
                <a:gd name="T35" fmla="*/ 20 h 22"/>
                <a:gd name="T36" fmla="*/ 3 w 25"/>
                <a:gd name="T37" fmla="*/ 18 h 22"/>
                <a:gd name="T38" fmla="*/ 3 w 25"/>
                <a:gd name="T39" fmla="*/ 15 h 22"/>
                <a:gd name="T40" fmla="*/ 4 w 25"/>
                <a:gd name="T41" fmla="*/ 5 h 22"/>
                <a:gd name="T42" fmla="*/ 3 w 25"/>
                <a:gd name="T43" fmla="*/ 4 h 22"/>
                <a:gd name="T44" fmla="*/ 3 w 25"/>
                <a:gd name="T45" fmla="*/ 3 h 22"/>
                <a:gd name="T46" fmla="*/ 2 w 25"/>
                <a:gd name="T47" fmla="*/ 2 h 22"/>
                <a:gd name="T48" fmla="*/ 0 w 25"/>
                <a:gd name="T49" fmla="*/ 2 h 22"/>
                <a:gd name="T50" fmla="*/ 0 w 25"/>
                <a:gd name="T51" fmla="*/ 0 h 22"/>
                <a:gd name="T52" fmla="*/ 8 w 25"/>
                <a:gd name="T53" fmla="*/ 1 h 22"/>
                <a:gd name="T54" fmla="*/ 19 w 25"/>
                <a:gd name="T55" fmla="*/ 15 h 22"/>
                <a:gd name="T56" fmla="*/ 19 w 25"/>
                <a:gd name="T57" fmla="*/ 7 h 22"/>
                <a:gd name="T58" fmla="*/ 19 w 25"/>
                <a:gd name="T59" fmla="*/ 4 h 22"/>
                <a:gd name="T60" fmla="*/ 18 w 25"/>
                <a:gd name="T61" fmla="*/ 3 h 22"/>
                <a:gd name="T62" fmla="*/ 17 w 25"/>
                <a:gd name="T63" fmla="*/ 2 h 22"/>
                <a:gd name="T64" fmla="*/ 16 w 25"/>
                <a:gd name="T65" fmla="*/ 2 h 22"/>
                <a:gd name="T66" fmla="*/ 16 w 25"/>
                <a:gd name="T67" fmla="*/ 1 h 22"/>
                <a:gd name="T68" fmla="*/ 25 w 25"/>
                <a:gd name="T69" fmla="*/ 1 h 22"/>
                <a:gd name="T70" fmla="*/ 25 w 25"/>
                <a:gd name="T71" fmla="*/ 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5" h="22">
                  <a:moveTo>
                    <a:pt x="25" y="2"/>
                  </a:moveTo>
                  <a:cubicBezTo>
                    <a:pt x="24" y="2"/>
                    <a:pt x="24" y="2"/>
                    <a:pt x="24" y="2"/>
                  </a:cubicBezTo>
                  <a:cubicBezTo>
                    <a:pt x="23" y="2"/>
                    <a:pt x="23" y="2"/>
                    <a:pt x="22" y="3"/>
                  </a:cubicBezTo>
                  <a:cubicBezTo>
                    <a:pt x="22" y="3"/>
                    <a:pt x="22" y="3"/>
                    <a:pt x="21" y="4"/>
                  </a:cubicBezTo>
                  <a:cubicBezTo>
                    <a:pt x="21" y="5"/>
                    <a:pt x="21" y="6"/>
                    <a:pt x="21" y="7"/>
                  </a:cubicBezTo>
                  <a:cubicBezTo>
                    <a:pt x="21" y="22"/>
                    <a:pt x="21" y="22"/>
                    <a:pt x="21" y="22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17"/>
                    <a:pt x="5" y="18"/>
                    <a:pt x="5" y="18"/>
                  </a:cubicBezTo>
                  <a:cubicBezTo>
                    <a:pt x="6" y="19"/>
                    <a:pt x="6" y="19"/>
                    <a:pt x="6" y="20"/>
                  </a:cubicBezTo>
                  <a:cubicBezTo>
                    <a:pt x="6" y="20"/>
                    <a:pt x="7" y="20"/>
                    <a:pt x="7" y="20"/>
                  </a:cubicBezTo>
                  <a:cubicBezTo>
                    <a:pt x="8" y="20"/>
                    <a:pt x="9" y="20"/>
                    <a:pt x="9" y="21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1" y="20"/>
                    <a:pt x="1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3" y="19"/>
                    <a:pt x="3" y="19"/>
                    <a:pt x="3" y="18"/>
                  </a:cubicBezTo>
                  <a:cubicBezTo>
                    <a:pt x="3" y="18"/>
                    <a:pt x="3" y="17"/>
                    <a:pt x="3" y="1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4" y="5"/>
                    <a:pt x="3" y="4"/>
                  </a:cubicBezTo>
                  <a:cubicBezTo>
                    <a:pt x="3" y="4"/>
                    <a:pt x="3" y="3"/>
                    <a:pt x="3" y="3"/>
                  </a:cubicBezTo>
                  <a:cubicBezTo>
                    <a:pt x="2" y="3"/>
                    <a:pt x="2" y="2"/>
                    <a:pt x="2" y="2"/>
                  </a:cubicBezTo>
                  <a:cubicBezTo>
                    <a:pt x="1" y="2"/>
                    <a:pt x="1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19" y="15"/>
                    <a:pt x="19" y="15"/>
                    <a:pt x="19" y="15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6"/>
                    <a:pt x="19" y="5"/>
                    <a:pt x="19" y="4"/>
                  </a:cubicBezTo>
                  <a:cubicBezTo>
                    <a:pt x="19" y="4"/>
                    <a:pt x="19" y="3"/>
                    <a:pt x="18" y="3"/>
                  </a:cubicBezTo>
                  <a:cubicBezTo>
                    <a:pt x="18" y="3"/>
                    <a:pt x="18" y="2"/>
                    <a:pt x="17" y="2"/>
                  </a:cubicBezTo>
                  <a:cubicBezTo>
                    <a:pt x="17" y="2"/>
                    <a:pt x="16" y="2"/>
                    <a:pt x="16" y="2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25" y="1"/>
                    <a:pt x="25" y="1"/>
                    <a:pt x="25" y="1"/>
                  </a:cubicBezTo>
                  <a:lnTo>
                    <a:pt x="25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9"/>
            <p:cNvSpPr/>
            <p:nvPr userDrawn="1"/>
          </p:nvSpPr>
          <p:spPr bwMode="auto">
            <a:xfrm>
              <a:off x="1174701" y="544935"/>
              <a:ext cx="63500" cy="87313"/>
            </a:xfrm>
            <a:custGeom>
              <a:avLst/>
              <a:gdLst>
                <a:gd name="T0" fmla="*/ 11 w 17"/>
                <a:gd name="T1" fmla="*/ 23 h 23"/>
                <a:gd name="T2" fmla="*/ 0 w 17"/>
                <a:gd name="T3" fmla="*/ 20 h 23"/>
                <a:gd name="T4" fmla="*/ 0 w 17"/>
                <a:gd name="T5" fmla="*/ 19 h 23"/>
                <a:gd name="T6" fmla="*/ 2 w 17"/>
                <a:gd name="T7" fmla="*/ 19 h 23"/>
                <a:gd name="T8" fmla="*/ 3 w 17"/>
                <a:gd name="T9" fmla="*/ 19 h 23"/>
                <a:gd name="T10" fmla="*/ 3 w 17"/>
                <a:gd name="T11" fmla="*/ 19 h 23"/>
                <a:gd name="T12" fmla="*/ 4 w 17"/>
                <a:gd name="T13" fmla="*/ 18 h 23"/>
                <a:gd name="T14" fmla="*/ 8 w 17"/>
                <a:gd name="T15" fmla="*/ 4 h 23"/>
                <a:gd name="T16" fmla="*/ 8 w 17"/>
                <a:gd name="T17" fmla="*/ 3 h 23"/>
                <a:gd name="T18" fmla="*/ 7 w 17"/>
                <a:gd name="T19" fmla="*/ 2 h 23"/>
                <a:gd name="T20" fmla="*/ 6 w 17"/>
                <a:gd name="T21" fmla="*/ 1 h 23"/>
                <a:gd name="T22" fmla="*/ 5 w 17"/>
                <a:gd name="T23" fmla="*/ 1 h 23"/>
                <a:gd name="T24" fmla="*/ 5 w 17"/>
                <a:gd name="T25" fmla="*/ 0 h 23"/>
                <a:gd name="T26" fmla="*/ 17 w 17"/>
                <a:gd name="T27" fmla="*/ 3 h 23"/>
                <a:gd name="T28" fmla="*/ 16 w 17"/>
                <a:gd name="T29" fmla="*/ 4 h 23"/>
                <a:gd name="T30" fmla="*/ 15 w 17"/>
                <a:gd name="T31" fmla="*/ 4 h 23"/>
                <a:gd name="T32" fmla="*/ 14 w 17"/>
                <a:gd name="T33" fmla="*/ 4 h 23"/>
                <a:gd name="T34" fmla="*/ 13 w 17"/>
                <a:gd name="T35" fmla="*/ 4 h 23"/>
                <a:gd name="T36" fmla="*/ 13 w 17"/>
                <a:gd name="T37" fmla="*/ 5 h 23"/>
                <a:gd name="T38" fmla="*/ 9 w 17"/>
                <a:gd name="T39" fmla="*/ 19 h 23"/>
                <a:gd name="T40" fmla="*/ 9 w 17"/>
                <a:gd name="T41" fmla="*/ 20 h 23"/>
                <a:gd name="T42" fmla="*/ 10 w 17"/>
                <a:gd name="T43" fmla="*/ 21 h 23"/>
                <a:gd name="T44" fmla="*/ 11 w 17"/>
                <a:gd name="T45" fmla="*/ 22 h 23"/>
                <a:gd name="T46" fmla="*/ 12 w 17"/>
                <a:gd name="T47" fmla="*/ 22 h 23"/>
                <a:gd name="T48" fmla="*/ 11 w 17"/>
                <a:gd name="T4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7" h="23">
                  <a:moveTo>
                    <a:pt x="11" y="23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1" y="19"/>
                    <a:pt x="1" y="19"/>
                    <a:pt x="2" y="19"/>
                  </a:cubicBezTo>
                  <a:cubicBezTo>
                    <a:pt x="2" y="19"/>
                    <a:pt x="2" y="19"/>
                    <a:pt x="3" y="19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4" y="19"/>
                    <a:pt x="4" y="19"/>
                    <a:pt x="4" y="18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3"/>
                    <a:pt x="7" y="2"/>
                    <a:pt x="7" y="2"/>
                  </a:cubicBezTo>
                  <a:cubicBezTo>
                    <a:pt x="7" y="2"/>
                    <a:pt x="7" y="2"/>
                    <a:pt x="6" y="1"/>
                  </a:cubicBezTo>
                  <a:cubicBezTo>
                    <a:pt x="6" y="1"/>
                    <a:pt x="5" y="1"/>
                    <a:pt x="5" y="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6" y="4"/>
                    <a:pt x="15" y="4"/>
                  </a:cubicBezTo>
                  <a:cubicBezTo>
                    <a:pt x="15" y="4"/>
                    <a:pt x="14" y="4"/>
                    <a:pt x="14" y="4"/>
                  </a:cubicBezTo>
                  <a:cubicBezTo>
                    <a:pt x="14" y="4"/>
                    <a:pt x="13" y="4"/>
                    <a:pt x="13" y="4"/>
                  </a:cubicBezTo>
                  <a:cubicBezTo>
                    <a:pt x="13" y="4"/>
                    <a:pt x="13" y="5"/>
                    <a:pt x="13" y="5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1"/>
                    <a:pt x="9" y="21"/>
                    <a:pt x="10" y="21"/>
                  </a:cubicBezTo>
                  <a:cubicBezTo>
                    <a:pt x="10" y="21"/>
                    <a:pt x="10" y="21"/>
                    <a:pt x="11" y="22"/>
                  </a:cubicBezTo>
                  <a:cubicBezTo>
                    <a:pt x="11" y="22"/>
                    <a:pt x="11" y="22"/>
                    <a:pt x="12" y="22"/>
                  </a:cubicBezTo>
                  <a:lnTo>
                    <a:pt x="11" y="2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0"/>
            <p:cNvSpPr/>
            <p:nvPr userDrawn="1"/>
          </p:nvSpPr>
          <p:spPr bwMode="auto">
            <a:xfrm>
              <a:off x="1292176" y="575097"/>
              <a:ext cx="82550" cy="95250"/>
            </a:xfrm>
            <a:custGeom>
              <a:avLst/>
              <a:gdLst>
                <a:gd name="T0" fmla="*/ 22 w 22"/>
                <a:gd name="T1" fmla="*/ 12 h 25"/>
                <a:gd name="T2" fmla="*/ 21 w 22"/>
                <a:gd name="T3" fmla="*/ 12 h 25"/>
                <a:gd name="T4" fmla="*/ 20 w 22"/>
                <a:gd name="T5" fmla="*/ 12 h 25"/>
                <a:gd name="T6" fmla="*/ 19 w 22"/>
                <a:gd name="T7" fmla="*/ 12 h 25"/>
                <a:gd name="T8" fmla="*/ 17 w 22"/>
                <a:gd name="T9" fmla="*/ 13 h 25"/>
                <a:gd name="T10" fmla="*/ 15 w 22"/>
                <a:gd name="T11" fmla="*/ 15 h 25"/>
                <a:gd name="T12" fmla="*/ 11 w 22"/>
                <a:gd name="T13" fmla="*/ 18 h 25"/>
                <a:gd name="T14" fmla="*/ 7 w 22"/>
                <a:gd name="T15" fmla="*/ 21 h 25"/>
                <a:gd name="T16" fmla="*/ 3 w 22"/>
                <a:gd name="T17" fmla="*/ 25 h 25"/>
                <a:gd name="T18" fmla="*/ 0 w 22"/>
                <a:gd name="T19" fmla="*/ 24 h 25"/>
                <a:gd name="T20" fmla="*/ 1 w 22"/>
                <a:gd name="T21" fmla="*/ 12 h 25"/>
                <a:gd name="T22" fmla="*/ 2 w 22"/>
                <a:gd name="T23" fmla="*/ 5 h 25"/>
                <a:gd name="T24" fmla="*/ 2 w 22"/>
                <a:gd name="T25" fmla="*/ 3 h 25"/>
                <a:gd name="T26" fmla="*/ 1 w 22"/>
                <a:gd name="T27" fmla="*/ 2 h 25"/>
                <a:gd name="T28" fmla="*/ 1 w 22"/>
                <a:gd name="T29" fmla="*/ 1 h 25"/>
                <a:gd name="T30" fmla="*/ 0 w 22"/>
                <a:gd name="T31" fmla="*/ 1 h 25"/>
                <a:gd name="T32" fmla="*/ 1 w 22"/>
                <a:gd name="T33" fmla="*/ 0 h 25"/>
                <a:gd name="T34" fmla="*/ 11 w 22"/>
                <a:gd name="T35" fmla="*/ 5 h 25"/>
                <a:gd name="T36" fmla="*/ 10 w 22"/>
                <a:gd name="T37" fmla="*/ 6 h 25"/>
                <a:gd name="T38" fmla="*/ 8 w 22"/>
                <a:gd name="T39" fmla="*/ 5 h 25"/>
                <a:gd name="T40" fmla="*/ 7 w 22"/>
                <a:gd name="T41" fmla="*/ 6 h 25"/>
                <a:gd name="T42" fmla="*/ 7 w 22"/>
                <a:gd name="T43" fmla="*/ 6 h 25"/>
                <a:gd name="T44" fmla="*/ 7 w 22"/>
                <a:gd name="T45" fmla="*/ 6 h 25"/>
                <a:gd name="T46" fmla="*/ 6 w 22"/>
                <a:gd name="T47" fmla="*/ 11 h 25"/>
                <a:gd name="T48" fmla="*/ 6 w 22"/>
                <a:gd name="T49" fmla="*/ 21 h 25"/>
                <a:gd name="T50" fmla="*/ 11 w 22"/>
                <a:gd name="T51" fmla="*/ 16 h 25"/>
                <a:gd name="T52" fmla="*/ 14 w 22"/>
                <a:gd name="T53" fmla="*/ 13 h 25"/>
                <a:gd name="T54" fmla="*/ 16 w 22"/>
                <a:gd name="T55" fmla="*/ 12 h 25"/>
                <a:gd name="T56" fmla="*/ 17 w 22"/>
                <a:gd name="T57" fmla="*/ 11 h 25"/>
                <a:gd name="T58" fmla="*/ 16 w 22"/>
                <a:gd name="T59" fmla="*/ 10 h 25"/>
                <a:gd name="T60" fmla="*/ 14 w 22"/>
                <a:gd name="T61" fmla="*/ 8 h 25"/>
                <a:gd name="T62" fmla="*/ 15 w 22"/>
                <a:gd name="T63" fmla="*/ 7 h 25"/>
                <a:gd name="T64" fmla="*/ 22 w 22"/>
                <a:gd name="T65" fmla="*/ 11 h 25"/>
                <a:gd name="T66" fmla="*/ 22 w 22"/>
                <a:gd name="T67" fmla="*/ 1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2" h="25">
                  <a:moveTo>
                    <a:pt x="22" y="12"/>
                  </a:moveTo>
                  <a:cubicBezTo>
                    <a:pt x="22" y="12"/>
                    <a:pt x="21" y="12"/>
                    <a:pt x="21" y="12"/>
                  </a:cubicBezTo>
                  <a:cubicBezTo>
                    <a:pt x="21" y="12"/>
                    <a:pt x="20" y="12"/>
                    <a:pt x="20" y="1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8" y="12"/>
                    <a:pt x="18" y="13"/>
                    <a:pt x="17" y="13"/>
                  </a:cubicBezTo>
                  <a:cubicBezTo>
                    <a:pt x="17" y="13"/>
                    <a:pt x="16" y="14"/>
                    <a:pt x="15" y="15"/>
                  </a:cubicBezTo>
                  <a:cubicBezTo>
                    <a:pt x="14" y="16"/>
                    <a:pt x="13" y="17"/>
                    <a:pt x="11" y="18"/>
                  </a:cubicBezTo>
                  <a:cubicBezTo>
                    <a:pt x="10" y="19"/>
                    <a:pt x="9" y="20"/>
                    <a:pt x="7" y="21"/>
                  </a:cubicBezTo>
                  <a:cubicBezTo>
                    <a:pt x="6" y="23"/>
                    <a:pt x="4" y="24"/>
                    <a:pt x="3" y="25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1" y="20"/>
                    <a:pt x="1" y="16"/>
                    <a:pt x="1" y="12"/>
                  </a:cubicBezTo>
                  <a:cubicBezTo>
                    <a:pt x="2" y="9"/>
                    <a:pt x="2" y="6"/>
                    <a:pt x="2" y="5"/>
                  </a:cubicBezTo>
                  <a:cubicBezTo>
                    <a:pt x="2" y="4"/>
                    <a:pt x="2" y="4"/>
                    <a:pt x="2" y="3"/>
                  </a:cubicBezTo>
                  <a:cubicBezTo>
                    <a:pt x="2" y="3"/>
                    <a:pt x="2" y="3"/>
                    <a:pt x="1" y="2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9" y="6"/>
                    <a:pt x="8" y="5"/>
                    <a:pt x="8" y="5"/>
                  </a:cubicBezTo>
                  <a:cubicBezTo>
                    <a:pt x="8" y="5"/>
                    <a:pt x="7" y="5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7"/>
                    <a:pt x="7" y="9"/>
                    <a:pt x="6" y="11"/>
                  </a:cubicBezTo>
                  <a:cubicBezTo>
                    <a:pt x="6" y="13"/>
                    <a:pt x="6" y="16"/>
                    <a:pt x="6" y="21"/>
                  </a:cubicBezTo>
                  <a:cubicBezTo>
                    <a:pt x="8" y="19"/>
                    <a:pt x="9" y="18"/>
                    <a:pt x="11" y="16"/>
                  </a:cubicBezTo>
                  <a:cubicBezTo>
                    <a:pt x="12" y="15"/>
                    <a:pt x="13" y="14"/>
                    <a:pt x="14" y="13"/>
                  </a:cubicBezTo>
                  <a:cubicBezTo>
                    <a:pt x="15" y="13"/>
                    <a:pt x="15" y="12"/>
                    <a:pt x="16" y="12"/>
                  </a:cubicBezTo>
                  <a:cubicBezTo>
                    <a:pt x="16" y="12"/>
                    <a:pt x="16" y="11"/>
                    <a:pt x="17" y="11"/>
                  </a:cubicBezTo>
                  <a:cubicBezTo>
                    <a:pt x="17" y="11"/>
                    <a:pt x="17" y="10"/>
                    <a:pt x="16" y="10"/>
                  </a:cubicBezTo>
                  <a:cubicBezTo>
                    <a:pt x="16" y="10"/>
                    <a:pt x="15" y="9"/>
                    <a:pt x="14" y="8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22" y="11"/>
                    <a:pt x="22" y="11"/>
                    <a:pt x="22" y="11"/>
                  </a:cubicBezTo>
                  <a:lnTo>
                    <a:pt x="22" y="1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1"/>
            <p:cNvSpPr/>
            <p:nvPr userDrawn="1"/>
          </p:nvSpPr>
          <p:spPr bwMode="auto">
            <a:xfrm>
              <a:off x="1366789" y="651297"/>
              <a:ext cx="104775" cy="109538"/>
            </a:xfrm>
            <a:custGeom>
              <a:avLst/>
              <a:gdLst>
                <a:gd name="T0" fmla="*/ 25 w 28"/>
                <a:gd name="T1" fmla="*/ 17 h 29"/>
                <a:gd name="T2" fmla="*/ 24 w 28"/>
                <a:gd name="T3" fmla="*/ 16 h 29"/>
                <a:gd name="T4" fmla="*/ 24 w 28"/>
                <a:gd name="T5" fmla="*/ 13 h 29"/>
                <a:gd name="T6" fmla="*/ 24 w 28"/>
                <a:gd name="T7" fmla="*/ 11 h 29"/>
                <a:gd name="T8" fmla="*/ 23 w 28"/>
                <a:gd name="T9" fmla="*/ 10 h 29"/>
                <a:gd name="T10" fmla="*/ 22 w 28"/>
                <a:gd name="T11" fmla="*/ 9 h 29"/>
                <a:gd name="T12" fmla="*/ 20 w 28"/>
                <a:gd name="T13" fmla="*/ 7 h 29"/>
                <a:gd name="T14" fmla="*/ 14 w 28"/>
                <a:gd name="T15" fmla="*/ 13 h 29"/>
                <a:gd name="T16" fmla="*/ 16 w 28"/>
                <a:gd name="T17" fmla="*/ 14 h 29"/>
                <a:gd name="T18" fmla="*/ 17 w 28"/>
                <a:gd name="T19" fmla="*/ 15 h 29"/>
                <a:gd name="T20" fmla="*/ 19 w 28"/>
                <a:gd name="T21" fmla="*/ 15 h 29"/>
                <a:gd name="T22" fmla="*/ 20 w 28"/>
                <a:gd name="T23" fmla="*/ 15 h 29"/>
                <a:gd name="T24" fmla="*/ 21 w 28"/>
                <a:gd name="T25" fmla="*/ 14 h 29"/>
                <a:gd name="T26" fmla="*/ 22 w 28"/>
                <a:gd name="T27" fmla="*/ 15 h 29"/>
                <a:gd name="T28" fmla="*/ 16 w 28"/>
                <a:gd name="T29" fmla="*/ 21 h 29"/>
                <a:gd name="T30" fmla="*/ 15 w 28"/>
                <a:gd name="T31" fmla="*/ 21 h 29"/>
                <a:gd name="T32" fmla="*/ 16 w 28"/>
                <a:gd name="T33" fmla="*/ 19 h 29"/>
                <a:gd name="T34" fmla="*/ 16 w 28"/>
                <a:gd name="T35" fmla="*/ 18 h 29"/>
                <a:gd name="T36" fmla="*/ 16 w 28"/>
                <a:gd name="T37" fmla="*/ 16 h 29"/>
                <a:gd name="T38" fmla="*/ 15 w 28"/>
                <a:gd name="T39" fmla="*/ 15 h 29"/>
                <a:gd name="T40" fmla="*/ 13 w 28"/>
                <a:gd name="T41" fmla="*/ 14 h 29"/>
                <a:gd name="T42" fmla="*/ 9 w 28"/>
                <a:gd name="T43" fmla="*/ 18 h 29"/>
                <a:gd name="T44" fmla="*/ 8 w 28"/>
                <a:gd name="T45" fmla="*/ 20 h 29"/>
                <a:gd name="T46" fmla="*/ 8 w 28"/>
                <a:gd name="T47" fmla="*/ 21 h 29"/>
                <a:gd name="T48" fmla="*/ 9 w 28"/>
                <a:gd name="T49" fmla="*/ 21 h 29"/>
                <a:gd name="T50" fmla="*/ 10 w 28"/>
                <a:gd name="T51" fmla="*/ 23 h 29"/>
                <a:gd name="T52" fmla="*/ 11 w 28"/>
                <a:gd name="T53" fmla="*/ 24 h 29"/>
                <a:gd name="T54" fmla="*/ 12 w 28"/>
                <a:gd name="T55" fmla="*/ 24 h 29"/>
                <a:gd name="T56" fmla="*/ 13 w 28"/>
                <a:gd name="T57" fmla="*/ 25 h 29"/>
                <a:gd name="T58" fmla="*/ 14 w 28"/>
                <a:gd name="T59" fmla="*/ 25 h 29"/>
                <a:gd name="T60" fmla="*/ 16 w 28"/>
                <a:gd name="T61" fmla="*/ 25 h 29"/>
                <a:gd name="T62" fmla="*/ 19 w 28"/>
                <a:gd name="T63" fmla="*/ 24 h 29"/>
                <a:gd name="T64" fmla="*/ 20 w 28"/>
                <a:gd name="T65" fmla="*/ 25 h 29"/>
                <a:gd name="T66" fmla="*/ 15 w 28"/>
                <a:gd name="T67" fmla="*/ 29 h 29"/>
                <a:gd name="T68" fmla="*/ 0 w 28"/>
                <a:gd name="T69" fmla="*/ 16 h 29"/>
                <a:gd name="T70" fmla="*/ 1 w 28"/>
                <a:gd name="T71" fmla="*/ 15 h 29"/>
                <a:gd name="T72" fmla="*/ 2 w 28"/>
                <a:gd name="T73" fmla="*/ 16 h 29"/>
                <a:gd name="T74" fmla="*/ 3 w 28"/>
                <a:gd name="T75" fmla="*/ 16 h 29"/>
                <a:gd name="T76" fmla="*/ 4 w 28"/>
                <a:gd name="T77" fmla="*/ 16 h 29"/>
                <a:gd name="T78" fmla="*/ 5 w 28"/>
                <a:gd name="T79" fmla="*/ 16 h 29"/>
                <a:gd name="T80" fmla="*/ 15 w 28"/>
                <a:gd name="T81" fmla="*/ 5 h 29"/>
                <a:gd name="T82" fmla="*/ 15 w 28"/>
                <a:gd name="T83" fmla="*/ 4 h 29"/>
                <a:gd name="T84" fmla="*/ 15 w 28"/>
                <a:gd name="T85" fmla="*/ 3 h 29"/>
                <a:gd name="T86" fmla="*/ 14 w 28"/>
                <a:gd name="T87" fmla="*/ 2 h 29"/>
                <a:gd name="T88" fmla="*/ 14 w 28"/>
                <a:gd name="T89" fmla="*/ 1 h 29"/>
                <a:gd name="T90" fmla="*/ 15 w 28"/>
                <a:gd name="T91" fmla="*/ 0 h 29"/>
                <a:gd name="T92" fmla="*/ 28 w 28"/>
                <a:gd name="T93" fmla="*/ 13 h 29"/>
                <a:gd name="T94" fmla="*/ 25 w 28"/>
                <a:gd name="T95" fmla="*/ 17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8" h="29">
                  <a:moveTo>
                    <a:pt x="25" y="17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15"/>
                    <a:pt x="24" y="14"/>
                    <a:pt x="24" y="13"/>
                  </a:cubicBezTo>
                  <a:cubicBezTo>
                    <a:pt x="24" y="12"/>
                    <a:pt x="24" y="11"/>
                    <a:pt x="24" y="11"/>
                  </a:cubicBezTo>
                  <a:cubicBezTo>
                    <a:pt x="24" y="10"/>
                    <a:pt x="23" y="10"/>
                    <a:pt x="23" y="10"/>
                  </a:cubicBezTo>
                  <a:cubicBezTo>
                    <a:pt x="23" y="9"/>
                    <a:pt x="22" y="9"/>
                    <a:pt x="22" y="9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5"/>
                    <a:pt x="17" y="15"/>
                    <a:pt x="17" y="15"/>
                  </a:cubicBezTo>
                  <a:cubicBezTo>
                    <a:pt x="18" y="15"/>
                    <a:pt x="18" y="15"/>
                    <a:pt x="19" y="15"/>
                  </a:cubicBezTo>
                  <a:cubicBezTo>
                    <a:pt x="19" y="15"/>
                    <a:pt x="19" y="15"/>
                    <a:pt x="20" y="15"/>
                  </a:cubicBezTo>
                  <a:cubicBezTo>
                    <a:pt x="20" y="15"/>
                    <a:pt x="21" y="14"/>
                    <a:pt x="21" y="14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15" y="21"/>
                    <a:pt x="15" y="21"/>
                    <a:pt x="15" y="21"/>
                  </a:cubicBezTo>
                  <a:cubicBezTo>
                    <a:pt x="16" y="20"/>
                    <a:pt x="16" y="20"/>
                    <a:pt x="16" y="19"/>
                  </a:cubicBezTo>
                  <a:cubicBezTo>
                    <a:pt x="16" y="19"/>
                    <a:pt x="16" y="18"/>
                    <a:pt x="16" y="18"/>
                  </a:cubicBezTo>
                  <a:cubicBezTo>
                    <a:pt x="16" y="17"/>
                    <a:pt x="16" y="17"/>
                    <a:pt x="16" y="16"/>
                  </a:cubicBezTo>
                  <a:cubicBezTo>
                    <a:pt x="16" y="16"/>
                    <a:pt x="15" y="16"/>
                    <a:pt x="15" y="15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9"/>
                    <a:pt x="9" y="19"/>
                    <a:pt x="8" y="20"/>
                  </a:cubicBezTo>
                  <a:cubicBezTo>
                    <a:pt x="8" y="20"/>
                    <a:pt x="8" y="20"/>
                    <a:pt x="8" y="21"/>
                  </a:cubicBezTo>
                  <a:cubicBezTo>
                    <a:pt x="8" y="21"/>
                    <a:pt x="8" y="21"/>
                    <a:pt x="9" y="21"/>
                  </a:cubicBezTo>
                  <a:cubicBezTo>
                    <a:pt x="9" y="22"/>
                    <a:pt x="9" y="22"/>
                    <a:pt x="10" y="23"/>
                  </a:cubicBezTo>
                  <a:cubicBezTo>
                    <a:pt x="10" y="23"/>
                    <a:pt x="11" y="23"/>
                    <a:pt x="11" y="24"/>
                  </a:cubicBezTo>
                  <a:cubicBezTo>
                    <a:pt x="11" y="24"/>
                    <a:pt x="12" y="24"/>
                    <a:pt x="12" y="24"/>
                  </a:cubicBezTo>
                  <a:cubicBezTo>
                    <a:pt x="12" y="25"/>
                    <a:pt x="13" y="25"/>
                    <a:pt x="13" y="25"/>
                  </a:cubicBezTo>
                  <a:cubicBezTo>
                    <a:pt x="13" y="25"/>
                    <a:pt x="14" y="25"/>
                    <a:pt x="14" y="25"/>
                  </a:cubicBezTo>
                  <a:cubicBezTo>
                    <a:pt x="14" y="25"/>
                    <a:pt x="15" y="25"/>
                    <a:pt x="16" y="25"/>
                  </a:cubicBezTo>
                  <a:cubicBezTo>
                    <a:pt x="18" y="24"/>
                    <a:pt x="18" y="24"/>
                    <a:pt x="19" y="24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15"/>
                    <a:pt x="2" y="15"/>
                    <a:pt x="2" y="16"/>
                  </a:cubicBezTo>
                  <a:cubicBezTo>
                    <a:pt x="2" y="16"/>
                    <a:pt x="3" y="16"/>
                    <a:pt x="3" y="16"/>
                  </a:cubicBezTo>
                  <a:cubicBezTo>
                    <a:pt x="3" y="16"/>
                    <a:pt x="4" y="16"/>
                    <a:pt x="4" y="16"/>
                  </a:cubicBezTo>
                  <a:cubicBezTo>
                    <a:pt x="4" y="16"/>
                    <a:pt x="4" y="16"/>
                    <a:pt x="5" y="16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5" y="4"/>
                    <a:pt x="15" y="3"/>
                    <a:pt x="15" y="3"/>
                  </a:cubicBezTo>
                  <a:cubicBezTo>
                    <a:pt x="15" y="3"/>
                    <a:pt x="15" y="2"/>
                    <a:pt x="14" y="2"/>
                  </a:cubicBezTo>
                  <a:cubicBezTo>
                    <a:pt x="14" y="2"/>
                    <a:pt x="14" y="1"/>
                    <a:pt x="14" y="1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28" y="13"/>
                    <a:pt x="28" y="13"/>
                    <a:pt x="28" y="13"/>
                  </a:cubicBezTo>
                  <a:lnTo>
                    <a:pt x="25" y="1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2"/>
            <p:cNvSpPr>
              <a:spLocks noEditPoints="1"/>
            </p:cNvSpPr>
            <p:nvPr userDrawn="1"/>
          </p:nvSpPr>
          <p:spPr bwMode="auto">
            <a:xfrm>
              <a:off x="1452514" y="749722"/>
              <a:ext cx="98425" cy="120650"/>
            </a:xfrm>
            <a:custGeom>
              <a:avLst/>
              <a:gdLst>
                <a:gd name="T0" fmla="*/ 13 w 26"/>
                <a:gd name="T1" fmla="*/ 32 h 32"/>
                <a:gd name="T2" fmla="*/ 8 w 26"/>
                <a:gd name="T3" fmla="*/ 25 h 32"/>
                <a:gd name="T4" fmla="*/ 11 w 26"/>
                <a:gd name="T5" fmla="*/ 20 h 32"/>
                <a:gd name="T6" fmla="*/ 12 w 26"/>
                <a:gd name="T7" fmla="*/ 14 h 32"/>
                <a:gd name="T8" fmla="*/ 12 w 26"/>
                <a:gd name="T9" fmla="*/ 14 h 32"/>
                <a:gd name="T10" fmla="*/ 7 w 26"/>
                <a:gd name="T11" fmla="*/ 17 h 32"/>
                <a:gd name="T12" fmla="*/ 6 w 26"/>
                <a:gd name="T13" fmla="*/ 18 h 32"/>
                <a:gd name="T14" fmla="*/ 6 w 26"/>
                <a:gd name="T15" fmla="*/ 19 h 32"/>
                <a:gd name="T16" fmla="*/ 6 w 26"/>
                <a:gd name="T17" fmla="*/ 20 h 32"/>
                <a:gd name="T18" fmla="*/ 7 w 26"/>
                <a:gd name="T19" fmla="*/ 21 h 32"/>
                <a:gd name="T20" fmla="*/ 6 w 26"/>
                <a:gd name="T21" fmla="*/ 21 h 32"/>
                <a:gd name="T22" fmla="*/ 0 w 26"/>
                <a:gd name="T23" fmla="*/ 12 h 32"/>
                <a:gd name="T24" fmla="*/ 0 w 26"/>
                <a:gd name="T25" fmla="*/ 11 h 32"/>
                <a:gd name="T26" fmla="*/ 1 w 26"/>
                <a:gd name="T27" fmla="*/ 12 h 32"/>
                <a:gd name="T28" fmla="*/ 2 w 26"/>
                <a:gd name="T29" fmla="*/ 13 h 32"/>
                <a:gd name="T30" fmla="*/ 3 w 26"/>
                <a:gd name="T31" fmla="*/ 13 h 32"/>
                <a:gd name="T32" fmla="*/ 4 w 26"/>
                <a:gd name="T33" fmla="*/ 13 h 32"/>
                <a:gd name="T34" fmla="*/ 16 w 26"/>
                <a:gd name="T35" fmla="*/ 5 h 32"/>
                <a:gd name="T36" fmla="*/ 17 w 26"/>
                <a:gd name="T37" fmla="*/ 4 h 32"/>
                <a:gd name="T38" fmla="*/ 17 w 26"/>
                <a:gd name="T39" fmla="*/ 3 h 32"/>
                <a:gd name="T40" fmla="*/ 17 w 26"/>
                <a:gd name="T41" fmla="*/ 2 h 32"/>
                <a:gd name="T42" fmla="*/ 16 w 26"/>
                <a:gd name="T43" fmla="*/ 1 h 32"/>
                <a:gd name="T44" fmla="*/ 17 w 26"/>
                <a:gd name="T45" fmla="*/ 0 h 32"/>
                <a:gd name="T46" fmla="*/ 24 w 26"/>
                <a:gd name="T47" fmla="*/ 10 h 32"/>
                <a:gd name="T48" fmla="*/ 26 w 26"/>
                <a:gd name="T49" fmla="*/ 16 h 32"/>
                <a:gd name="T50" fmla="*/ 24 w 26"/>
                <a:gd name="T51" fmla="*/ 20 h 32"/>
                <a:gd name="T52" fmla="*/ 20 w 26"/>
                <a:gd name="T53" fmla="*/ 21 h 32"/>
                <a:gd name="T54" fmla="*/ 16 w 26"/>
                <a:gd name="T55" fmla="*/ 19 h 32"/>
                <a:gd name="T56" fmla="*/ 15 w 26"/>
                <a:gd name="T57" fmla="*/ 22 h 32"/>
                <a:gd name="T58" fmla="*/ 14 w 26"/>
                <a:gd name="T59" fmla="*/ 26 h 32"/>
                <a:gd name="T60" fmla="*/ 13 w 26"/>
                <a:gd name="T61" fmla="*/ 28 h 32"/>
                <a:gd name="T62" fmla="*/ 13 w 26"/>
                <a:gd name="T63" fmla="*/ 30 h 32"/>
                <a:gd name="T64" fmla="*/ 13 w 26"/>
                <a:gd name="T65" fmla="*/ 31 h 32"/>
                <a:gd name="T66" fmla="*/ 14 w 26"/>
                <a:gd name="T67" fmla="*/ 31 h 32"/>
                <a:gd name="T68" fmla="*/ 13 w 26"/>
                <a:gd name="T69" fmla="*/ 32 h 32"/>
                <a:gd name="T70" fmla="*/ 20 w 26"/>
                <a:gd name="T71" fmla="*/ 15 h 32"/>
                <a:gd name="T72" fmla="*/ 22 w 26"/>
                <a:gd name="T73" fmla="*/ 12 h 32"/>
                <a:gd name="T74" fmla="*/ 21 w 26"/>
                <a:gd name="T75" fmla="*/ 9 h 32"/>
                <a:gd name="T76" fmla="*/ 21 w 26"/>
                <a:gd name="T77" fmla="*/ 8 h 32"/>
                <a:gd name="T78" fmla="*/ 13 w 26"/>
                <a:gd name="T79" fmla="*/ 13 h 32"/>
                <a:gd name="T80" fmla="*/ 14 w 26"/>
                <a:gd name="T81" fmla="*/ 14 h 32"/>
                <a:gd name="T82" fmla="*/ 17 w 26"/>
                <a:gd name="T83" fmla="*/ 16 h 32"/>
                <a:gd name="T84" fmla="*/ 20 w 26"/>
                <a:gd name="T85" fmla="*/ 1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6" h="32">
                  <a:moveTo>
                    <a:pt x="13" y="32"/>
                  </a:moveTo>
                  <a:cubicBezTo>
                    <a:pt x="8" y="25"/>
                    <a:pt x="8" y="25"/>
                    <a:pt x="8" y="25"/>
                  </a:cubicBezTo>
                  <a:cubicBezTo>
                    <a:pt x="9" y="23"/>
                    <a:pt x="10" y="21"/>
                    <a:pt x="11" y="20"/>
                  </a:cubicBezTo>
                  <a:cubicBezTo>
                    <a:pt x="11" y="18"/>
                    <a:pt x="12" y="16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6" y="17"/>
                    <a:pt x="6" y="18"/>
                    <a:pt x="6" y="18"/>
                  </a:cubicBezTo>
                  <a:cubicBezTo>
                    <a:pt x="6" y="18"/>
                    <a:pt x="6" y="18"/>
                    <a:pt x="6" y="19"/>
                  </a:cubicBezTo>
                  <a:cubicBezTo>
                    <a:pt x="6" y="19"/>
                    <a:pt x="6" y="19"/>
                    <a:pt x="6" y="20"/>
                  </a:cubicBezTo>
                  <a:cubicBezTo>
                    <a:pt x="6" y="20"/>
                    <a:pt x="6" y="20"/>
                    <a:pt x="7" y="2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1"/>
                    <a:pt x="1" y="12"/>
                    <a:pt x="1" y="12"/>
                  </a:cubicBezTo>
                  <a:cubicBezTo>
                    <a:pt x="2" y="12"/>
                    <a:pt x="2" y="13"/>
                    <a:pt x="2" y="13"/>
                  </a:cubicBezTo>
                  <a:cubicBezTo>
                    <a:pt x="2" y="13"/>
                    <a:pt x="3" y="13"/>
                    <a:pt x="3" y="13"/>
                  </a:cubicBezTo>
                  <a:cubicBezTo>
                    <a:pt x="3" y="13"/>
                    <a:pt x="3" y="13"/>
                    <a:pt x="4" y="13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5"/>
                    <a:pt x="17" y="4"/>
                    <a:pt x="17" y="4"/>
                  </a:cubicBezTo>
                  <a:cubicBezTo>
                    <a:pt x="17" y="4"/>
                    <a:pt x="17" y="4"/>
                    <a:pt x="17" y="3"/>
                  </a:cubicBezTo>
                  <a:cubicBezTo>
                    <a:pt x="17" y="3"/>
                    <a:pt x="17" y="2"/>
                    <a:pt x="17" y="2"/>
                  </a:cubicBezTo>
                  <a:cubicBezTo>
                    <a:pt x="16" y="2"/>
                    <a:pt x="16" y="1"/>
                    <a:pt x="16" y="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5" y="13"/>
                    <a:pt x="26" y="14"/>
                    <a:pt x="26" y="16"/>
                  </a:cubicBezTo>
                  <a:cubicBezTo>
                    <a:pt x="26" y="18"/>
                    <a:pt x="25" y="19"/>
                    <a:pt x="24" y="20"/>
                  </a:cubicBezTo>
                  <a:cubicBezTo>
                    <a:pt x="23" y="21"/>
                    <a:pt x="21" y="21"/>
                    <a:pt x="20" y="21"/>
                  </a:cubicBezTo>
                  <a:cubicBezTo>
                    <a:pt x="19" y="20"/>
                    <a:pt x="18" y="20"/>
                    <a:pt x="16" y="19"/>
                  </a:cubicBezTo>
                  <a:cubicBezTo>
                    <a:pt x="16" y="20"/>
                    <a:pt x="15" y="21"/>
                    <a:pt x="15" y="22"/>
                  </a:cubicBezTo>
                  <a:cubicBezTo>
                    <a:pt x="14" y="24"/>
                    <a:pt x="14" y="25"/>
                    <a:pt x="14" y="26"/>
                  </a:cubicBezTo>
                  <a:cubicBezTo>
                    <a:pt x="13" y="27"/>
                    <a:pt x="13" y="27"/>
                    <a:pt x="13" y="28"/>
                  </a:cubicBezTo>
                  <a:cubicBezTo>
                    <a:pt x="13" y="29"/>
                    <a:pt x="13" y="30"/>
                    <a:pt x="13" y="30"/>
                  </a:cubicBezTo>
                  <a:cubicBezTo>
                    <a:pt x="13" y="30"/>
                    <a:pt x="13" y="30"/>
                    <a:pt x="13" y="31"/>
                  </a:cubicBezTo>
                  <a:cubicBezTo>
                    <a:pt x="13" y="31"/>
                    <a:pt x="14" y="31"/>
                    <a:pt x="14" y="31"/>
                  </a:cubicBezTo>
                  <a:lnTo>
                    <a:pt x="13" y="32"/>
                  </a:lnTo>
                  <a:close/>
                  <a:moveTo>
                    <a:pt x="20" y="15"/>
                  </a:moveTo>
                  <a:cubicBezTo>
                    <a:pt x="21" y="14"/>
                    <a:pt x="22" y="13"/>
                    <a:pt x="22" y="12"/>
                  </a:cubicBezTo>
                  <a:cubicBezTo>
                    <a:pt x="22" y="11"/>
                    <a:pt x="22" y="10"/>
                    <a:pt x="21" y="9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5" y="15"/>
                    <a:pt x="16" y="16"/>
                    <a:pt x="17" y="16"/>
                  </a:cubicBezTo>
                  <a:cubicBezTo>
                    <a:pt x="18" y="16"/>
                    <a:pt x="19" y="16"/>
                    <a:pt x="20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3"/>
            <p:cNvSpPr/>
            <p:nvPr userDrawn="1"/>
          </p:nvSpPr>
          <p:spPr bwMode="auto">
            <a:xfrm>
              <a:off x="1512839" y="884660"/>
              <a:ext cx="95250" cy="76200"/>
            </a:xfrm>
            <a:custGeom>
              <a:avLst/>
              <a:gdLst>
                <a:gd name="T0" fmla="*/ 2 w 25"/>
                <a:gd name="T1" fmla="*/ 13 h 20"/>
                <a:gd name="T2" fmla="*/ 2 w 25"/>
                <a:gd name="T3" fmla="*/ 10 h 20"/>
                <a:gd name="T4" fmla="*/ 2 w 25"/>
                <a:gd name="T5" fmla="*/ 7 h 20"/>
                <a:gd name="T6" fmla="*/ 1 w 25"/>
                <a:gd name="T7" fmla="*/ 6 h 20"/>
                <a:gd name="T8" fmla="*/ 0 w 25"/>
                <a:gd name="T9" fmla="*/ 5 h 20"/>
                <a:gd name="T10" fmla="*/ 7 w 25"/>
                <a:gd name="T11" fmla="*/ 2 h 20"/>
                <a:gd name="T12" fmla="*/ 8 w 25"/>
                <a:gd name="T13" fmla="*/ 4 h 20"/>
                <a:gd name="T14" fmla="*/ 6 w 25"/>
                <a:gd name="T15" fmla="*/ 5 h 20"/>
                <a:gd name="T16" fmla="*/ 4 w 25"/>
                <a:gd name="T17" fmla="*/ 7 h 20"/>
                <a:gd name="T18" fmla="*/ 4 w 25"/>
                <a:gd name="T19" fmla="*/ 10 h 20"/>
                <a:gd name="T20" fmla="*/ 4 w 25"/>
                <a:gd name="T21" fmla="*/ 13 h 20"/>
                <a:gd name="T22" fmla="*/ 6 w 25"/>
                <a:gd name="T23" fmla="*/ 15 h 20"/>
                <a:gd name="T24" fmla="*/ 8 w 25"/>
                <a:gd name="T25" fmla="*/ 15 h 20"/>
                <a:gd name="T26" fmla="*/ 10 w 25"/>
                <a:gd name="T27" fmla="*/ 14 h 20"/>
                <a:gd name="T28" fmla="*/ 11 w 25"/>
                <a:gd name="T29" fmla="*/ 11 h 20"/>
                <a:gd name="T30" fmla="*/ 11 w 25"/>
                <a:gd name="T31" fmla="*/ 8 h 20"/>
                <a:gd name="T32" fmla="*/ 11 w 25"/>
                <a:gd name="T33" fmla="*/ 6 h 20"/>
                <a:gd name="T34" fmla="*/ 12 w 25"/>
                <a:gd name="T35" fmla="*/ 3 h 20"/>
                <a:gd name="T36" fmla="*/ 15 w 25"/>
                <a:gd name="T37" fmla="*/ 0 h 20"/>
                <a:gd name="T38" fmla="*/ 17 w 25"/>
                <a:gd name="T39" fmla="*/ 0 h 20"/>
                <a:gd name="T40" fmla="*/ 20 w 25"/>
                <a:gd name="T41" fmla="*/ 1 h 20"/>
                <a:gd name="T42" fmla="*/ 22 w 25"/>
                <a:gd name="T43" fmla="*/ 3 h 20"/>
                <a:gd name="T44" fmla="*/ 23 w 25"/>
                <a:gd name="T45" fmla="*/ 6 h 20"/>
                <a:gd name="T46" fmla="*/ 24 w 25"/>
                <a:gd name="T47" fmla="*/ 9 h 20"/>
                <a:gd name="T48" fmla="*/ 24 w 25"/>
                <a:gd name="T49" fmla="*/ 12 h 20"/>
                <a:gd name="T50" fmla="*/ 25 w 25"/>
                <a:gd name="T51" fmla="*/ 12 h 20"/>
                <a:gd name="T52" fmla="*/ 25 w 25"/>
                <a:gd name="T53" fmla="*/ 14 h 20"/>
                <a:gd name="T54" fmla="*/ 19 w 25"/>
                <a:gd name="T55" fmla="*/ 16 h 20"/>
                <a:gd name="T56" fmla="*/ 18 w 25"/>
                <a:gd name="T57" fmla="*/ 15 h 20"/>
                <a:gd name="T58" fmla="*/ 20 w 25"/>
                <a:gd name="T59" fmla="*/ 13 h 20"/>
                <a:gd name="T60" fmla="*/ 22 w 25"/>
                <a:gd name="T61" fmla="*/ 11 h 20"/>
                <a:gd name="T62" fmla="*/ 22 w 25"/>
                <a:gd name="T63" fmla="*/ 9 h 20"/>
                <a:gd name="T64" fmla="*/ 22 w 25"/>
                <a:gd name="T65" fmla="*/ 7 h 20"/>
                <a:gd name="T66" fmla="*/ 20 w 25"/>
                <a:gd name="T67" fmla="*/ 5 h 20"/>
                <a:gd name="T68" fmla="*/ 18 w 25"/>
                <a:gd name="T69" fmla="*/ 4 h 20"/>
                <a:gd name="T70" fmla="*/ 16 w 25"/>
                <a:gd name="T71" fmla="*/ 6 h 20"/>
                <a:gd name="T72" fmla="*/ 16 w 25"/>
                <a:gd name="T73" fmla="*/ 9 h 20"/>
                <a:gd name="T74" fmla="*/ 16 w 25"/>
                <a:gd name="T75" fmla="*/ 11 h 20"/>
                <a:gd name="T76" fmla="*/ 16 w 25"/>
                <a:gd name="T77" fmla="*/ 13 h 20"/>
                <a:gd name="T78" fmla="*/ 15 w 25"/>
                <a:gd name="T79" fmla="*/ 17 h 20"/>
                <a:gd name="T80" fmla="*/ 12 w 25"/>
                <a:gd name="T81" fmla="*/ 20 h 20"/>
                <a:gd name="T82" fmla="*/ 9 w 25"/>
                <a:gd name="T83" fmla="*/ 20 h 20"/>
                <a:gd name="T84" fmla="*/ 6 w 25"/>
                <a:gd name="T85" fmla="*/ 19 h 20"/>
                <a:gd name="T86" fmla="*/ 4 w 25"/>
                <a:gd name="T87" fmla="*/ 17 h 20"/>
                <a:gd name="T88" fmla="*/ 2 w 25"/>
                <a:gd name="T89" fmla="*/ 1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5" h="20">
                  <a:moveTo>
                    <a:pt x="2" y="13"/>
                  </a:moveTo>
                  <a:cubicBezTo>
                    <a:pt x="2" y="12"/>
                    <a:pt x="2" y="11"/>
                    <a:pt x="2" y="10"/>
                  </a:cubicBezTo>
                  <a:cubicBezTo>
                    <a:pt x="2" y="9"/>
                    <a:pt x="2" y="8"/>
                    <a:pt x="2" y="7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7" y="4"/>
                    <a:pt x="7" y="5"/>
                    <a:pt x="6" y="5"/>
                  </a:cubicBezTo>
                  <a:cubicBezTo>
                    <a:pt x="5" y="6"/>
                    <a:pt x="5" y="7"/>
                    <a:pt x="4" y="7"/>
                  </a:cubicBezTo>
                  <a:cubicBezTo>
                    <a:pt x="4" y="8"/>
                    <a:pt x="4" y="9"/>
                    <a:pt x="4" y="10"/>
                  </a:cubicBezTo>
                  <a:cubicBezTo>
                    <a:pt x="3" y="11"/>
                    <a:pt x="4" y="12"/>
                    <a:pt x="4" y="13"/>
                  </a:cubicBezTo>
                  <a:cubicBezTo>
                    <a:pt x="4" y="14"/>
                    <a:pt x="5" y="15"/>
                    <a:pt x="6" y="15"/>
                  </a:cubicBezTo>
                  <a:cubicBezTo>
                    <a:pt x="7" y="16"/>
                    <a:pt x="7" y="16"/>
                    <a:pt x="8" y="15"/>
                  </a:cubicBezTo>
                  <a:cubicBezTo>
                    <a:pt x="9" y="15"/>
                    <a:pt x="10" y="15"/>
                    <a:pt x="10" y="14"/>
                  </a:cubicBezTo>
                  <a:cubicBezTo>
                    <a:pt x="10" y="13"/>
                    <a:pt x="11" y="12"/>
                    <a:pt x="11" y="11"/>
                  </a:cubicBezTo>
                  <a:cubicBezTo>
                    <a:pt x="11" y="10"/>
                    <a:pt x="11" y="9"/>
                    <a:pt x="11" y="8"/>
                  </a:cubicBezTo>
                  <a:cubicBezTo>
                    <a:pt x="11" y="8"/>
                    <a:pt x="11" y="7"/>
                    <a:pt x="11" y="6"/>
                  </a:cubicBezTo>
                  <a:cubicBezTo>
                    <a:pt x="11" y="5"/>
                    <a:pt x="11" y="3"/>
                    <a:pt x="12" y="3"/>
                  </a:cubicBezTo>
                  <a:cubicBezTo>
                    <a:pt x="13" y="2"/>
                    <a:pt x="14" y="1"/>
                    <a:pt x="15" y="0"/>
                  </a:cubicBezTo>
                  <a:cubicBezTo>
                    <a:pt x="16" y="0"/>
                    <a:pt x="16" y="0"/>
                    <a:pt x="17" y="0"/>
                  </a:cubicBezTo>
                  <a:cubicBezTo>
                    <a:pt x="18" y="0"/>
                    <a:pt x="19" y="1"/>
                    <a:pt x="20" y="1"/>
                  </a:cubicBezTo>
                  <a:cubicBezTo>
                    <a:pt x="20" y="1"/>
                    <a:pt x="21" y="2"/>
                    <a:pt x="22" y="3"/>
                  </a:cubicBezTo>
                  <a:cubicBezTo>
                    <a:pt x="22" y="4"/>
                    <a:pt x="23" y="5"/>
                    <a:pt x="23" y="6"/>
                  </a:cubicBezTo>
                  <a:cubicBezTo>
                    <a:pt x="24" y="7"/>
                    <a:pt x="24" y="8"/>
                    <a:pt x="24" y="9"/>
                  </a:cubicBezTo>
                  <a:cubicBezTo>
                    <a:pt x="24" y="10"/>
                    <a:pt x="24" y="11"/>
                    <a:pt x="24" y="12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19" y="14"/>
                    <a:pt x="19" y="14"/>
                    <a:pt x="20" y="13"/>
                  </a:cubicBezTo>
                  <a:cubicBezTo>
                    <a:pt x="21" y="12"/>
                    <a:pt x="21" y="12"/>
                    <a:pt x="22" y="11"/>
                  </a:cubicBezTo>
                  <a:cubicBezTo>
                    <a:pt x="22" y="11"/>
                    <a:pt x="22" y="10"/>
                    <a:pt x="22" y="9"/>
                  </a:cubicBezTo>
                  <a:cubicBezTo>
                    <a:pt x="22" y="8"/>
                    <a:pt x="22" y="8"/>
                    <a:pt x="22" y="7"/>
                  </a:cubicBezTo>
                  <a:cubicBezTo>
                    <a:pt x="22" y="6"/>
                    <a:pt x="21" y="5"/>
                    <a:pt x="20" y="5"/>
                  </a:cubicBezTo>
                  <a:cubicBezTo>
                    <a:pt x="20" y="4"/>
                    <a:pt x="19" y="4"/>
                    <a:pt x="18" y="4"/>
                  </a:cubicBezTo>
                  <a:cubicBezTo>
                    <a:pt x="17" y="5"/>
                    <a:pt x="17" y="5"/>
                    <a:pt x="16" y="6"/>
                  </a:cubicBezTo>
                  <a:cubicBezTo>
                    <a:pt x="16" y="7"/>
                    <a:pt x="16" y="8"/>
                    <a:pt x="16" y="9"/>
                  </a:cubicBezTo>
                  <a:cubicBezTo>
                    <a:pt x="16" y="10"/>
                    <a:pt x="16" y="11"/>
                    <a:pt x="16" y="11"/>
                  </a:cubicBezTo>
                  <a:cubicBezTo>
                    <a:pt x="16" y="12"/>
                    <a:pt x="16" y="13"/>
                    <a:pt x="16" y="13"/>
                  </a:cubicBezTo>
                  <a:cubicBezTo>
                    <a:pt x="16" y="15"/>
                    <a:pt x="15" y="16"/>
                    <a:pt x="15" y="17"/>
                  </a:cubicBezTo>
                  <a:cubicBezTo>
                    <a:pt x="14" y="18"/>
                    <a:pt x="13" y="19"/>
                    <a:pt x="12" y="20"/>
                  </a:cubicBezTo>
                  <a:cubicBezTo>
                    <a:pt x="11" y="20"/>
                    <a:pt x="10" y="20"/>
                    <a:pt x="9" y="20"/>
                  </a:cubicBezTo>
                  <a:cubicBezTo>
                    <a:pt x="8" y="20"/>
                    <a:pt x="7" y="19"/>
                    <a:pt x="6" y="19"/>
                  </a:cubicBezTo>
                  <a:cubicBezTo>
                    <a:pt x="6" y="18"/>
                    <a:pt x="5" y="18"/>
                    <a:pt x="4" y="17"/>
                  </a:cubicBezTo>
                  <a:cubicBezTo>
                    <a:pt x="3" y="16"/>
                    <a:pt x="3" y="15"/>
                    <a:pt x="2" y="1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4"/>
            <p:cNvSpPr/>
            <p:nvPr userDrawn="1"/>
          </p:nvSpPr>
          <p:spPr bwMode="auto">
            <a:xfrm>
              <a:off x="1543001" y="1006897"/>
              <a:ext cx="82550" cy="52388"/>
            </a:xfrm>
            <a:custGeom>
              <a:avLst/>
              <a:gdLst>
                <a:gd name="T0" fmla="*/ 1 w 22"/>
                <a:gd name="T1" fmla="*/ 14 h 14"/>
                <a:gd name="T2" fmla="*/ 0 w 22"/>
                <a:gd name="T3" fmla="*/ 2 h 14"/>
                <a:gd name="T4" fmla="*/ 1 w 22"/>
                <a:gd name="T5" fmla="*/ 2 h 14"/>
                <a:gd name="T6" fmla="*/ 2 w 22"/>
                <a:gd name="T7" fmla="*/ 3 h 14"/>
                <a:gd name="T8" fmla="*/ 2 w 22"/>
                <a:gd name="T9" fmla="*/ 4 h 14"/>
                <a:gd name="T10" fmla="*/ 3 w 22"/>
                <a:gd name="T11" fmla="*/ 5 h 14"/>
                <a:gd name="T12" fmla="*/ 3 w 22"/>
                <a:gd name="T13" fmla="*/ 5 h 14"/>
                <a:gd name="T14" fmla="*/ 18 w 22"/>
                <a:gd name="T15" fmla="*/ 3 h 14"/>
                <a:gd name="T16" fmla="*/ 19 w 22"/>
                <a:gd name="T17" fmla="*/ 3 h 14"/>
                <a:gd name="T18" fmla="*/ 20 w 22"/>
                <a:gd name="T19" fmla="*/ 2 h 14"/>
                <a:gd name="T20" fmla="*/ 20 w 22"/>
                <a:gd name="T21" fmla="*/ 1 h 14"/>
                <a:gd name="T22" fmla="*/ 20 w 22"/>
                <a:gd name="T23" fmla="*/ 0 h 14"/>
                <a:gd name="T24" fmla="*/ 21 w 22"/>
                <a:gd name="T25" fmla="*/ 0 h 14"/>
                <a:gd name="T26" fmla="*/ 22 w 22"/>
                <a:gd name="T27" fmla="*/ 12 h 14"/>
                <a:gd name="T28" fmla="*/ 21 w 22"/>
                <a:gd name="T29" fmla="*/ 12 h 14"/>
                <a:gd name="T30" fmla="*/ 21 w 22"/>
                <a:gd name="T31" fmla="*/ 11 h 14"/>
                <a:gd name="T32" fmla="*/ 21 w 22"/>
                <a:gd name="T33" fmla="*/ 9 h 14"/>
                <a:gd name="T34" fmla="*/ 20 w 22"/>
                <a:gd name="T35" fmla="*/ 9 h 14"/>
                <a:gd name="T36" fmla="*/ 19 w 22"/>
                <a:gd name="T37" fmla="*/ 9 h 14"/>
                <a:gd name="T38" fmla="*/ 4 w 22"/>
                <a:gd name="T39" fmla="*/ 10 h 14"/>
                <a:gd name="T40" fmla="*/ 3 w 22"/>
                <a:gd name="T41" fmla="*/ 11 h 14"/>
                <a:gd name="T42" fmla="*/ 3 w 22"/>
                <a:gd name="T43" fmla="*/ 11 h 14"/>
                <a:gd name="T44" fmla="*/ 3 w 22"/>
                <a:gd name="T45" fmla="*/ 12 h 14"/>
                <a:gd name="T46" fmla="*/ 3 w 22"/>
                <a:gd name="T47" fmla="*/ 14 h 14"/>
                <a:gd name="T48" fmla="*/ 1 w 22"/>
                <a:gd name="T4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14">
                  <a:moveTo>
                    <a:pt x="1" y="14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3"/>
                    <a:pt x="2" y="3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5"/>
                    <a:pt x="2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20" y="3"/>
                    <a:pt x="20" y="2"/>
                  </a:cubicBezTo>
                  <a:cubicBezTo>
                    <a:pt x="20" y="2"/>
                    <a:pt x="20" y="2"/>
                    <a:pt x="20" y="1"/>
                  </a:cubicBezTo>
                  <a:cubicBezTo>
                    <a:pt x="20" y="1"/>
                    <a:pt x="20" y="0"/>
                    <a:pt x="20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10"/>
                    <a:pt x="21" y="10"/>
                    <a:pt x="21" y="9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0" y="9"/>
                    <a:pt x="19" y="9"/>
                    <a:pt x="19" y="9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10"/>
                    <a:pt x="3" y="10"/>
                    <a:pt x="3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3"/>
                    <a:pt x="3" y="13"/>
                    <a:pt x="3" y="14"/>
                  </a:cubicBezTo>
                  <a:lnTo>
                    <a:pt x="1" y="1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25"/>
            <p:cNvSpPr/>
            <p:nvPr userDrawn="1"/>
          </p:nvSpPr>
          <p:spPr bwMode="auto">
            <a:xfrm>
              <a:off x="1543001" y="1108497"/>
              <a:ext cx="87313" cy="79375"/>
            </a:xfrm>
            <a:custGeom>
              <a:avLst/>
              <a:gdLst>
                <a:gd name="T0" fmla="*/ 14 w 23"/>
                <a:gd name="T1" fmla="*/ 21 h 21"/>
                <a:gd name="T2" fmla="*/ 14 w 23"/>
                <a:gd name="T3" fmla="*/ 20 h 21"/>
                <a:gd name="T4" fmla="*/ 17 w 23"/>
                <a:gd name="T5" fmla="*/ 18 h 21"/>
                <a:gd name="T6" fmla="*/ 19 w 23"/>
                <a:gd name="T7" fmla="*/ 17 h 21"/>
                <a:gd name="T8" fmla="*/ 20 w 23"/>
                <a:gd name="T9" fmla="*/ 16 h 21"/>
                <a:gd name="T10" fmla="*/ 20 w 23"/>
                <a:gd name="T11" fmla="*/ 14 h 21"/>
                <a:gd name="T12" fmla="*/ 20 w 23"/>
                <a:gd name="T13" fmla="*/ 14 h 21"/>
                <a:gd name="T14" fmla="*/ 3 w 23"/>
                <a:gd name="T15" fmla="*/ 12 h 21"/>
                <a:gd name="T16" fmla="*/ 3 w 23"/>
                <a:gd name="T17" fmla="*/ 12 h 21"/>
                <a:gd name="T18" fmla="*/ 2 w 23"/>
                <a:gd name="T19" fmla="*/ 13 h 21"/>
                <a:gd name="T20" fmla="*/ 1 w 23"/>
                <a:gd name="T21" fmla="*/ 14 h 21"/>
                <a:gd name="T22" fmla="*/ 1 w 23"/>
                <a:gd name="T23" fmla="*/ 15 h 21"/>
                <a:gd name="T24" fmla="*/ 0 w 23"/>
                <a:gd name="T25" fmla="*/ 15 h 21"/>
                <a:gd name="T26" fmla="*/ 1 w 23"/>
                <a:gd name="T27" fmla="*/ 3 h 21"/>
                <a:gd name="T28" fmla="*/ 2 w 23"/>
                <a:gd name="T29" fmla="*/ 3 h 21"/>
                <a:gd name="T30" fmla="*/ 2 w 23"/>
                <a:gd name="T31" fmla="*/ 4 h 21"/>
                <a:gd name="T32" fmla="*/ 2 w 23"/>
                <a:gd name="T33" fmla="*/ 5 h 21"/>
                <a:gd name="T34" fmla="*/ 3 w 23"/>
                <a:gd name="T35" fmla="*/ 6 h 21"/>
                <a:gd name="T36" fmla="*/ 4 w 23"/>
                <a:gd name="T37" fmla="*/ 7 h 21"/>
                <a:gd name="T38" fmla="*/ 20 w 23"/>
                <a:gd name="T39" fmla="*/ 9 h 21"/>
                <a:gd name="T40" fmla="*/ 21 w 23"/>
                <a:gd name="T41" fmla="*/ 8 h 21"/>
                <a:gd name="T42" fmla="*/ 21 w 23"/>
                <a:gd name="T43" fmla="*/ 7 h 21"/>
                <a:gd name="T44" fmla="*/ 21 w 23"/>
                <a:gd name="T45" fmla="*/ 5 h 21"/>
                <a:gd name="T46" fmla="*/ 19 w 23"/>
                <a:gd name="T47" fmla="*/ 3 h 21"/>
                <a:gd name="T48" fmla="*/ 17 w 23"/>
                <a:gd name="T49" fmla="*/ 2 h 21"/>
                <a:gd name="T50" fmla="*/ 17 w 23"/>
                <a:gd name="T51" fmla="*/ 0 h 21"/>
                <a:gd name="T52" fmla="*/ 23 w 23"/>
                <a:gd name="T53" fmla="*/ 1 h 21"/>
                <a:gd name="T54" fmla="*/ 20 w 23"/>
                <a:gd name="T55" fmla="*/ 21 h 21"/>
                <a:gd name="T56" fmla="*/ 14 w 23"/>
                <a:gd name="T57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3" h="21">
                  <a:moveTo>
                    <a:pt x="14" y="21"/>
                  </a:moveTo>
                  <a:cubicBezTo>
                    <a:pt x="14" y="20"/>
                    <a:pt x="14" y="20"/>
                    <a:pt x="14" y="20"/>
                  </a:cubicBezTo>
                  <a:cubicBezTo>
                    <a:pt x="15" y="19"/>
                    <a:pt x="16" y="19"/>
                    <a:pt x="17" y="18"/>
                  </a:cubicBezTo>
                  <a:cubicBezTo>
                    <a:pt x="19" y="18"/>
                    <a:pt x="19" y="17"/>
                    <a:pt x="19" y="17"/>
                  </a:cubicBezTo>
                  <a:cubicBezTo>
                    <a:pt x="19" y="16"/>
                    <a:pt x="19" y="16"/>
                    <a:pt x="20" y="16"/>
                  </a:cubicBezTo>
                  <a:cubicBezTo>
                    <a:pt x="20" y="15"/>
                    <a:pt x="20" y="15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2" y="12"/>
                    <a:pt x="2" y="12"/>
                    <a:pt x="2" y="13"/>
                  </a:cubicBezTo>
                  <a:cubicBezTo>
                    <a:pt x="2" y="13"/>
                    <a:pt x="2" y="13"/>
                    <a:pt x="1" y="14"/>
                  </a:cubicBezTo>
                  <a:cubicBezTo>
                    <a:pt x="1" y="14"/>
                    <a:pt x="1" y="14"/>
                    <a:pt x="1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4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4" y="6"/>
                    <a:pt x="4" y="7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1" y="6"/>
                    <a:pt x="21" y="6"/>
                    <a:pt x="21" y="5"/>
                  </a:cubicBezTo>
                  <a:cubicBezTo>
                    <a:pt x="21" y="5"/>
                    <a:pt x="20" y="4"/>
                    <a:pt x="19" y="3"/>
                  </a:cubicBezTo>
                  <a:cubicBezTo>
                    <a:pt x="18" y="3"/>
                    <a:pt x="17" y="2"/>
                    <a:pt x="17" y="2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0" y="21"/>
                    <a:pt x="20" y="21"/>
                    <a:pt x="20" y="21"/>
                  </a:cubicBezTo>
                  <a:lnTo>
                    <a:pt x="14" y="2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26"/>
            <p:cNvSpPr/>
            <p:nvPr userDrawn="1"/>
          </p:nvSpPr>
          <p:spPr bwMode="auto">
            <a:xfrm>
              <a:off x="1509664" y="1233910"/>
              <a:ext cx="98425" cy="93663"/>
            </a:xfrm>
            <a:custGeom>
              <a:avLst/>
              <a:gdLst>
                <a:gd name="T0" fmla="*/ 16 w 26"/>
                <a:gd name="T1" fmla="*/ 24 h 25"/>
                <a:gd name="T2" fmla="*/ 17 w 26"/>
                <a:gd name="T3" fmla="*/ 23 h 25"/>
                <a:gd name="T4" fmla="*/ 17 w 26"/>
                <a:gd name="T5" fmla="*/ 22 h 25"/>
                <a:gd name="T6" fmla="*/ 16 w 26"/>
                <a:gd name="T7" fmla="*/ 21 h 25"/>
                <a:gd name="T8" fmla="*/ 15 w 26"/>
                <a:gd name="T9" fmla="*/ 19 h 25"/>
                <a:gd name="T10" fmla="*/ 13 w 26"/>
                <a:gd name="T11" fmla="*/ 17 h 25"/>
                <a:gd name="T12" fmla="*/ 11 w 26"/>
                <a:gd name="T13" fmla="*/ 13 h 25"/>
                <a:gd name="T14" fmla="*/ 9 w 26"/>
                <a:gd name="T15" fmla="*/ 11 h 25"/>
                <a:gd name="T16" fmla="*/ 7 w 26"/>
                <a:gd name="T17" fmla="*/ 10 h 25"/>
                <a:gd name="T18" fmla="*/ 4 w 26"/>
                <a:gd name="T19" fmla="*/ 9 h 25"/>
                <a:gd name="T20" fmla="*/ 3 w 26"/>
                <a:gd name="T21" fmla="*/ 9 h 25"/>
                <a:gd name="T22" fmla="*/ 2 w 26"/>
                <a:gd name="T23" fmla="*/ 10 h 25"/>
                <a:gd name="T24" fmla="*/ 2 w 26"/>
                <a:gd name="T25" fmla="*/ 11 h 25"/>
                <a:gd name="T26" fmla="*/ 1 w 26"/>
                <a:gd name="T27" fmla="*/ 12 h 25"/>
                <a:gd name="T28" fmla="*/ 0 w 26"/>
                <a:gd name="T29" fmla="*/ 11 h 25"/>
                <a:gd name="T30" fmla="*/ 4 w 26"/>
                <a:gd name="T31" fmla="*/ 0 h 25"/>
                <a:gd name="T32" fmla="*/ 5 w 26"/>
                <a:gd name="T33" fmla="*/ 1 h 25"/>
                <a:gd name="T34" fmla="*/ 5 w 26"/>
                <a:gd name="T35" fmla="*/ 2 h 25"/>
                <a:gd name="T36" fmla="*/ 5 w 26"/>
                <a:gd name="T37" fmla="*/ 3 h 25"/>
                <a:gd name="T38" fmla="*/ 5 w 26"/>
                <a:gd name="T39" fmla="*/ 4 h 25"/>
                <a:gd name="T40" fmla="*/ 6 w 26"/>
                <a:gd name="T41" fmla="*/ 4 h 25"/>
                <a:gd name="T42" fmla="*/ 9 w 26"/>
                <a:gd name="T43" fmla="*/ 6 h 25"/>
                <a:gd name="T44" fmla="*/ 10 w 26"/>
                <a:gd name="T45" fmla="*/ 6 h 25"/>
                <a:gd name="T46" fmla="*/ 11 w 26"/>
                <a:gd name="T47" fmla="*/ 6 h 25"/>
                <a:gd name="T48" fmla="*/ 12 w 26"/>
                <a:gd name="T49" fmla="*/ 6 h 25"/>
                <a:gd name="T50" fmla="*/ 13 w 26"/>
                <a:gd name="T51" fmla="*/ 6 h 25"/>
                <a:gd name="T52" fmla="*/ 17 w 26"/>
                <a:gd name="T53" fmla="*/ 5 h 25"/>
                <a:gd name="T54" fmla="*/ 21 w 26"/>
                <a:gd name="T55" fmla="*/ 4 h 25"/>
                <a:gd name="T56" fmla="*/ 23 w 26"/>
                <a:gd name="T57" fmla="*/ 4 h 25"/>
                <a:gd name="T58" fmla="*/ 24 w 26"/>
                <a:gd name="T59" fmla="*/ 3 h 25"/>
                <a:gd name="T60" fmla="*/ 25 w 26"/>
                <a:gd name="T61" fmla="*/ 3 h 25"/>
                <a:gd name="T62" fmla="*/ 25 w 26"/>
                <a:gd name="T63" fmla="*/ 2 h 25"/>
                <a:gd name="T64" fmla="*/ 26 w 26"/>
                <a:gd name="T65" fmla="*/ 2 h 25"/>
                <a:gd name="T66" fmla="*/ 22 w 26"/>
                <a:gd name="T67" fmla="*/ 13 h 25"/>
                <a:gd name="T68" fmla="*/ 21 w 26"/>
                <a:gd name="T69" fmla="*/ 13 h 25"/>
                <a:gd name="T70" fmla="*/ 21 w 26"/>
                <a:gd name="T71" fmla="*/ 11 h 25"/>
                <a:gd name="T72" fmla="*/ 21 w 26"/>
                <a:gd name="T73" fmla="*/ 10 h 25"/>
                <a:gd name="T74" fmla="*/ 20 w 26"/>
                <a:gd name="T75" fmla="*/ 10 h 25"/>
                <a:gd name="T76" fmla="*/ 19 w 26"/>
                <a:gd name="T77" fmla="*/ 10 h 25"/>
                <a:gd name="T78" fmla="*/ 16 w 26"/>
                <a:gd name="T79" fmla="*/ 11 h 25"/>
                <a:gd name="T80" fmla="*/ 11 w 26"/>
                <a:gd name="T81" fmla="*/ 11 h 25"/>
                <a:gd name="T82" fmla="*/ 16 w 26"/>
                <a:gd name="T83" fmla="*/ 17 h 25"/>
                <a:gd name="T84" fmla="*/ 17 w 26"/>
                <a:gd name="T85" fmla="*/ 19 h 25"/>
                <a:gd name="T86" fmla="*/ 18 w 26"/>
                <a:gd name="T87" fmla="*/ 19 h 25"/>
                <a:gd name="T88" fmla="*/ 19 w 26"/>
                <a:gd name="T89" fmla="*/ 17 h 25"/>
                <a:gd name="T90" fmla="*/ 20 w 26"/>
                <a:gd name="T91" fmla="*/ 17 h 25"/>
                <a:gd name="T92" fmla="*/ 18 w 26"/>
                <a:gd name="T93" fmla="*/ 25 h 25"/>
                <a:gd name="T94" fmla="*/ 16 w 26"/>
                <a:gd name="T95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6" h="25">
                  <a:moveTo>
                    <a:pt x="16" y="24"/>
                  </a:moveTo>
                  <a:cubicBezTo>
                    <a:pt x="17" y="24"/>
                    <a:pt x="17" y="23"/>
                    <a:pt x="17" y="23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6" y="22"/>
                    <a:pt x="16" y="21"/>
                    <a:pt x="16" y="21"/>
                  </a:cubicBezTo>
                  <a:cubicBezTo>
                    <a:pt x="16" y="20"/>
                    <a:pt x="16" y="20"/>
                    <a:pt x="15" y="19"/>
                  </a:cubicBezTo>
                  <a:cubicBezTo>
                    <a:pt x="15" y="19"/>
                    <a:pt x="14" y="18"/>
                    <a:pt x="13" y="17"/>
                  </a:cubicBezTo>
                  <a:cubicBezTo>
                    <a:pt x="12" y="15"/>
                    <a:pt x="12" y="14"/>
                    <a:pt x="11" y="13"/>
                  </a:cubicBezTo>
                  <a:cubicBezTo>
                    <a:pt x="10" y="12"/>
                    <a:pt x="10" y="12"/>
                    <a:pt x="9" y="11"/>
                  </a:cubicBezTo>
                  <a:cubicBezTo>
                    <a:pt x="9" y="11"/>
                    <a:pt x="8" y="11"/>
                    <a:pt x="7" y="10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9"/>
                    <a:pt x="4" y="9"/>
                    <a:pt x="3" y="9"/>
                  </a:cubicBezTo>
                  <a:cubicBezTo>
                    <a:pt x="3" y="9"/>
                    <a:pt x="3" y="9"/>
                    <a:pt x="2" y="10"/>
                  </a:cubicBezTo>
                  <a:cubicBezTo>
                    <a:pt x="2" y="10"/>
                    <a:pt x="2" y="10"/>
                    <a:pt x="2" y="11"/>
                  </a:cubicBezTo>
                  <a:cubicBezTo>
                    <a:pt x="1" y="11"/>
                    <a:pt x="1" y="11"/>
                    <a:pt x="1" y="1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2"/>
                  </a:cubicBezTo>
                  <a:cubicBezTo>
                    <a:pt x="5" y="2"/>
                    <a:pt x="5" y="3"/>
                    <a:pt x="5" y="3"/>
                  </a:cubicBezTo>
                  <a:cubicBezTo>
                    <a:pt x="5" y="3"/>
                    <a:pt x="5" y="4"/>
                    <a:pt x="5" y="4"/>
                  </a:cubicBezTo>
                  <a:cubicBezTo>
                    <a:pt x="5" y="4"/>
                    <a:pt x="6" y="4"/>
                    <a:pt x="6" y="4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6"/>
                    <a:pt x="11" y="6"/>
                    <a:pt x="12" y="6"/>
                  </a:cubicBezTo>
                  <a:cubicBezTo>
                    <a:pt x="12" y="6"/>
                    <a:pt x="12" y="6"/>
                    <a:pt x="13" y="6"/>
                  </a:cubicBezTo>
                  <a:cubicBezTo>
                    <a:pt x="14" y="6"/>
                    <a:pt x="16" y="5"/>
                    <a:pt x="17" y="5"/>
                  </a:cubicBezTo>
                  <a:cubicBezTo>
                    <a:pt x="19" y="5"/>
                    <a:pt x="20" y="5"/>
                    <a:pt x="21" y="4"/>
                  </a:cubicBezTo>
                  <a:cubicBezTo>
                    <a:pt x="22" y="4"/>
                    <a:pt x="22" y="4"/>
                    <a:pt x="23" y="4"/>
                  </a:cubicBezTo>
                  <a:cubicBezTo>
                    <a:pt x="23" y="4"/>
                    <a:pt x="24" y="4"/>
                    <a:pt x="24" y="3"/>
                  </a:cubicBezTo>
                  <a:cubicBezTo>
                    <a:pt x="24" y="3"/>
                    <a:pt x="24" y="3"/>
                    <a:pt x="25" y="3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1" y="12"/>
                    <a:pt x="21" y="11"/>
                    <a:pt x="21" y="11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1" y="10"/>
                    <a:pt x="21" y="10"/>
                    <a:pt x="20" y="10"/>
                  </a:cubicBezTo>
                  <a:cubicBezTo>
                    <a:pt x="20" y="10"/>
                    <a:pt x="19" y="10"/>
                    <a:pt x="19" y="10"/>
                  </a:cubicBezTo>
                  <a:cubicBezTo>
                    <a:pt x="18" y="10"/>
                    <a:pt x="17" y="10"/>
                    <a:pt x="16" y="11"/>
                  </a:cubicBezTo>
                  <a:cubicBezTo>
                    <a:pt x="14" y="11"/>
                    <a:pt x="13" y="11"/>
                    <a:pt x="11" y="11"/>
                  </a:cubicBezTo>
                  <a:cubicBezTo>
                    <a:pt x="13" y="14"/>
                    <a:pt x="15" y="16"/>
                    <a:pt x="16" y="17"/>
                  </a:cubicBezTo>
                  <a:cubicBezTo>
                    <a:pt x="16" y="18"/>
                    <a:pt x="17" y="19"/>
                    <a:pt x="17" y="19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9" y="18"/>
                    <a:pt x="19" y="18"/>
                    <a:pt x="19" y="17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18" y="25"/>
                    <a:pt x="18" y="25"/>
                    <a:pt x="18" y="25"/>
                  </a:cubicBezTo>
                  <a:lnTo>
                    <a:pt x="16" y="2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27"/>
            <p:cNvSpPr>
              <a:spLocks noEditPoints="1"/>
            </p:cNvSpPr>
            <p:nvPr userDrawn="1"/>
          </p:nvSpPr>
          <p:spPr bwMode="auto">
            <a:xfrm>
              <a:off x="671464" y="673522"/>
              <a:ext cx="815975" cy="820738"/>
            </a:xfrm>
            <a:custGeom>
              <a:avLst/>
              <a:gdLst>
                <a:gd name="T0" fmla="*/ 108 w 217"/>
                <a:gd name="T1" fmla="*/ 217 h 217"/>
                <a:gd name="T2" fmla="*/ 108 w 217"/>
                <a:gd name="T3" fmla="*/ 0 h 217"/>
                <a:gd name="T4" fmla="*/ 92 w 217"/>
                <a:gd name="T5" fmla="*/ 18 h 217"/>
                <a:gd name="T6" fmla="*/ 84 w 217"/>
                <a:gd name="T7" fmla="*/ 38 h 217"/>
                <a:gd name="T8" fmla="*/ 27 w 217"/>
                <a:gd name="T9" fmla="*/ 67 h 217"/>
                <a:gd name="T10" fmla="*/ 38 w 217"/>
                <a:gd name="T11" fmla="*/ 80 h 217"/>
                <a:gd name="T12" fmla="*/ 84 w 217"/>
                <a:gd name="T13" fmla="*/ 74 h 217"/>
                <a:gd name="T14" fmla="*/ 21 w 217"/>
                <a:gd name="T15" fmla="*/ 128 h 217"/>
                <a:gd name="T16" fmla="*/ 23 w 217"/>
                <a:gd name="T17" fmla="*/ 139 h 217"/>
                <a:gd name="T18" fmla="*/ 63 w 217"/>
                <a:gd name="T19" fmla="*/ 104 h 217"/>
                <a:gd name="T20" fmla="*/ 101 w 217"/>
                <a:gd name="T21" fmla="*/ 80 h 217"/>
                <a:gd name="T22" fmla="*/ 101 w 217"/>
                <a:gd name="T23" fmla="*/ 27 h 217"/>
                <a:gd name="T24" fmla="*/ 92 w 217"/>
                <a:gd name="T25" fmla="*/ 18 h 217"/>
                <a:gd name="T26" fmla="*/ 116 w 217"/>
                <a:gd name="T27" fmla="*/ 27 h 217"/>
                <a:gd name="T28" fmla="*/ 116 w 217"/>
                <a:gd name="T29" fmla="*/ 80 h 217"/>
                <a:gd name="T30" fmla="*/ 154 w 217"/>
                <a:gd name="T31" fmla="*/ 104 h 217"/>
                <a:gd name="T32" fmla="*/ 193 w 217"/>
                <a:gd name="T33" fmla="*/ 139 h 217"/>
                <a:gd name="T34" fmla="*/ 196 w 217"/>
                <a:gd name="T35" fmla="*/ 128 h 217"/>
                <a:gd name="T36" fmla="*/ 133 w 217"/>
                <a:gd name="T37" fmla="*/ 74 h 217"/>
                <a:gd name="T38" fmla="*/ 178 w 217"/>
                <a:gd name="T39" fmla="*/ 80 h 217"/>
                <a:gd name="T40" fmla="*/ 189 w 217"/>
                <a:gd name="T41" fmla="*/ 67 h 217"/>
                <a:gd name="T42" fmla="*/ 133 w 217"/>
                <a:gd name="T43" fmla="*/ 38 h 217"/>
                <a:gd name="T44" fmla="*/ 124 w 217"/>
                <a:gd name="T45" fmla="*/ 18 h 217"/>
                <a:gd name="T46" fmla="*/ 176 w 217"/>
                <a:gd name="T47" fmla="*/ 164 h 217"/>
                <a:gd name="T48" fmla="*/ 148 w 217"/>
                <a:gd name="T49" fmla="*/ 122 h 217"/>
                <a:gd name="T50" fmla="*/ 117 w 217"/>
                <a:gd name="T51" fmla="*/ 105 h 217"/>
                <a:gd name="T52" fmla="*/ 108 w 217"/>
                <a:gd name="T53" fmla="*/ 92 h 217"/>
                <a:gd name="T54" fmla="*/ 100 w 217"/>
                <a:gd name="T55" fmla="*/ 105 h 217"/>
                <a:gd name="T56" fmla="*/ 68 w 217"/>
                <a:gd name="T57" fmla="*/ 122 h 217"/>
                <a:gd name="T58" fmla="*/ 41 w 217"/>
                <a:gd name="T59" fmla="*/ 164 h 217"/>
                <a:gd name="T60" fmla="*/ 56 w 217"/>
                <a:gd name="T61" fmla="*/ 171 h 217"/>
                <a:gd name="T62" fmla="*/ 100 w 217"/>
                <a:gd name="T63" fmla="*/ 122 h 217"/>
                <a:gd name="T64" fmla="*/ 95 w 217"/>
                <a:gd name="T65" fmla="*/ 143 h 217"/>
                <a:gd name="T66" fmla="*/ 82 w 217"/>
                <a:gd name="T67" fmla="*/ 154 h 217"/>
                <a:gd name="T68" fmla="*/ 75 w 217"/>
                <a:gd name="T69" fmla="*/ 194 h 217"/>
                <a:gd name="T70" fmla="*/ 95 w 217"/>
                <a:gd name="T71" fmla="*/ 164 h 217"/>
                <a:gd name="T72" fmla="*/ 121 w 217"/>
                <a:gd name="T73" fmla="*/ 164 h 217"/>
                <a:gd name="T74" fmla="*/ 141 w 217"/>
                <a:gd name="T75" fmla="*/ 194 h 217"/>
                <a:gd name="T76" fmla="*/ 134 w 217"/>
                <a:gd name="T77" fmla="*/ 154 h 217"/>
                <a:gd name="T78" fmla="*/ 122 w 217"/>
                <a:gd name="T79" fmla="*/ 143 h 217"/>
                <a:gd name="T80" fmla="*/ 117 w 217"/>
                <a:gd name="T81" fmla="*/ 122 h 217"/>
                <a:gd name="T82" fmla="*/ 160 w 217"/>
                <a:gd name="T83" fmla="*/ 171 h 217"/>
                <a:gd name="T84" fmla="*/ 176 w 217"/>
                <a:gd name="T85" fmla="*/ 164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17" h="217">
                  <a:moveTo>
                    <a:pt x="217" y="109"/>
                  </a:moveTo>
                  <a:cubicBezTo>
                    <a:pt x="217" y="169"/>
                    <a:pt x="168" y="217"/>
                    <a:pt x="108" y="217"/>
                  </a:cubicBezTo>
                  <a:cubicBezTo>
                    <a:pt x="48" y="217"/>
                    <a:pt x="0" y="169"/>
                    <a:pt x="0" y="109"/>
                  </a:cubicBezTo>
                  <a:cubicBezTo>
                    <a:pt x="0" y="49"/>
                    <a:pt x="48" y="0"/>
                    <a:pt x="108" y="0"/>
                  </a:cubicBezTo>
                  <a:cubicBezTo>
                    <a:pt x="168" y="0"/>
                    <a:pt x="217" y="49"/>
                    <a:pt x="217" y="109"/>
                  </a:cubicBezTo>
                  <a:close/>
                  <a:moveTo>
                    <a:pt x="92" y="18"/>
                  </a:moveTo>
                  <a:cubicBezTo>
                    <a:pt x="88" y="18"/>
                    <a:pt x="84" y="22"/>
                    <a:pt x="84" y="27"/>
                  </a:cubicBezTo>
                  <a:cubicBezTo>
                    <a:pt x="84" y="38"/>
                    <a:pt x="84" y="38"/>
                    <a:pt x="84" y="38"/>
                  </a:cubicBezTo>
                  <a:cubicBezTo>
                    <a:pt x="75" y="40"/>
                    <a:pt x="66" y="43"/>
                    <a:pt x="57" y="48"/>
                  </a:cubicBezTo>
                  <a:cubicBezTo>
                    <a:pt x="46" y="53"/>
                    <a:pt x="36" y="60"/>
                    <a:pt x="27" y="67"/>
                  </a:cubicBezTo>
                  <a:cubicBezTo>
                    <a:pt x="24" y="70"/>
                    <a:pt x="23" y="75"/>
                    <a:pt x="26" y="79"/>
                  </a:cubicBezTo>
                  <a:cubicBezTo>
                    <a:pt x="29" y="82"/>
                    <a:pt x="35" y="83"/>
                    <a:pt x="38" y="80"/>
                  </a:cubicBezTo>
                  <a:cubicBezTo>
                    <a:pt x="52" y="68"/>
                    <a:pt x="68" y="59"/>
                    <a:pt x="84" y="55"/>
                  </a:cubicBezTo>
                  <a:cubicBezTo>
                    <a:pt x="84" y="74"/>
                    <a:pt x="84" y="74"/>
                    <a:pt x="84" y="74"/>
                  </a:cubicBezTo>
                  <a:cubicBezTo>
                    <a:pt x="73" y="77"/>
                    <a:pt x="62" y="83"/>
                    <a:pt x="52" y="92"/>
                  </a:cubicBezTo>
                  <a:cubicBezTo>
                    <a:pt x="41" y="101"/>
                    <a:pt x="30" y="113"/>
                    <a:pt x="21" y="128"/>
                  </a:cubicBezTo>
                  <a:cubicBezTo>
                    <a:pt x="20" y="129"/>
                    <a:pt x="19" y="131"/>
                    <a:pt x="19" y="132"/>
                  </a:cubicBezTo>
                  <a:cubicBezTo>
                    <a:pt x="19" y="135"/>
                    <a:pt x="21" y="138"/>
                    <a:pt x="23" y="139"/>
                  </a:cubicBezTo>
                  <a:cubicBezTo>
                    <a:pt x="27" y="142"/>
                    <a:pt x="32" y="141"/>
                    <a:pt x="35" y="137"/>
                  </a:cubicBezTo>
                  <a:cubicBezTo>
                    <a:pt x="43" y="124"/>
                    <a:pt x="53" y="113"/>
                    <a:pt x="63" y="104"/>
                  </a:cubicBezTo>
                  <a:cubicBezTo>
                    <a:pt x="73" y="96"/>
                    <a:pt x="84" y="90"/>
                    <a:pt x="94" y="88"/>
                  </a:cubicBezTo>
                  <a:cubicBezTo>
                    <a:pt x="99" y="87"/>
                    <a:pt x="101" y="83"/>
                    <a:pt x="101" y="80"/>
                  </a:cubicBezTo>
                  <a:cubicBezTo>
                    <a:pt x="101" y="80"/>
                    <a:pt x="101" y="78"/>
                    <a:pt x="101" y="76"/>
                  </a:cubicBezTo>
                  <a:cubicBezTo>
                    <a:pt x="101" y="63"/>
                    <a:pt x="101" y="27"/>
                    <a:pt x="101" y="27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1" y="22"/>
                    <a:pt x="97" y="18"/>
                    <a:pt x="92" y="18"/>
                  </a:cubicBezTo>
                  <a:close/>
                  <a:moveTo>
                    <a:pt x="116" y="27"/>
                  </a:moveTo>
                  <a:cubicBezTo>
                    <a:pt x="116" y="27"/>
                    <a:pt x="116" y="27"/>
                    <a:pt x="116" y="27"/>
                  </a:cubicBezTo>
                  <a:cubicBezTo>
                    <a:pt x="116" y="27"/>
                    <a:pt x="116" y="63"/>
                    <a:pt x="116" y="76"/>
                  </a:cubicBezTo>
                  <a:cubicBezTo>
                    <a:pt x="116" y="78"/>
                    <a:pt x="116" y="80"/>
                    <a:pt x="116" y="80"/>
                  </a:cubicBezTo>
                  <a:cubicBezTo>
                    <a:pt x="116" y="83"/>
                    <a:pt x="118" y="87"/>
                    <a:pt x="122" y="88"/>
                  </a:cubicBezTo>
                  <a:cubicBezTo>
                    <a:pt x="132" y="90"/>
                    <a:pt x="143" y="96"/>
                    <a:pt x="154" y="104"/>
                  </a:cubicBezTo>
                  <a:cubicBezTo>
                    <a:pt x="164" y="113"/>
                    <a:pt x="173" y="124"/>
                    <a:pt x="182" y="137"/>
                  </a:cubicBezTo>
                  <a:cubicBezTo>
                    <a:pt x="184" y="141"/>
                    <a:pt x="189" y="142"/>
                    <a:pt x="193" y="139"/>
                  </a:cubicBezTo>
                  <a:cubicBezTo>
                    <a:pt x="196" y="138"/>
                    <a:pt x="197" y="135"/>
                    <a:pt x="197" y="132"/>
                  </a:cubicBezTo>
                  <a:cubicBezTo>
                    <a:pt x="197" y="131"/>
                    <a:pt x="197" y="129"/>
                    <a:pt x="196" y="128"/>
                  </a:cubicBezTo>
                  <a:cubicBezTo>
                    <a:pt x="186" y="113"/>
                    <a:pt x="176" y="101"/>
                    <a:pt x="164" y="92"/>
                  </a:cubicBezTo>
                  <a:cubicBezTo>
                    <a:pt x="154" y="83"/>
                    <a:pt x="144" y="77"/>
                    <a:pt x="133" y="74"/>
                  </a:cubicBezTo>
                  <a:cubicBezTo>
                    <a:pt x="133" y="55"/>
                    <a:pt x="133" y="55"/>
                    <a:pt x="133" y="55"/>
                  </a:cubicBezTo>
                  <a:cubicBezTo>
                    <a:pt x="148" y="59"/>
                    <a:pt x="165" y="68"/>
                    <a:pt x="178" y="80"/>
                  </a:cubicBezTo>
                  <a:cubicBezTo>
                    <a:pt x="182" y="83"/>
                    <a:pt x="187" y="82"/>
                    <a:pt x="190" y="79"/>
                  </a:cubicBezTo>
                  <a:cubicBezTo>
                    <a:pt x="193" y="75"/>
                    <a:pt x="193" y="70"/>
                    <a:pt x="189" y="67"/>
                  </a:cubicBezTo>
                  <a:cubicBezTo>
                    <a:pt x="180" y="60"/>
                    <a:pt x="170" y="53"/>
                    <a:pt x="160" y="48"/>
                  </a:cubicBezTo>
                  <a:cubicBezTo>
                    <a:pt x="151" y="43"/>
                    <a:pt x="142" y="40"/>
                    <a:pt x="133" y="38"/>
                  </a:cubicBezTo>
                  <a:cubicBezTo>
                    <a:pt x="133" y="27"/>
                    <a:pt x="133" y="27"/>
                    <a:pt x="133" y="27"/>
                  </a:cubicBezTo>
                  <a:cubicBezTo>
                    <a:pt x="133" y="22"/>
                    <a:pt x="129" y="18"/>
                    <a:pt x="124" y="18"/>
                  </a:cubicBezTo>
                  <a:cubicBezTo>
                    <a:pt x="119" y="18"/>
                    <a:pt x="116" y="22"/>
                    <a:pt x="116" y="27"/>
                  </a:cubicBezTo>
                  <a:close/>
                  <a:moveTo>
                    <a:pt x="176" y="164"/>
                  </a:moveTo>
                  <a:cubicBezTo>
                    <a:pt x="172" y="156"/>
                    <a:pt x="168" y="148"/>
                    <a:pt x="164" y="141"/>
                  </a:cubicBezTo>
                  <a:cubicBezTo>
                    <a:pt x="159" y="134"/>
                    <a:pt x="154" y="128"/>
                    <a:pt x="148" y="122"/>
                  </a:cubicBezTo>
                  <a:cubicBezTo>
                    <a:pt x="142" y="117"/>
                    <a:pt x="136" y="112"/>
                    <a:pt x="130" y="110"/>
                  </a:cubicBezTo>
                  <a:cubicBezTo>
                    <a:pt x="126" y="108"/>
                    <a:pt x="121" y="106"/>
                    <a:pt x="117" y="105"/>
                  </a:cubicBezTo>
                  <a:cubicBezTo>
                    <a:pt x="117" y="100"/>
                    <a:pt x="117" y="100"/>
                    <a:pt x="117" y="100"/>
                  </a:cubicBezTo>
                  <a:cubicBezTo>
                    <a:pt x="117" y="96"/>
                    <a:pt x="113" y="92"/>
                    <a:pt x="108" y="92"/>
                  </a:cubicBezTo>
                  <a:cubicBezTo>
                    <a:pt x="104" y="92"/>
                    <a:pt x="100" y="96"/>
                    <a:pt x="100" y="100"/>
                  </a:cubicBezTo>
                  <a:cubicBezTo>
                    <a:pt x="100" y="105"/>
                    <a:pt x="100" y="105"/>
                    <a:pt x="100" y="105"/>
                  </a:cubicBezTo>
                  <a:cubicBezTo>
                    <a:pt x="95" y="106"/>
                    <a:pt x="91" y="108"/>
                    <a:pt x="87" y="110"/>
                  </a:cubicBezTo>
                  <a:cubicBezTo>
                    <a:pt x="80" y="112"/>
                    <a:pt x="74" y="117"/>
                    <a:pt x="68" y="122"/>
                  </a:cubicBezTo>
                  <a:cubicBezTo>
                    <a:pt x="63" y="128"/>
                    <a:pt x="58" y="134"/>
                    <a:pt x="53" y="141"/>
                  </a:cubicBezTo>
                  <a:cubicBezTo>
                    <a:pt x="48" y="148"/>
                    <a:pt x="44" y="156"/>
                    <a:pt x="41" y="164"/>
                  </a:cubicBezTo>
                  <a:cubicBezTo>
                    <a:pt x="39" y="168"/>
                    <a:pt x="41" y="173"/>
                    <a:pt x="45" y="175"/>
                  </a:cubicBezTo>
                  <a:cubicBezTo>
                    <a:pt x="49" y="177"/>
                    <a:pt x="54" y="175"/>
                    <a:pt x="56" y="171"/>
                  </a:cubicBezTo>
                  <a:cubicBezTo>
                    <a:pt x="63" y="155"/>
                    <a:pt x="71" y="143"/>
                    <a:pt x="80" y="134"/>
                  </a:cubicBezTo>
                  <a:cubicBezTo>
                    <a:pt x="86" y="128"/>
                    <a:pt x="93" y="124"/>
                    <a:pt x="100" y="122"/>
                  </a:cubicBezTo>
                  <a:cubicBezTo>
                    <a:pt x="100" y="136"/>
                    <a:pt x="100" y="136"/>
                    <a:pt x="100" y="136"/>
                  </a:cubicBezTo>
                  <a:cubicBezTo>
                    <a:pt x="100" y="141"/>
                    <a:pt x="96" y="142"/>
                    <a:pt x="95" y="143"/>
                  </a:cubicBezTo>
                  <a:cubicBezTo>
                    <a:pt x="94" y="144"/>
                    <a:pt x="93" y="144"/>
                    <a:pt x="93" y="145"/>
                  </a:cubicBezTo>
                  <a:cubicBezTo>
                    <a:pt x="89" y="147"/>
                    <a:pt x="86" y="150"/>
                    <a:pt x="82" y="154"/>
                  </a:cubicBezTo>
                  <a:cubicBezTo>
                    <a:pt x="76" y="162"/>
                    <a:pt x="71" y="173"/>
                    <a:pt x="69" y="185"/>
                  </a:cubicBezTo>
                  <a:cubicBezTo>
                    <a:pt x="68" y="189"/>
                    <a:pt x="71" y="193"/>
                    <a:pt x="75" y="194"/>
                  </a:cubicBezTo>
                  <a:cubicBezTo>
                    <a:pt x="80" y="195"/>
                    <a:pt x="84" y="193"/>
                    <a:pt x="85" y="188"/>
                  </a:cubicBezTo>
                  <a:cubicBezTo>
                    <a:pt x="87" y="179"/>
                    <a:pt x="91" y="170"/>
                    <a:pt x="95" y="164"/>
                  </a:cubicBezTo>
                  <a:cubicBezTo>
                    <a:pt x="98" y="161"/>
                    <a:pt x="103" y="156"/>
                    <a:pt x="108" y="156"/>
                  </a:cubicBezTo>
                  <a:cubicBezTo>
                    <a:pt x="114" y="156"/>
                    <a:pt x="119" y="161"/>
                    <a:pt x="121" y="164"/>
                  </a:cubicBezTo>
                  <a:cubicBezTo>
                    <a:pt x="126" y="170"/>
                    <a:pt x="129" y="179"/>
                    <a:pt x="131" y="188"/>
                  </a:cubicBezTo>
                  <a:cubicBezTo>
                    <a:pt x="132" y="193"/>
                    <a:pt x="137" y="195"/>
                    <a:pt x="141" y="194"/>
                  </a:cubicBezTo>
                  <a:cubicBezTo>
                    <a:pt x="146" y="193"/>
                    <a:pt x="149" y="189"/>
                    <a:pt x="148" y="185"/>
                  </a:cubicBezTo>
                  <a:cubicBezTo>
                    <a:pt x="145" y="173"/>
                    <a:pt x="140" y="162"/>
                    <a:pt x="134" y="154"/>
                  </a:cubicBezTo>
                  <a:cubicBezTo>
                    <a:pt x="131" y="150"/>
                    <a:pt x="127" y="147"/>
                    <a:pt x="124" y="145"/>
                  </a:cubicBezTo>
                  <a:cubicBezTo>
                    <a:pt x="123" y="144"/>
                    <a:pt x="122" y="144"/>
                    <a:pt x="122" y="143"/>
                  </a:cubicBezTo>
                  <a:cubicBezTo>
                    <a:pt x="120" y="142"/>
                    <a:pt x="117" y="141"/>
                    <a:pt x="117" y="136"/>
                  </a:cubicBezTo>
                  <a:cubicBezTo>
                    <a:pt x="117" y="122"/>
                    <a:pt x="117" y="122"/>
                    <a:pt x="117" y="122"/>
                  </a:cubicBezTo>
                  <a:cubicBezTo>
                    <a:pt x="124" y="124"/>
                    <a:pt x="130" y="128"/>
                    <a:pt x="137" y="134"/>
                  </a:cubicBezTo>
                  <a:cubicBezTo>
                    <a:pt x="146" y="143"/>
                    <a:pt x="154" y="155"/>
                    <a:pt x="160" y="171"/>
                  </a:cubicBezTo>
                  <a:cubicBezTo>
                    <a:pt x="162" y="175"/>
                    <a:pt x="167" y="177"/>
                    <a:pt x="171" y="175"/>
                  </a:cubicBezTo>
                  <a:cubicBezTo>
                    <a:pt x="176" y="173"/>
                    <a:pt x="178" y="168"/>
                    <a:pt x="176" y="16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28"/>
            <p:cNvSpPr>
              <a:spLocks noEditPoints="1"/>
            </p:cNvSpPr>
            <p:nvPr userDrawn="1"/>
          </p:nvSpPr>
          <p:spPr bwMode="auto">
            <a:xfrm>
              <a:off x="1924001" y="1452985"/>
              <a:ext cx="146050" cy="192088"/>
            </a:xfrm>
            <a:custGeom>
              <a:avLst/>
              <a:gdLst>
                <a:gd name="T0" fmla="*/ 39 w 39"/>
                <a:gd name="T1" fmla="*/ 13 h 51"/>
                <a:gd name="T2" fmla="*/ 37 w 39"/>
                <a:gd name="T3" fmla="*/ 20 h 51"/>
                <a:gd name="T4" fmla="*/ 33 w 39"/>
                <a:gd name="T5" fmla="*/ 25 h 51"/>
                <a:gd name="T6" fmla="*/ 27 w 39"/>
                <a:gd name="T7" fmla="*/ 28 h 51"/>
                <a:gd name="T8" fmla="*/ 20 w 39"/>
                <a:gd name="T9" fmla="*/ 29 h 51"/>
                <a:gd name="T10" fmla="*/ 14 w 39"/>
                <a:gd name="T11" fmla="*/ 29 h 51"/>
                <a:gd name="T12" fmla="*/ 14 w 39"/>
                <a:gd name="T13" fmla="*/ 44 h 51"/>
                <a:gd name="T14" fmla="*/ 15 w 39"/>
                <a:gd name="T15" fmla="*/ 47 h 51"/>
                <a:gd name="T16" fmla="*/ 17 w 39"/>
                <a:gd name="T17" fmla="*/ 48 h 51"/>
                <a:gd name="T18" fmla="*/ 19 w 39"/>
                <a:gd name="T19" fmla="*/ 49 h 51"/>
                <a:gd name="T20" fmla="*/ 22 w 39"/>
                <a:gd name="T21" fmla="*/ 49 h 51"/>
                <a:gd name="T22" fmla="*/ 22 w 39"/>
                <a:gd name="T23" fmla="*/ 51 h 51"/>
                <a:gd name="T24" fmla="*/ 0 w 39"/>
                <a:gd name="T25" fmla="*/ 51 h 51"/>
                <a:gd name="T26" fmla="*/ 0 w 39"/>
                <a:gd name="T27" fmla="*/ 49 h 51"/>
                <a:gd name="T28" fmla="*/ 3 w 39"/>
                <a:gd name="T29" fmla="*/ 49 h 51"/>
                <a:gd name="T30" fmla="*/ 5 w 39"/>
                <a:gd name="T31" fmla="*/ 48 h 51"/>
                <a:gd name="T32" fmla="*/ 6 w 39"/>
                <a:gd name="T33" fmla="*/ 47 h 51"/>
                <a:gd name="T34" fmla="*/ 7 w 39"/>
                <a:gd name="T35" fmla="*/ 44 h 51"/>
                <a:gd name="T36" fmla="*/ 7 w 39"/>
                <a:gd name="T37" fmla="*/ 8 h 51"/>
                <a:gd name="T38" fmla="*/ 6 w 39"/>
                <a:gd name="T39" fmla="*/ 5 h 51"/>
                <a:gd name="T40" fmla="*/ 5 w 39"/>
                <a:gd name="T41" fmla="*/ 4 h 51"/>
                <a:gd name="T42" fmla="*/ 2 w 39"/>
                <a:gd name="T43" fmla="*/ 3 h 51"/>
                <a:gd name="T44" fmla="*/ 0 w 39"/>
                <a:gd name="T45" fmla="*/ 3 h 51"/>
                <a:gd name="T46" fmla="*/ 0 w 39"/>
                <a:gd name="T47" fmla="*/ 0 h 51"/>
                <a:gd name="T48" fmla="*/ 23 w 39"/>
                <a:gd name="T49" fmla="*/ 0 h 51"/>
                <a:gd name="T50" fmla="*/ 35 w 39"/>
                <a:gd name="T51" fmla="*/ 4 h 51"/>
                <a:gd name="T52" fmla="*/ 39 w 39"/>
                <a:gd name="T53" fmla="*/ 13 h 51"/>
                <a:gd name="T54" fmla="*/ 28 w 39"/>
                <a:gd name="T55" fmla="*/ 22 h 51"/>
                <a:gd name="T56" fmla="*/ 30 w 39"/>
                <a:gd name="T57" fmla="*/ 18 h 51"/>
                <a:gd name="T58" fmla="*/ 30 w 39"/>
                <a:gd name="T59" fmla="*/ 15 h 51"/>
                <a:gd name="T60" fmla="*/ 30 w 39"/>
                <a:gd name="T61" fmla="*/ 11 h 51"/>
                <a:gd name="T62" fmla="*/ 28 w 39"/>
                <a:gd name="T63" fmla="*/ 7 h 51"/>
                <a:gd name="T64" fmla="*/ 25 w 39"/>
                <a:gd name="T65" fmla="*/ 4 h 51"/>
                <a:gd name="T66" fmla="*/ 20 w 39"/>
                <a:gd name="T67" fmla="*/ 3 h 51"/>
                <a:gd name="T68" fmla="*/ 14 w 39"/>
                <a:gd name="T69" fmla="*/ 3 h 51"/>
                <a:gd name="T70" fmla="*/ 14 w 39"/>
                <a:gd name="T71" fmla="*/ 26 h 51"/>
                <a:gd name="T72" fmla="*/ 18 w 39"/>
                <a:gd name="T73" fmla="*/ 26 h 51"/>
                <a:gd name="T74" fmla="*/ 24 w 39"/>
                <a:gd name="T75" fmla="*/ 25 h 51"/>
                <a:gd name="T76" fmla="*/ 28 w 39"/>
                <a:gd name="T77" fmla="*/ 2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9" h="51">
                  <a:moveTo>
                    <a:pt x="39" y="13"/>
                  </a:moveTo>
                  <a:cubicBezTo>
                    <a:pt x="39" y="16"/>
                    <a:pt x="38" y="18"/>
                    <a:pt x="37" y="20"/>
                  </a:cubicBezTo>
                  <a:cubicBezTo>
                    <a:pt x="36" y="22"/>
                    <a:pt x="35" y="24"/>
                    <a:pt x="33" y="25"/>
                  </a:cubicBezTo>
                  <a:cubicBezTo>
                    <a:pt x="31" y="27"/>
                    <a:pt x="29" y="28"/>
                    <a:pt x="27" y="28"/>
                  </a:cubicBezTo>
                  <a:cubicBezTo>
                    <a:pt x="25" y="29"/>
                    <a:pt x="23" y="29"/>
                    <a:pt x="20" y="29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45"/>
                    <a:pt x="15" y="46"/>
                    <a:pt x="15" y="47"/>
                  </a:cubicBezTo>
                  <a:cubicBezTo>
                    <a:pt x="15" y="47"/>
                    <a:pt x="16" y="48"/>
                    <a:pt x="17" y="48"/>
                  </a:cubicBezTo>
                  <a:cubicBezTo>
                    <a:pt x="17" y="48"/>
                    <a:pt x="18" y="48"/>
                    <a:pt x="19" y="49"/>
                  </a:cubicBezTo>
                  <a:cubicBezTo>
                    <a:pt x="20" y="49"/>
                    <a:pt x="21" y="49"/>
                    <a:pt x="22" y="49"/>
                  </a:cubicBezTo>
                  <a:cubicBezTo>
                    <a:pt x="22" y="51"/>
                    <a:pt x="22" y="51"/>
                    <a:pt x="22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1" y="49"/>
                    <a:pt x="2" y="49"/>
                    <a:pt x="3" y="49"/>
                  </a:cubicBezTo>
                  <a:cubicBezTo>
                    <a:pt x="4" y="48"/>
                    <a:pt x="4" y="48"/>
                    <a:pt x="5" y="48"/>
                  </a:cubicBezTo>
                  <a:cubicBezTo>
                    <a:pt x="6" y="48"/>
                    <a:pt x="6" y="47"/>
                    <a:pt x="6" y="47"/>
                  </a:cubicBezTo>
                  <a:cubicBezTo>
                    <a:pt x="7" y="46"/>
                    <a:pt x="7" y="45"/>
                    <a:pt x="7" y="44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7"/>
                    <a:pt x="7" y="6"/>
                    <a:pt x="6" y="5"/>
                  </a:cubicBezTo>
                  <a:cubicBezTo>
                    <a:pt x="6" y="5"/>
                    <a:pt x="6" y="4"/>
                    <a:pt x="5" y="4"/>
                  </a:cubicBezTo>
                  <a:cubicBezTo>
                    <a:pt x="4" y="4"/>
                    <a:pt x="3" y="3"/>
                    <a:pt x="2" y="3"/>
                  </a:cubicBezTo>
                  <a:cubicBezTo>
                    <a:pt x="1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8" y="0"/>
                    <a:pt x="32" y="2"/>
                    <a:pt x="35" y="4"/>
                  </a:cubicBezTo>
                  <a:cubicBezTo>
                    <a:pt x="37" y="6"/>
                    <a:pt x="39" y="9"/>
                    <a:pt x="39" y="13"/>
                  </a:cubicBezTo>
                  <a:close/>
                  <a:moveTo>
                    <a:pt x="28" y="22"/>
                  </a:moveTo>
                  <a:cubicBezTo>
                    <a:pt x="29" y="21"/>
                    <a:pt x="29" y="19"/>
                    <a:pt x="30" y="18"/>
                  </a:cubicBezTo>
                  <a:cubicBezTo>
                    <a:pt x="30" y="17"/>
                    <a:pt x="30" y="16"/>
                    <a:pt x="30" y="15"/>
                  </a:cubicBezTo>
                  <a:cubicBezTo>
                    <a:pt x="30" y="13"/>
                    <a:pt x="30" y="12"/>
                    <a:pt x="30" y="11"/>
                  </a:cubicBezTo>
                  <a:cubicBezTo>
                    <a:pt x="29" y="9"/>
                    <a:pt x="29" y="8"/>
                    <a:pt x="28" y="7"/>
                  </a:cubicBezTo>
                  <a:cubicBezTo>
                    <a:pt x="27" y="6"/>
                    <a:pt x="26" y="5"/>
                    <a:pt x="25" y="4"/>
                  </a:cubicBezTo>
                  <a:cubicBezTo>
                    <a:pt x="23" y="4"/>
                    <a:pt x="22" y="3"/>
                    <a:pt x="20" y="3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21" y="26"/>
                    <a:pt x="23" y="25"/>
                    <a:pt x="24" y="25"/>
                  </a:cubicBezTo>
                  <a:cubicBezTo>
                    <a:pt x="26" y="24"/>
                    <a:pt x="27" y="23"/>
                    <a:pt x="28" y="2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29"/>
            <p:cNvSpPr/>
            <p:nvPr userDrawn="1"/>
          </p:nvSpPr>
          <p:spPr bwMode="auto">
            <a:xfrm>
              <a:off x="2089101" y="1452985"/>
              <a:ext cx="165100" cy="192088"/>
            </a:xfrm>
            <a:custGeom>
              <a:avLst/>
              <a:gdLst>
                <a:gd name="T0" fmla="*/ 44 w 44"/>
                <a:gd name="T1" fmla="*/ 36 h 51"/>
                <a:gd name="T2" fmla="*/ 43 w 44"/>
                <a:gd name="T3" fmla="*/ 51 h 51"/>
                <a:gd name="T4" fmla="*/ 0 w 44"/>
                <a:gd name="T5" fmla="*/ 51 h 51"/>
                <a:gd name="T6" fmla="*/ 0 w 44"/>
                <a:gd name="T7" fmla="*/ 49 h 51"/>
                <a:gd name="T8" fmla="*/ 3 w 44"/>
                <a:gd name="T9" fmla="*/ 49 h 51"/>
                <a:gd name="T10" fmla="*/ 6 w 44"/>
                <a:gd name="T11" fmla="*/ 48 h 51"/>
                <a:gd name="T12" fmla="*/ 7 w 44"/>
                <a:gd name="T13" fmla="*/ 47 h 51"/>
                <a:gd name="T14" fmla="*/ 8 w 44"/>
                <a:gd name="T15" fmla="*/ 44 h 51"/>
                <a:gd name="T16" fmla="*/ 8 w 44"/>
                <a:gd name="T17" fmla="*/ 8 h 51"/>
                <a:gd name="T18" fmla="*/ 7 w 44"/>
                <a:gd name="T19" fmla="*/ 6 h 51"/>
                <a:gd name="T20" fmla="*/ 6 w 44"/>
                <a:gd name="T21" fmla="*/ 4 h 51"/>
                <a:gd name="T22" fmla="*/ 3 w 44"/>
                <a:gd name="T23" fmla="*/ 3 h 51"/>
                <a:gd name="T24" fmla="*/ 0 w 44"/>
                <a:gd name="T25" fmla="*/ 3 h 51"/>
                <a:gd name="T26" fmla="*/ 0 w 44"/>
                <a:gd name="T27" fmla="*/ 0 h 51"/>
                <a:gd name="T28" fmla="*/ 40 w 44"/>
                <a:gd name="T29" fmla="*/ 0 h 51"/>
                <a:gd name="T30" fmla="*/ 40 w 44"/>
                <a:gd name="T31" fmla="*/ 13 h 51"/>
                <a:gd name="T32" fmla="*/ 37 w 44"/>
                <a:gd name="T33" fmla="*/ 13 h 51"/>
                <a:gd name="T34" fmla="*/ 34 w 44"/>
                <a:gd name="T35" fmla="*/ 7 h 51"/>
                <a:gd name="T36" fmla="*/ 29 w 44"/>
                <a:gd name="T37" fmla="*/ 4 h 51"/>
                <a:gd name="T38" fmla="*/ 27 w 44"/>
                <a:gd name="T39" fmla="*/ 4 h 51"/>
                <a:gd name="T40" fmla="*/ 23 w 44"/>
                <a:gd name="T41" fmla="*/ 3 h 51"/>
                <a:gd name="T42" fmla="*/ 15 w 44"/>
                <a:gd name="T43" fmla="*/ 3 h 51"/>
                <a:gd name="T44" fmla="*/ 15 w 44"/>
                <a:gd name="T45" fmla="*/ 24 h 51"/>
                <a:gd name="T46" fmla="*/ 21 w 44"/>
                <a:gd name="T47" fmla="*/ 24 h 51"/>
                <a:gd name="T48" fmla="*/ 25 w 44"/>
                <a:gd name="T49" fmla="*/ 23 h 51"/>
                <a:gd name="T50" fmla="*/ 27 w 44"/>
                <a:gd name="T51" fmla="*/ 21 h 51"/>
                <a:gd name="T52" fmla="*/ 29 w 44"/>
                <a:gd name="T53" fmla="*/ 19 h 51"/>
                <a:gd name="T54" fmla="*/ 29 w 44"/>
                <a:gd name="T55" fmla="*/ 15 h 51"/>
                <a:gd name="T56" fmla="*/ 32 w 44"/>
                <a:gd name="T57" fmla="*/ 15 h 51"/>
                <a:gd name="T58" fmla="*/ 32 w 44"/>
                <a:gd name="T59" fmla="*/ 35 h 51"/>
                <a:gd name="T60" fmla="*/ 29 w 44"/>
                <a:gd name="T61" fmla="*/ 35 h 51"/>
                <a:gd name="T62" fmla="*/ 29 w 44"/>
                <a:gd name="T63" fmla="*/ 32 h 51"/>
                <a:gd name="T64" fmla="*/ 27 w 44"/>
                <a:gd name="T65" fmla="*/ 29 h 51"/>
                <a:gd name="T66" fmla="*/ 25 w 44"/>
                <a:gd name="T67" fmla="*/ 27 h 51"/>
                <a:gd name="T68" fmla="*/ 21 w 44"/>
                <a:gd name="T69" fmla="*/ 27 h 51"/>
                <a:gd name="T70" fmla="*/ 15 w 44"/>
                <a:gd name="T71" fmla="*/ 27 h 51"/>
                <a:gd name="T72" fmla="*/ 15 w 44"/>
                <a:gd name="T73" fmla="*/ 42 h 51"/>
                <a:gd name="T74" fmla="*/ 16 w 44"/>
                <a:gd name="T75" fmla="*/ 45 h 51"/>
                <a:gd name="T76" fmla="*/ 17 w 44"/>
                <a:gd name="T77" fmla="*/ 47 h 51"/>
                <a:gd name="T78" fmla="*/ 19 w 44"/>
                <a:gd name="T79" fmla="*/ 48 h 51"/>
                <a:gd name="T80" fmla="*/ 24 w 44"/>
                <a:gd name="T81" fmla="*/ 48 h 51"/>
                <a:gd name="T82" fmla="*/ 27 w 44"/>
                <a:gd name="T83" fmla="*/ 48 h 51"/>
                <a:gd name="T84" fmla="*/ 30 w 44"/>
                <a:gd name="T85" fmla="*/ 48 h 51"/>
                <a:gd name="T86" fmla="*/ 33 w 44"/>
                <a:gd name="T87" fmla="*/ 48 h 51"/>
                <a:gd name="T88" fmla="*/ 35 w 44"/>
                <a:gd name="T89" fmla="*/ 47 h 51"/>
                <a:gd name="T90" fmla="*/ 39 w 44"/>
                <a:gd name="T91" fmla="*/ 42 h 51"/>
                <a:gd name="T92" fmla="*/ 41 w 44"/>
                <a:gd name="T93" fmla="*/ 36 h 51"/>
                <a:gd name="T94" fmla="*/ 44 w 44"/>
                <a:gd name="T95" fmla="*/ 36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4" h="51">
                  <a:moveTo>
                    <a:pt x="44" y="36"/>
                  </a:moveTo>
                  <a:cubicBezTo>
                    <a:pt x="43" y="51"/>
                    <a:pt x="43" y="51"/>
                    <a:pt x="43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1" y="49"/>
                    <a:pt x="2" y="49"/>
                    <a:pt x="3" y="49"/>
                  </a:cubicBezTo>
                  <a:cubicBezTo>
                    <a:pt x="4" y="48"/>
                    <a:pt x="5" y="48"/>
                    <a:pt x="6" y="48"/>
                  </a:cubicBezTo>
                  <a:cubicBezTo>
                    <a:pt x="6" y="48"/>
                    <a:pt x="7" y="47"/>
                    <a:pt x="7" y="47"/>
                  </a:cubicBezTo>
                  <a:cubicBezTo>
                    <a:pt x="7" y="46"/>
                    <a:pt x="8" y="45"/>
                    <a:pt x="8" y="44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7"/>
                    <a:pt x="8" y="6"/>
                    <a:pt x="7" y="6"/>
                  </a:cubicBezTo>
                  <a:cubicBezTo>
                    <a:pt x="7" y="5"/>
                    <a:pt x="6" y="5"/>
                    <a:pt x="6" y="4"/>
                  </a:cubicBezTo>
                  <a:cubicBezTo>
                    <a:pt x="5" y="4"/>
                    <a:pt x="4" y="4"/>
                    <a:pt x="3" y="3"/>
                  </a:cubicBezTo>
                  <a:cubicBezTo>
                    <a:pt x="2" y="3"/>
                    <a:pt x="1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37" y="13"/>
                    <a:pt x="37" y="13"/>
                    <a:pt x="37" y="13"/>
                  </a:cubicBezTo>
                  <a:cubicBezTo>
                    <a:pt x="37" y="11"/>
                    <a:pt x="36" y="9"/>
                    <a:pt x="34" y="7"/>
                  </a:cubicBezTo>
                  <a:cubicBezTo>
                    <a:pt x="32" y="5"/>
                    <a:pt x="31" y="4"/>
                    <a:pt x="29" y="4"/>
                  </a:cubicBezTo>
                  <a:cubicBezTo>
                    <a:pt x="29" y="4"/>
                    <a:pt x="28" y="4"/>
                    <a:pt x="27" y="4"/>
                  </a:cubicBezTo>
                  <a:cubicBezTo>
                    <a:pt x="26" y="3"/>
                    <a:pt x="25" y="3"/>
                    <a:pt x="23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23" y="24"/>
                    <a:pt x="24" y="23"/>
                    <a:pt x="25" y="23"/>
                  </a:cubicBezTo>
                  <a:cubicBezTo>
                    <a:pt x="26" y="23"/>
                    <a:pt x="27" y="22"/>
                    <a:pt x="27" y="21"/>
                  </a:cubicBezTo>
                  <a:cubicBezTo>
                    <a:pt x="28" y="21"/>
                    <a:pt x="28" y="20"/>
                    <a:pt x="29" y="19"/>
                  </a:cubicBezTo>
                  <a:cubicBezTo>
                    <a:pt x="29" y="17"/>
                    <a:pt x="29" y="16"/>
                    <a:pt x="29" y="15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9" y="34"/>
                    <a:pt x="29" y="33"/>
                    <a:pt x="29" y="32"/>
                  </a:cubicBezTo>
                  <a:cubicBezTo>
                    <a:pt x="28" y="30"/>
                    <a:pt x="28" y="29"/>
                    <a:pt x="27" y="29"/>
                  </a:cubicBezTo>
                  <a:cubicBezTo>
                    <a:pt x="27" y="28"/>
                    <a:pt x="26" y="27"/>
                    <a:pt x="25" y="27"/>
                  </a:cubicBezTo>
                  <a:cubicBezTo>
                    <a:pt x="24" y="27"/>
                    <a:pt x="23" y="27"/>
                    <a:pt x="21" y="27"/>
                  </a:cubicBezTo>
                  <a:cubicBezTo>
                    <a:pt x="15" y="27"/>
                    <a:pt x="15" y="27"/>
                    <a:pt x="15" y="27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5" y="43"/>
                    <a:pt x="15" y="44"/>
                    <a:pt x="16" y="45"/>
                  </a:cubicBezTo>
                  <a:cubicBezTo>
                    <a:pt x="16" y="46"/>
                    <a:pt x="16" y="47"/>
                    <a:pt x="17" y="47"/>
                  </a:cubicBezTo>
                  <a:cubicBezTo>
                    <a:pt x="17" y="48"/>
                    <a:pt x="18" y="48"/>
                    <a:pt x="19" y="48"/>
                  </a:cubicBezTo>
                  <a:cubicBezTo>
                    <a:pt x="20" y="48"/>
                    <a:pt x="22" y="48"/>
                    <a:pt x="24" y="48"/>
                  </a:cubicBezTo>
                  <a:cubicBezTo>
                    <a:pt x="25" y="48"/>
                    <a:pt x="26" y="48"/>
                    <a:pt x="27" y="48"/>
                  </a:cubicBezTo>
                  <a:cubicBezTo>
                    <a:pt x="28" y="48"/>
                    <a:pt x="29" y="48"/>
                    <a:pt x="30" y="48"/>
                  </a:cubicBezTo>
                  <a:cubicBezTo>
                    <a:pt x="31" y="48"/>
                    <a:pt x="32" y="48"/>
                    <a:pt x="33" y="48"/>
                  </a:cubicBezTo>
                  <a:cubicBezTo>
                    <a:pt x="34" y="48"/>
                    <a:pt x="35" y="47"/>
                    <a:pt x="35" y="47"/>
                  </a:cubicBezTo>
                  <a:cubicBezTo>
                    <a:pt x="36" y="46"/>
                    <a:pt x="37" y="44"/>
                    <a:pt x="39" y="42"/>
                  </a:cubicBezTo>
                  <a:cubicBezTo>
                    <a:pt x="40" y="39"/>
                    <a:pt x="41" y="38"/>
                    <a:pt x="41" y="36"/>
                  </a:cubicBezTo>
                  <a:lnTo>
                    <a:pt x="44" y="3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30"/>
            <p:cNvSpPr/>
            <p:nvPr userDrawn="1"/>
          </p:nvSpPr>
          <p:spPr bwMode="auto">
            <a:xfrm>
              <a:off x="2265314" y="1452985"/>
              <a:ext cx="184150" cy="192088"/>
            </a:xfrm>
            <a:custGeom>
              <a:avLst/>
              <a:gdLst>
                <a:gd name="T0" fmla="*/ 49 w 49"/>
                <a:gd name="T1" fmla="*/ 51 h 51"/>
                <a:gd name="T2" fmla="*/ 35 w 49"/>
                <a:gd name="T3" fmla="*/ 51 h 51"/>
                <a:gd name="T4" fmla="*/ 26 w 49"/>
                <a:gd name="T5" fmla="*/ 39 h 51"/>
                <a:gd name="T6" fmla="*/ 15 w 49"/>
                <a:gd name="T7" fmla="*/ 27 h 51"/>
                <a:gd name="T8" fmla="*/ 14 w 49"/>
                <a:gd name="T9" fmla="*/ 27 h 51"/>
                <a:gd name="T10" fmla="*/ 14 w 49"/>
                <a:gd name="T11" fmla="*/ 44 h 51"/>
                <a:gd name="T12" fmla="*/ 14 w 49"/>
                <a:gd name="T13" fmla="*/ 46 h 51"/>
                <a:gd name="T14" fmla="*/ 16 w 49"/>
                <a:gd name="T15" fmla="*/ 48 h 51"/>
                <a:gd name="T16" fmla="*/ 18 w 49"/>
                <a:gd name="T17" fmla="*/ 48 h 51"/>
                <a:gd name="T18" fmla="*/ 21 w 49"/>
                <a:gd name="T19" fmla="*/ 49 h 51"/>
                <a:gd name="T20" fmla="*/ 21 w 49"/>
                <a:gd name="T21" fmla="*/ 51 h 51"/>
                <a:gd name="T22" fmla="*/ 0 w 49"/>
                <a:gd name="T23" fmla="*/ 51 h 51"/>
                <a:gd name="T24" fmla="*/ 0 w 49"/>
                <a:gd name="T25" fmla="*/ 49 h 51"/>
                <a:gd name="T26" fmla="*/ 2 w 49"/>
                <a:gd name="T27" fmla="*/ 49 h 51"/>
                <a:gd name="T28" fmla="*/ 4 w 49"/>
                <a:gd name="T29" fmla="*/ 48 h 51"/>
                <a:gd name="T30" fmla="*/ 6 w 49"/>
                <a:gd name="T31" fmla="*/ 47 h 51"/>
                <a:gd name="T32" fmla="*/ 6 w 49"/>
                <a:gd name="T33" fmla="*/ 45 h 51"/>
                <a:gd name="T34" fmla="*/ 6 w 49"/>
                <a:gd name="T35" fmla="*/ 8 h 51"/>
                <a:gd name="T36" fmla="*/ 6 w 49"/>
                <a:gd name="T37" fmla="*/ 6 h 51"/>
                <a:gd name="T38" fmla="*/ 4 w 49"/>
                <a:gd name="T39" fmla="*/ 4 h 51"/>
                <a:gd name="T40" fmla="*/ 2 w 49"/>
                <a:gd name="T41" fmla="*/ 3 h 51"/>
                <a:gd name="T42" fmla="*/ 0 w 49"/>
                <a:gd name="T43" fmla="*/ 3 h 51"/>
                <a:gd name="T44" fmla="*/ 0 w 49"/>
                <a:gd name="T45" fmla="*/ 0 h 51"/>
                <a:gd name="T46" fmla="*/ 21 w 49"/>
                <a:gd name="T47" fmla="*/ 0 h 51"/>
                <a:gd name="T48" fmla="*/ 21 w 49"/>
                <a:gd name="T49" fmla="*/ 3 h 51"/>
                <a:gd name="T50" fmla="*/ 18 w 49"/>
                <a:gd name="T51" fmla="*/ 3 h 51"/>
                <a:gd name="T52" fmla="*/ 16 w 49"/>
                <a:gd name="T53" fmla="*/ 4 h 51"/>
                <a:gd name="T54" fmla="*/ 14 w 49"/>
                <a:gd name="T55" fmla="*/ 5 h 51"/>
                <a:gd name="T56" fmla="*/ 14 w 49"/>
                <a:gd name="T57" fmla="*/ 8 h 51"/>
                <a:gd name="T58" fmla="*/ 14 w 49"/>
                <a:gd name="T59" fmla="*/ 25 h 51"/>
                <a:gd name="T60" fmla="*/ 15 w 49"/>
                <a:gd name="T61" fmla="*/ 25 h 51"/>
                <a:gd name="T62" fmla="*/ 21 w 49"/>
                <a:gd name="T63" fmla="*/ 19 h 51"/>
                <a:gd name="T64" fmla="*/ 27 w 49"/>
                <a:gd name="T65" fmla="*/ 14 h 51"/>
                <a:gd name="T66" fmla="*/ 31 w 49"/>
                <a:gd name="T67" fmla="*/ 8 h 51"/>
                <a:gd name="T68" fmla="*/ 32 w 49"/>
                <a:gd name="T69" fmla="*/ 5 h 51"/>
                <a:gd name="T70" fmla="*/ 32 w 49"/>
                <a:gd name="T71" fmla="*/ 4 h 51"/>
                <a:gd name="T72" fmla="*/ 30 w 49"/>
                <a:gd name="T73" fmla="*/ 3 h 51"/>
                <a:gd name="T74" fmla="*/ 28 w 49"/>
                <a:gd name="T75" fmla="*/ 3 h 51"/>
                <a:gd name="T76" fmla="*/ 27 w 49"/>
                <a:gd name="T77" fmla="*/ 3 h 51"/>
                <a:gd name="T78" fmla="*/ 27 w 49"/>
                <a:gd name="T79" fmla="*/ 0 h 51"/>
                <a:gd name="T80" fmla="*/ 46 w 49"/>
                <a:gd name="T81" fmla="*/ 0 h 51"/>
                <a:gd name="T82" fmla="*/ 46 w 49"/>
                <a:gd name="T83" fmla="*/ 3 h 51"/>
                <a:gd name="T84" fmla="*/ 46 w 49"/>
                <a:gd name="T85" fmla="*/ 3 h 51"/>
                <a:gd name="T86" fmla="*/ 45 w 49"/>
                <a:gd name="T87" fmla="*/ 3 h 51"/>
                <a:gd name="T88" fmla="*/ 44 w 49"/>
                <a:gd name="T89" fmla="*/ 3 h 51"/>
                <a:gd name="T90" fmla="*/ 42 w 49"/>
                <a:gd name="T91" fmla="*/ 4 h 51"/>
                <a:gd name="T92" fmla="*/ 40 w 49"/>
                <a:gd name="T93" fmla="*/ 4 h 51"/>
                <a:gd name="T94" fmla="*/ 38 w 49"/>
                <a:gd name="T95" fmla="*/ 6 h 51"/>
                <a:gd name="T96" fmla="*/ 30 w 49"/>
                <a:gd name="T97" fmla="*/ 15 h 51"/>
                <a:gd name="T98" fmla="*/ 22 w 49"/>
                <a:gd name="T99" fmla="*/ 23 h 51"/>
                <a:gd name="T100" fmla="*/ 31 w 49"/>
                <a:gd name="T101" fmla="*/ 34 h 51"/>
                <a:gd name="T102" fmla="*/ 39 w 49"/>
                <a:gd name="T103" fmla="*/ 43 h 51"/>
                <a:gd name="T104" fmla="*/ 42 w 49"/>
                <a:gd name="T105" fmla="*/ 46 h 51"/>
                <a:gd name="T106" fmla="*/ 44 w 49"/>
                <a:gd name="T107" fmla="*/ 48 h 51"/>
                <a:gd name="T108" fmla="*/ 47 w 49"/>
                <a:gd name="T109" fmla="*/ 49 h 51"/>
                <a:gd name="T110" fmla="*/ 49 w 49"/>
                <a:gd name="T111" fmla="*/ 49 h 51"/>
                <a:gd name="T112" fmla="*/ 49 w 49"/>
                <a:gd name="T113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9" h="51">
                  <a:moveTo>
                    <a:pt x="49" y="51"/>
                  </a:moveTo>
                  <a:cubicBezTo>
                    <a:pt x="35" y="51"/>
                    <a:pt x="35" y="51"/>
                    <a:pt x="35" y="51"/>
                  </a:cubicBezTo>
                  <a:cubicBezTo>
                    <a:pt x="32" y="47"/>
                    <a:pt x="29" y="43"/>
                    <a:pt x="26" y="39"/>
                  </a:cubicBezTo>
                  <a:cubicBezTo>
                    <a:pt x="22" y="35"/>
                    <a:pt x="19" y="30"/>
                    <a:pt x="15" y="27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45"/>
                    <a:pt x="14" y="46"/>
                    <a:pt x="14" y="46"/>
                  </a:cubicBezTo>
                  <a:cubicBezTo>
                    <a:pt x="15" y="47"/>
                    <a:pt x="15" y="47"/>
                    <a:pt x="16" y="48"/>
                  </a:cubicBezTo>
                  <a:cubicBezTo>
                    <a:pt x="16" y="48"/>
                    <a:pt x="17" y="48"/>
                    <a:pt x="18" y="48"/>
                  </a:cubicBezTo>
                  <a:cubicBezTo>
                    <a:pt x="19" y="49"/>
                    <a:pt x="20" y="49"/>
                    <a:pt x="21" y="49"/>
                  </a:cubicBezTo>
                  <a:cubicBezTo>
                    <a:pt x="21" y="51"/>
                    <a:pt x="21" y="51"/>
                    <a:pt x="21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49"/>
                    <a:pt x="1" y="49"/>
                    <a:pt x="2" y="49"/>
                  </a:cubicBezTo>
                  <a:cubicBezTo>
                    <a:pt x="3" y="49"/>
                    <a:pt x="4" y="48"/>
                    <a:pt x="4" y="48"/>
                  </a:cubicBezTo>
                  <a:cubicBezTo>
                    <a:pt x="5" y="48"/>
                    <a:pt x="6" y="47"/>
                    <a:pt x="6" y="47"/>
                  </a:cubicBezTo>
                  <a:cubicBezTo>
                    <a:pt x="6" y="46"/>
                    <a:pt x="6" y="45"/>
                    <a:pt x="6" y="45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7"/>
                    <a:pt x="6" y="6"/>
                    <a:pt x="6" y="6"/>
                  </a:cubicBezTo>
                  <a:cubicBezTo>
                    <a:pt x="6" y="5"/>
                    <a:pt x="5" y="5"/>
                    <a:pt x="4" y="4"/>
                  </a:cubicBezTo>
                  <a:cubicBezTo>
                    <a:pt x="4" y="4"/>
                    <a:pt x="3" y="4"/>
                    <a:pt x="2" y="3"/>
                  </a:cubicBezTo>
                  <a:cubicBezTo>
                    <a:pt x="1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0" y="3"/>
                    <a:pt x="19" y="3"/>
                    <a:pt x="18" y="3"/>
                  </a:cubicBezTo>
                  <a:cubicBezTo>
                    <a:pt x="17" y="4"/>
                    <a:pt x="17" y="4"/>
                    <a:pt x="16" y="4"/>
                  </a:cubicBezTo>
                  <a:cubicBezTo>
                    <a:pt x="15" y="4"/>
                    <a:pt x="15" y="5"/>
                    <a:pt x="14" y="5"/>
                  </a:cubicBezTo>
                  <a:cubicBezTo>
                    <a:pt x="14" y="6"/>
                    <a:pt x="14" y="7"/>
                    <a:pt x="14" y="8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7" y="23"/>
                    <a:pt x="19" y="21"/>
                    <a:pt x="21" y="19"/>
                  </a:cubicBezTo>
                  <a:cubicBezTo>
                    <a:pt x="23" y="17"/>
                    <a:pt x="25" y="16"/>
                    <a:pt x="27" y="14"/>
                  </a:cubicBezTo>
                  <a:cubicBezTo>
                    <a:pt x="29" y="11"/>
                    <a:pt x="30" y="10"/>
                    <a:pt x="31" y="8"/>
                  </a:cubicBezTo>
                  <a:cubicBezTo>
                    <a:pt x="32" y="7"/>
                    <a:pt x="32" y="6"/>
                    <a:pt x="32" y="5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1" y="4"/>
                    <a:pt x="31" y="4"/>
                    <a:pt x="30" y="3"/>
                  </a:cubicBezTo>
                  <a:cubicBezTo>
                    <a:pt x="29" y="3"/>
                    <a:pt x="29" y="3"/>
                    <a:pt x="28" y="3"/>
                  </a:cubicBezTo>
                  <a:cubicBezTo>
                    <a:pt x="28" y="3"/>
                    <a:pt x="27" y="3"/>
                    <a:pt x="27" y="3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3" y="3"/>
                    <a:pt x="43" y="3"/>
                    <a:pt x="42" y="4"/>
                  </a:cubicBezTo>
                  <a:cubicBezTo>
                    <a:pt x="42" y="4"/>
                    <a:pt x="41" y="4"/>
                    <a:pt x="40" y="4"/>
                  </a:cubicBezTo>
                  <a:cubicBezTo>
                    <a:pt x="39" y="5"/>
                    <a:pt x="38" y="5"/>
                    <a:pt x="38" y="6"/>
                  </a:cubicBezTo>
                  <a:cubicBezTo>
                    <a:pt x="35" y="9"/>
                    <a:pt x="33" y="12"/>
                    <a:pt x="30" y="15"/>
                  </a:cubicBezTo>
                  <a:cubicBezTo>
                    <a:pt x="27" y="18"/>
                    <a:pt x="25" y="20"/>
                    <a:pt x="22" y="23"/>
                  </a:cubicBezTo>
                  <a:cubicBezTo>
                    <a:pt x="26" y="27"/>
                    <a:pt x="29" y="31"/>
                    <a:pt x="31" y="34"/>
                  </a:cubicBezTo>
                  <a:cubicBezTo>
                    <a:pt x="33" y="36"/>
                    <a:pt x="36" y="40"/>
                    <a:pt x="39" y="43"/>
                  </a:cubicBezTo>
                  <a:cubicBezTo>
                    <a:pt x="40" y="44"/>
                    <a:pt x="41" y="45"/>
                    <a:pt x="42" y="46"/>
                  </a:cubicBezTo>
                  <a:cubicBezTo>
                    <a:pt x="43" y="47"/>
                    <a:pt x="44" y="47"/>
                    <a:pt x="44" y="48"/>
                  </a:cubicBezTo>
                  <a:cubicBezTo>
                    <a:pt x="45" y="48"/>
                    <a:pt x="46" y="48"/>
                    <a:pt x="47" y="49"/>
                  </a:cubicBezTo>
                  <a:cubicBezTo>
                    <a:pt x="48" y="49"/>
                    <a:pt x="48" y="49"/>
                    <a:pt x="49" y="49"/>
                  </a:cubicBezTo>
                  <a:lnTo>
                    <a:pt x="49" y="5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31"/>
            <p:cNvSpPr/>
            <p:nvPr userDrawn="1"/>
          </p:nvSpPr>
          <p:spPr bwMode="auto">
            <a:xfrm>
              <a:off x="2460576" y="1452985"/>
              <a:ext cx="87313" cy="192088"/>
            </a:xfrm>
            <a:custGeom>
              <a:avLst/>
              <a:gdLst>
                <a:gd name="T0" fmla="*/ 23 w 23"/>
                <a:gd name="T1" fmla="*/ 51 h 51"/>
                <a:gd name="T2" fmla="*/ 0 w 23"/>
                <a:gd name="T3" fmla="*/ 51 h 51"/>
                <a:gd name="T4" fmla="*/ 0 w 23"/>
                <a:gd name="T5" fmla="*/ 49 h 51"/>
                <a:gd name="T6" fmla="*/ 2 w 23"/>
                <a:gd name="T7" fmla="*/ 49 h 51"/>
                <a:gd name="T8" fmla="*/ 5 w 23"/>
                <a:gd name="T9" fmla="*/ 48 h 51"/>
                <a:gd name="T10" fmla="*/ 7 w 23"/>
                <a:gd name="T11" fmla="*/ 47 h 51"/>
                <a:gd name="T12" fmla="*/ 7 w 23"/>
                <a:gd name="T13" fmla="*/ 45 h 51"/>
                <a:gd name="T14" fmla="*/ 7 w 23"/>
                <a:gd name="T15" fmla="*/ 8 h 51"/>
                <a:gd name="T16" fmla="*/ 7 w 23"/>
                <a:gd name="T17" fmla="*/ 6 h 51"/>
                <a:gd name="T18" fmla="*/ 5 w 23"/>
                <a:gd name="T19" fmla="*/ 4 h 51"/>
                <a:gd name="T20" fmla="*/ 2 w 23"/>
                <a:gd name="T21" fmla="*/ 3 h 51"/>
                <a:gd name="T22" fmla="*/ 0 w 23"/>
                <a:gd name="T23" fmla="*/ 3 h 51"/>
                <a:gd name="T24" fmla="*/ 0 w 23"/>
                <a:gd name="T25" fmla="*/ 0 h 51"/>
                <a:gd name="T26" fmla="*/ 23 w 23"/>
                <a:gd name="T27" fmla="*/ 0 h 51"/>
                <a:gd name="T28" fmla="*/ 23 w 23"/>
                <a:gd name="T29" fmla="*/ 3 h 51"/>
                <a:gd name="T30" fmla="*/ 20 w 23"/>
                <a:gd name="T31" fmla="*/ 3 h 51"/>
                <a:gd name="T32" fmla="*/ 17 w 23"/>
                <a:gd name="T33" fmla="*/ 4 h 51"/>
                <a:gd name="T34" fmla="*/ 15 w 23"/>
                <a:gd name="T35" fmla="*/ 5 h 51"/>
                <a:gd name="T36" fmla="*/ 15 w 23"/>
                <a:gd name="T37" fmla="*/ 7 h 51"/>
                <a:gd name="T38" fmla="*/ 15 w 23"/>
                <a:gd name="T39" fmla="*/ 44 h 51"/>
                <a:gd name="T40" fmla="*/ 15 w 23"/>
                <a:gd name="T41" fmla="*/ 46 h 51"/>
                <a:gd name="T42" fmla="*/ 17 w 23"/>
                <a:gd name="T43" fmla="*/ 48 h 51"/>
                <a:gd name="T44" fmla="*/ 20 w 23"/>
                <a:gd name="T45" fmla="*/ 48 h 51"/>
                <a:gd name="T46" fmla="*/ 23 w 23"/>
                <a:gd name="T47" fmla="*/ 49 h 51"/>
                <a:gd name="T48" fmla="*/ 23 w 23"/>
                <a:gd name="T49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" h="51">
                  <a:moveTo>
                    <a:pt x="23" y="51"/>
                  </a:moveTo>
                  <a:cubicBezTo>
                    <a:pt x="0" y="51"/>
                    <a:pt x="0" y="51"/>
                    <a:pt x="0" y="51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49"/>
                    <a:pt x="1" y="49"/>
                    <a:pt x="2" y="49"/>
                  </a:cubicBezTo>
                  <a:cubicBezTo>
                    <a:pt x="4" y="49"/>
                    <a:pt x="4" y="48"/>
                    <a:pt x="5" y="48"/>
                  </a:cubicBezTo>
                  <a:cubicBezTo>
                    <a:pt x="6" y="48"/>
                    <a:pt x="6" y="47"/>
                    <a:pt x="7" y="47"/>
                  </a:cubicBezTo>
                  <a:cubicBezTo>
                    <a:pt x="7" y="46"/>
                    <a:pt x="7" y="46"/>
                    <a:pt x="7" y="45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7"/>
                    <a:pt x="7" y="6"/>
                    <a:pt x="7" y="6"/>
                  </a:cubicBezTo>
                  <a:cubicBezTo>
                    <a:pt x="7" y="5"/>
                    <a:pt x="6" y="5"/>
                    <a:pt x="5" y="4"/>
                  </a:cubicBezTo>
                  <a:cubicBezTo>
                    <a:pt x="4" y="4"/>
                    <a:pt x="3" y="4"/>
                    <a:pt x="2" y="3"/>
                  </a:cubicBezTo>
                  <a:cubicBezTo>
                    <a:pt x="1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2" y="3"/>
                    <a:pt x="21" y="3"/>
                    <a:pt x="20" y="3"/>
                  </a:cubicBezTo>
                  <a:cubicBezTo>
                    <a:pt x="19" y="3"/>
                    <a:pt x="18" y="4"/>
                    <a:pt x="17" y="4"/>
                  </a:cubicBezTo>
                  <a:cubicBezTo>
                    <a:pt x="16" y="4"/>
                    <a:pt x="16" y="5"/>
                    <a:pt x="15" y="5"/>
                  </a:cubicBezTo>
                  <a:cubicBezTo>
                    <a:pt x="15" y="6"/>
                    <a:pt x="15" y="7"/>
                    <a:pt x="15" y="7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45"/>
                    <a:pt x="15" y="46"/>
                    <a:pt x="15" y="46"/>
                  </a:cubicBezTo>
                  <a:cubicBezTo>
                    <a:pt x="16" y="47"/>
                    <a:pt x="16" y="47"/>
                    <a:pt x="17" y="48"/>
                  </a:cubicBezTo>
                  <a:cubicBezTo>
                    <a:pt x="18" y="48"/>
                    <a:pt x="18" y="48"/>
                    <a:pt x="20" y="48"/>
                  </a:cubicBezTo>
                  <a:cubicBezTo>
                    <a:pt x="21" y="49"/>
                    <a:pt x="22" y="49"/>
                    <a:pt x="23" y="49"/>
                  </a:cubicBezTo>
                  <a:lnTo>
                    <a:pt x="23" y="5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32"/>
            <p:cNvSpPr/>
            <p:nvPr userDrawn="1"/>
          </p:nvSpPr>
          <p:spPr bwMode="auto">
            <a:xfrm>
              <a:off x="2554239" y="1452985"/>
              <a:ext cx="207963" cy="196850"/>
            </a:xfrm>
            <a:custGeom>
              <a:avLst/>
              <a:gdLst>
                <a:gd name="T0" fmla="*/ 55 w 55"/>
                <a:gd name="T1" fmla="*/ 3 h 52"/>
                <a:gd name="T2" fmla="*/ 51 w 55"/>
                <a:gd name="T3" fmla="*/ 4 h 52"/>
                <a:gd name="T4" fmla="*/ 48 w 55"/>
                <a:gd name="T5" fmla="*/ 5 h 52"/>
                <a:gd name="T6" fmla="*/ 47 w 55"/>
                <a:gd name="T7" fmla="*/ 8 h 52"/>
                <a:gd name="T8" fmla="*/ 46 w 55"/>
                <a:gd name="T9" fmla="*/ 15 h 52"/>
                <a:gd name="T10" fmla="*/ 46 w 55"/>
                <a:gd name="T11" fmla="*/ 52 h 52"/>
                <a:gd name="T12" fmla="*/ 43 w 55"/>
                <a:gd name="T13" fmla="*/ 52 h 52"/>
                <a:gd name="T14" fmla="*/ 12 w 55"/>
                <a:gd name="T15" fmla="*/ 10 h 52"/>
                <a:gd name="T16" fmla="*/ 12 w 55"/>
                <a:gd name="T17" fmla="*/ 37 h 52"/>
                <a:gd name="T18" fmla="*/ 13 w 55"/>
                <a:gd name="T19" fmla="*/ 43 h 52"/>
                <a:gd name="T20" fmla="*/ 14 w 55"/>
                <a:gd name="T21" fmla="*/ 47 h 52"/>
                <a:gd name="T22" fmla="*/ 18 w 55"/>
                <a:gd name="T23" fmla="*/ 48 h 52"/>
                <a:gd name="T24" fmla="*/ 21 w 55"/>
                <a:gd name="T25" fmla="*/ 49 h 52"/>
                <a:gd name="T26" fmla="*/ 21 w 55"/>
                <a:gd name="T27" fmla="*/ 51 h 52"/>
                <a:gd name="T28" fmla="*/ 0 w 55"/>
                <a:gd name="T29" fmla="*/ 51 h 52"/>
                <a:gd name="T30" fmla="*/ 0 w 55"/>
                <a:gd name="T31" fmla="*/ 49 h 52"/>
                <a:gd name="T32" fmla="*/ 4 w 55"/>
                <a:gd name="T33" fmla="*/ 48 h 52"/>
                <a:gd name="T34" fmla="*/ 7 w 55"/>
                <a:gd name="T35" fmla="*/ 47 h 52"/>
                <a:gd name="T36" fmla="*/ 8 w 55"/>
                <a:gd name="T37" fmla="*/ 44 h 52"/>
                <a:gd name="T38" fmla="*/ 9 w 55"/>
                <a:gd name="T39" fmla="*/ 37 h 52"/>
                <a:gd name="T40" fmla="*/ 9 w 55"/>
                <a:gd name="T41" fmla="*/ 12 h 52"/>
                <a:gd name="T42" fmla="*/ 8 w 55"/>
                <a:gd name="T43" fmla="*/ 9 h 52"/>
                <a:gd name="T44" fmla="*/ 7 w 55"/>
                <a:gd name="T45" fmla="*/ 6 h 52"/>
                <a:gd name="T46" fmla="*/ 3 w 55"/>
                <a:gd name="T47" fmla="*/ 4 h 52"/>
                <a:gd name="T48" fmla="*/ 0 w 55"/>
                <a:gd name="T49" fmla="*/ 3 h 52"/>
                <a:gd name="T50" fmla="*/ 0 w 55"/>
                <a:gd name="T51" fmla="*/ 0 h 52"/>
                <a:gd name="T52" fmla="*/ 14 w 55"/>
                <a:gd name="T53" fmla="*/ 0 h 52"/>
                <a:gd name="T54" fmla="*/ 43 w 55"/>
                <a:gd name="T55" fmla="*/ 39 h 52"/>
                <a:gd name="T56" fmla="*/ 43 w 55"/>
                <a:gd name="T57" fmla="*/ 15 h 52"/>
                <a:gd name="T58" fmla="*/ 42 w 55"/>
                <a:gd name="T59" fmla="*/ 8 h 52"/>
                <a:gd name="T60" fmla="*/ 41 w 55"/>
                <a:gd name="T61" fmla="*/ 5 h 52"/>
                <a:gd name="T62" fmla="*/ 37 w 55"/>
                <a:gd name="T63" fmla="*/ 4 h 52"/>
                <a:gd name="T64" fmla="*/ 34 w 55"/>
                <a:gd name="T65" fmla="*/ 3 h 52"/>
                <a:gd name="T66" fmla="*/ 34 w 55"/>
                <a:gd name="T67" fmla="*/ 0 h 52"/>
                <a:gd name="T68" fmla="*/ 55 w 55"/>
                <a:gd name="T69" fmla="*/ 0 h 52"/>
                <a:gd name="T70" fmla="*/ 55 w 55"/>
                <a:gd name="T71" fmla="*/ 3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5" h="52">
                  <a:moveTo>
                    <a:pt x="55" y="3"/>
                  </a:moveTo>
                  <a:cubicBezTo>
                    <a:pt x="54" y="3"/>
                    <a:pt x="53" y="3"/>
                    <a:pt x="51" y="4"/>
                  </a:cubicBezTo>
                  <a:cubicBezTo>
                    <a:pt x="50" y="4"/>
                    <a:pt x="49" y="4"/>
                    <a:pt x="48" y="5"/>
                  </a:cubicBezTo>
                  <a:cubicBezTo>
                    <a:pt x="48" y="5"/>
                    <a:pt x="47" y="6"/>
                    <a:pt x="47" y="8"/>
                  </a:cubicBezTo>
                  <a:cubicBezTo>
                    <a:pt x="46" y="10"/>
                    <a:pt x="46" y="12"/>
                    <a:pt x="46" y="15"/>
                  </a:cubicBezTo>
                  <a:cubicBezTo>
                    <a:pt x="46" y="52"/>
                    <a:pt x="46" y="52"/>
                    <a:pt x="46" y="52"/>
                  </a:cubicBezTo>
                  <a:cubicBezTo>
                    <a:pt x="43" y="52"/>
                    <a:pt x="43" y="52"/>
                    <a:pt x="43" y="52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2" y="39"/>
                    <a:pt x="12" y="42"/>
                    <a:pt x="13" y="43"/>
                  </a:cubicBezTo>
                  <a:cubicBezTo>
                    <a:pt x="13" y="45"/>
                    <a:pt x="14" y="46"/>
                    <a:pt x="14" y="47"/>
                  </a:cubicBezTo>
                  <a:cubicBezTo>
                    <a:pt x="15" y="47"/>
                    <a:pt x="16" y="48"/>
                    <a:pt x="18" y="48"/>
                  </a:cubicBezTo>
                  <a:cubicBezTo>
                    <a:pt x="20" y="49"/>
                    <a:pt x="21" y="49"/>
                    <a:pt x="21" y="49"/>
                  </a:cubicBezTo>
                  <a:cubicBezTo>
                    <a:pt x="21" y="51"/>
                    <a:pt x="21" y="51"/>
                    <a:pt x="21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1" y="49"/>
                    <a:pt x="2" y="49"/>
                    <a:pt x="4" y="48"/>
                  </a:cubicBezTo>
                  <a:cubicBezTo>
                    <a:pt x="5" y="48"/>
                    <a:pt x="6" y="47"/>
                    <a:pt x="7" y="47"/>
                  </a:cubicBezTo>
                  <a:cubicBezTo>
                    <a:pt x="7" y="46"/>
                    <a:pt x="8" y="45"/>
                    <a:pt x="8" y="44"/>
                  </a:cubicBezTo>
                  <a:cubicBezTo>
                    <a:pt x="9" y="43"/>
                    <a:pt x="9" y="40"/>
                    <a:pt x="9" y="37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9" y="11"/>
                    <a:pt x="9" y="10"/>
                    <a:pt x="8" y="9"/>
                  </a:cubicBezTo>
                  <a:cubicBezTo>
                    <a:pt x="8" y="7"/>
                    <a:pt x="7" y="7"/>
                    <a:pt x="7" y="6"/>
                  </a:cubicBezTo>
                  <a:cubicBezTo>
                    <a:pt x="6" y="5"/>
                    <a:pt x="5" y="5"/>
                    <a:pt x="3" y="4"/>
                  </a:cubicBezTo>
                  <a:cubicBezTo>
                    <a:pt x="2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43" y="39"/>
                    <a:pt x="43" y="39"/>
                    <a:pt x="43" y="39"/>
                  </a:cubicBezTo>
                  <a:cubicBezTo>
                    <a:pt x="43" y="15"/>
                    <a:pt x="43" y="15"/>
                    <a:pt x="43" y="15"/>
                  </a:cubicBezTo>
                  <a:cubicBezTo>
                    <a:pt x="43" y="12"/>
                    <a:pt x="43" y="10"/>
                    <a:pt x="42" y="8"/>
                  </a:cubicBezTo>
                  <a:cubicBezTo>
                    <a:pt x="42" y="7"/>
                    <a:pt x="41" y="6"/>
                    <a:pt x="41" y="5"/>
                  </a:cubicBezTo>
                  <a:cubicBezTo>
                    <a:pt x="40" y="5"/>
                    <a:pt x="39" y="4"/>
                    <a:pt x="37" y="4"/>
                  </a:cubicBezTo>
                  <a:cubicBezTo>
                    <a:pt x="36" y="3"/>
                    <a:pt x="35" y="3"/>
                    <a:pt x="34" y="3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55" y="0"/>
                    <a:pt x="55" y="0"/>
                    <a:pt x="55" y="0"/>
                  </a:cubicBezTo>
                  <a:lnTo>
                    <a:pt x="55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33"/>
            <p:cNvSpPr/>
            <p:nvPr userDrawn="1"/>
          </p:nvSpPr>
          <p:spPr bwMode="auto">
            <a:xfrm>
              <a:off x="2773314" y="1449810"/>
              <a:ext cx="187325" cy="203200"/>
            </a:xfrm>
            <a:custGeom>
              <a:avLst/>
              <a:gdLst>
                <a:gd name="T0" fmla="*/ 50 w 50"/>
                <a:gd name="T1" fmla="*/ 32 h 54"/>
                <a:gd name="T2" fmla="*/ 48 w 50"/>
                <a:gd name="T3" fmla="*/ 32 h 54"/>
                <a:gd name="T4" fmla="*/ 45 w 50"/>
                <a:gd name="T5" fmla="*/ 33 h 54"/>
                <a:gd name="T6" fmla="*/ 44 w 50"/>
                <a:gd name="T7" fmla="*/ 35 h 54"/>
                <a:gd name="T8" fmla="*/ 43 w 50"/>
                <a:gd name="T9" fmla="*/ 37 h 54"/>
                <a:gd name="T10" fmla="*/ 43 w 50"/>
                <a:gd name="T11" fmla="*/ 41 h 54"/>
                <a:gd name="T12" fmla="*/ 43 w 50"/>
                <a:gd name="T13" fmla="*/ 47 h 54"/>
                <a:gd name="T14" fmla="*/ 43 w 50"/>
                <a:gd name="T15" fmla="*/ 49 h 54"/>
                <a:gd name="T16" fmla="*/ 34 w 50"/>
                <a:gd name="T17" fmla="*/ 52 h 54"/>
                <a:gd name="T18" fmla="*/ 25 w 50"/>
                <a:gd name="T19" fmla="*/ 54 h 54"/>
                <a:gd name="T20" fmla="*/ 15 w 50"/>
                <a:gd name="T21" fmla="*/ 52 h 54"/>
                <a:gd name="T22" fmla="*/ 7 w 50"/>
                <a:gd name="T23" fmla="*/ 47 h 54"/>
                <a:gd name="T24" fmla="*/ 2 w 50"/>
                <a:gd name="T25" fmla="*/ 38 h 54"/>
                <a:gd name="T26" fmla="*/ 0 w 50"/>
                <a:gd name="T27" fmla="*/ 27 h 54"/>
                <a:gd name="T28" fmla="*/ 2 w 50"/>
                <a:gd name="T29" fmla="*/ 17 h 54"/>
                <a:gd name="T30" fmla="*/ 7 w 50"/>
                <a:gd name="T31" fmla="*/ 8 h 54"/>
                <a:gd name="T32" fmla="*/ 15 w 50"/>
                <a:gd name="T33" fmla="*/ 2 h 54"/>
                <a:gd name="T34" fmla="*/ 25 w 50"/>
                <a:gd name="T35" fmla="*/ 0 h 54"/>
                <a:gd name="T36" fmla="*/ 33 w 50"/>
                <a:gd name="T37" fmla="*/ 1 h 54"/>
                <a:gd name="T38" fmla="*/ 39 w 50"/>
                <a:gd name="T39" fmla="*/ 4 h 54"/>
                <a:gd name="T40" fmla="*/ 40 w 50"/>
                <a:gd name="T41" fmla="*/ 1 h 54"/>
                <a:gd name="T42" fmla="*/ 43 w 50"/>
                <a:gd name="T43" fmla="*/ 1 h 54"/>
                <a:gd name="T44" fmla="*/ 43 w 50"/>
                <a:gd name="T45" fmla="*/ 19 h 54"/>
                <a:gd name="T46" fmla="*/ 40 w 50"/>
                <a:gd name="T47" fmla="*/ 19 h 54"/>
                <a:gd name="T48" fmla="*/ 38 w 50"/>
                <a:gd name="T49" fmla="*/ 13 h 54"/>
                <a:gd name="T50" fmla="*/ 36 w 50"/>
                <a:gd name="T51" fmla="*/ 8 h 54"/>
                <a:gd name="T52" fmla="*/ 31 w 50"/>
                <a:gd name="T53" fmla="*/ 5 h 54"/>
                <a:gd name="T54" fmla="*/ 25 w 50"/>
                <a:gd name="T55" fmla="*/ 3 h 54"/>
                <a:gd name="T56" fmla="*/ 18 w 50"/>
                <a:gd name="T57" fmla="*/ 5 h 54"/>
                <a:gd name="T58" fmla="*/ 13 w 50"/>
                <a:gd name="T59" fmla="*/ 10 h 54"/>
                <a:gd name="T60" fmla="*/ 10 w 50"/>
                <a:gd name="T61" fmla="*/ 17 h 54"/>
                <a:gd name="T62" fmla="*/ 9 w 50"/>
                <a:gd name="T63" fmla="*/ 27 h 54"/>
                <a:gd name="T64" fmla="*/ 10 w 50"/>
                <a:gd name="T65" fmla="*/ 36 h 54"/>
                <a:gd name="T66" fmla="*/ 13 w 50"/>
                <a:gd name="T67" fmla="*/ 44 h 54"/>
                <a:gd name="T68" fmla="*/ 19 w 50"/>
                <a:gd name="T69" fmla="*/ 49 h 54"/>
                <a:gd name="T70" fmla="*/ 26 w 50"/>
                <a:gd name="T71" fmla="*/ 50 h 54"/>
                <a:gd name="T72" fmla="*/ 32 w 50"/>
                <a:gd name="T73" fmla="*/ 49 h 54"/>
                <a:gd name="T74" fmla="*/ 36 w 50"/>
                <a:gd name="T75" fmla="*/ 47 h 54"/>
                <a:gd name="T76" fmla="*/ 36 w 50"/>
                <a:gd name="T77" fmla="*/ 44 h 54"/>
                <a:gd name="T78" fmla="*/ 36 w 50"/>
                <a:gd name="T79" fmla="*/ 40 h 54"/>
                <a:gd name="T80" fmla="*/ 36 w 50"/>
                <a:gd name="T81" fmla="*/ 38 h 54"/>
                <a:gd name="T82" fmla="*/ 36 w 50"/>
                <a:gd name="T83" fmla="*/ 35 h 54"/>
                <a:gd name="T84" fmla="*/ 34 w 50"/>
                <a:gd name="T85" fmla="*/ 33 h 54"/>
                <a:gd name="T86" fmla="*/ 31 w 50"/>
                <a:gd name="T87" fmla="*/ 32 h 54"/>
                <a:gd name="T88" fmla="*/ 28 w 50"/>
                <a:gd name="T89" fmla="*/ 32 h 54"/>
                <a:gd name="T90" fmla="*/ 28 w 50"/>
                <a:gd name="T91" fmla="*/ 29 h 54"/>
                <a:gd name="T92" fmla="*/ 50 w 50"/>
                <a:gd name="T93" fmla="*/ 29 h 54"/>
                <a:gd name="T94" fmla="*/ 50 w 50"/>
                <a:gd name="T95" fmla="*/ 3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0" h="54">
                  <a:moveTo>
                    <a:pt x="50" y="32"/>
                  </a:moveTo>
                  <a:cubicBezTo>
                    <a:pt x="49" y="32"/>
                    <a:pt x="49" y="32"/>
                    <a:pt x="48" y="32"/>
                  </a:cubicBezTo>
                  <a:cubicBezTo>
                    <a:pt x="47" y="32"/>
                    <a:pt x="46" y="33"/>
                    <a:pt x="45" y="33"/>
                  </a:cubicBezTo>
                  <a:cubicBezTo>
                    <a:pt x="44" y="33"/>
                    <a:pt x="44" y="34"/>
                    <a:pt x="44" y="35"/>
                  </a:cubicBezTo>
                  <a:cubicBezTo>
                    <a:pt x="43" y="35"/>
                    <a:pt x="43" y="36"/>
                    <a:pt x="43" y="37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3" y="44"/>
                    <a:pt x="43" y="46"/>
                    <a:pt x="43" y="47"/>
                  </a:cubicBezTo>
                  <a:cubicBezTo>
                    <a:pt x="43" y="48"/>
                    <a:pt x="43" y="48"/>
                    <a:pt x="43" y="49"/>
                  </a:cubicBezTo>
                  <a:cubicBezTo>
                    <a:pt x="40" y="51"/>
                    <a:pt x="37" y="52"/>
                    <a:pt x="34" y="52"/>
                  </a:cubicBezTo>
                  <a:cubicBezTo>
                    <a:pt x="31" y="53"/>
                    <a:pt x="28" y="54"/>
                    <a:pt x="25" y="54"/>
                  </a:cubicBezTo>
                  <a:cubicBezTo>
                    <a:pt x="21" y="54"/>
                    <a:pt x="18" y="53"/>
                    <a:pt x="15" y="52"/>
                  </a:cubicBezTo>
                  <a:cubicBezTo>
                    <a:pt x="12" y="51"/>
                    <a:pt x="10" y="49"/>
                    <a:pt x="7" y="47"/>
                  </a:cubicBezTo>
                  <a:cubicBezTo>
                    <a:pt x="5" y="44"/>
                    <a:pt x="3" y="41"/>
                    <a:pt x="2" y="38"/>
                  </a:cubicBezTo>
                  <a:cubicBezTo>
                    <a:pt x="1" y="35"/>
                    <a:pt x="0" y="31"/>
                    <a:pt x="0" y="27"/>
                  </a:cubicBezTo>
                  <a:cubicBezTo>
                    <a:pt x="0" y="23"/>
                    <a:pt x="1" y="20"/>
                    <a:pt x="2" y="17"/>
                  </a:cubicBezTo>
                  <a:cubicBezTo>
                    <a:pt x="3" y="13"/>
                    <a:pt x="5" y="10"/>
                    <a:pt x="7" y="8"/>
                  </a:cubicBezTo>
                  <a:cubicBezTo>
                    <a:pt x="10" y="5"/>
                    <a:pt x="12" y="4"/>
                    <a:pt x="15" y="2"/>
                  </a:cubicBezTo>
                  <a:cubicBezTo>
                    <a:pt x="19" y="1"/>
                    <a:pt x="22" y="0"/>
                    <a:pt x="25" y="0"/>
                  </a:cubicBezTo>
                  <a:cubicBezTo>
                    <a:pt x="28" y="0"/>
                    <a:pt x="31" y="1"/>
                    <a:pt x="33" y="1"/>
                  </a:cubicBezTo>
                  <a:cubicBezTo>
                    <a:pt x="35" y="2"/>
                    <a:pt x="37" y="3"/>
                    <a:pt x="39" y="4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3" y="19"/>
                    <a:pt x="43" y="19"/>
                    <a:pt x="43" y="19"/>
                  </a:cubicBezTo>
                  <a:cubicBezTo>
                    <a:pt x="40" y="19"/>
                    <a:pt x="40" y="19"/>
                    <a:pt x="40" y="19"/>
                  </a:cubicBezTo>
                  <a:cubicBezTo>
                    <a:pt x="40" y="17"/>
                    <a:pt x="39" y="15"/>
                    <a:pt x="38" y="13"/>
                  </a:cubicBezTo>
                  <a:cubicBezTo>
                    <a:pt x="38" y="12"/>
                    <a:pt x="37" y="10"/>
                    <a:pt x="36" y="8"/>
                  </a:cubicBezTo>
                  <a:cubicBezTo>
                    <a:pt x="34" y="7"/>
                    <a:pt x="33" y="6"/>
                    <a:pt x="31" y="5"/>
                  </a:cubicBezTo>
                  <a:cubicBezTo>
                    <a:pt x="30" y="4"/>
                    <a:pt x="28" y="3"/>
                    <a:pt x="25" y="3"/>
                  </a:cubicBezTo>
                  <a:cubicBezTo>
                    <a:pt x="23" y="3"/>
                    <a:pt x="20" y="4"/>
                    <a:pt x="18" y="5"/>
                  </a:cubicBezTo>
                  <a:cubicBezTo>
                    <a:pt x="16" y="6"/>
                    <a:pt x="15" y="7"/>
                    <a:pt x="13" y="10"/>
                  </a:cubicBezTo>
                  <a:cubicBezTo>
                    <a:pt x="12" y="12"/>
                    <a:pt x="11" y="14"/>
                    <a:pt x="10" y="17"/>
                  </a:cubicBezTo>
                  <a:cubicBezTo>
                    <a:pt x="9" y="20"/>
                    <a:pt x="9" y="23"/>
                    <a:pt x="9" y="27"/>
                  </a:cubicBezTo>
                  <a:cubicBezTo>
                    <a:pt x="9" y="30"/>
                    <a:pt x="9" y="33"/>
                    <a:pt x="10" y="36"/>
                  </a:cubicBezTo>
                  <a:cubicBezTo>
                    <a:pt x="11" y="39"/>
                    <a:pt x="12" y="41"/>
                    <a:pt x="13" y="44"/>
                  </a:cubicBezTo>
                  <a:cubicBezTo>
                    <a:pt x="15" y="46"/>
                    <a:pt x="17" y="47"/>
                    <a:pt x="19" y="49"/>
                  </a:cubicBezTo>
                  <a:cubicBezTo>
                    <a:pt x="21" y="50"/>
                    <a:pt x="24" y="50"/>
                    <a:pt x="26" y="50"/>
                  </a:cubicBezTo>
                  <a:cubicBezTo>
                    <a:pt x="28" y="50"/>
                    <a:pt x="30" y="50"/>
                    <a:pt x="32" y="49"/>
                  </a:cubicBezTo>
                  <a:cubicBezTo>
                    <a:pt x="34" y="49"/>
                    <a:pt x="35" y="48"/>
                    <a:pt x="36" y="47"/>
                  </a:cubicBezTo>
                  <a:cubicBezTo>
                    <a:pt x="36" y="46"/>
                    <a:pt x="36" y="45"/>
                    <a:pt x="36" y="44"/>
                  </a:cubicBezTo>
                  <a:cubicBezTo>
                    <a:pt x="36" y="42"/>
                    <a:pt x="36" y="41"/>
                    <a:pt x="36" y="40"/>
                  </a:cubicBezTo>
                  <a:cubicBezTo>
                    <a:pt x="36" y="38"/>
                    <a:pt x="36" y="38"/>
                    <a:pt x="36" y="38"/>
                  </a:cubicBezTo>
                  <a:cubicBezTo>
                    <a:pt x="36" y="37"/>
                    <a:pt x="36" y="36"/>
                    <a:pt x="36" y="35"/>
                  </a:cubicBezTo>
                  <a:cubicBezTo>
                    <a:pt x="35" y="34"/>
                    <a:pt x="35" y="34"/>
                    <a:pt x="34" y="33"/>
                  </a:cubicBezTo>
                  <a:cubicBezTo>
                    <a:pt x="33" y="33"/>
                    <a:pt x="32" y="33"/>
                    <a:pt x="31" y="32"/>
                  </a:cubicBezTo>
                  <a:cubicBezTo>
                    <a:pt x="29" y="32"/>
                    <a:pt x="28" y="32"/>
                    <a:pt x="28" y="32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50" y="29"/>
                    <a:pt x="50" y="29"/>
                    <a:pt x="50" y="29"/>
                  </a:cubicBezTo>
                  <a:lnTo>
                    <a:pt x="50" y="3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34"/>
            <p:cNvSpPr/>
            <p:nvPr userDrawn="1"/>
          </p:nvSpPr>
          <p:spPr bwMode="auto">
            <a:xfrm>
              <a:off x="3040014" y="1452985"/>
              <a:ext cx="195263" cy="200025"/>
            </a:xfrm>
            <a:custGeom>
              <a:avLst/>
              <a:gdLst>
                <a:gd name="T0" fmla="*/ 52 w 52"/>
                <a:gd name="T1" fmla="*/ 3 h 53"/>
                <a:gd name="T2" fmla="*/ 49 w 52"/>
                <a:gd name="T3" fmla="*/ 3 h 53"/>
                <a:gd name="T4" fmla="*/ 46 w 52"/>
                <a:gd name="T5" fmla="*/ 5 h 53"/>
                <a:gd name="T6" fmla="*/ 44 w 52"/>
                <a:gd name="T7" fmla="*/ 8 h 53"/>
                <a:gd name="T8" fmla="*/ 44 w 52"/>
                <a:gd name="T9" fmla="*/ 14 h 53"/>
                <a:gd name="T10" fmla="*/ 44 w 52"/>
                <a:gd name="T11" fmla="*/ 36 h 53"/>
                <a:gd name="T12" fmla="*/ 42 w 52"/>
                <a:gd name="T13" fmla="*/ 44 h 53"/>
                <a:gd name="T14" fmla="*/ 37 w 52"/>
                <a:gd name="T15" fmla="*/ 49 h 53"/>
                <a:gd name="T16" fmla="*/ 31 w 52"/>
                <a:gd name="T17" fmla="*/ 52 h 53"/>
                <a:gd name="T18" fmla="*/ 25 w 52"/>
                <a:gd name="T19" fmla="*/ 53 h 53"/>
                <a:gd name="T20" fmla="*/ 17 w 52"/>
                <a:gd name="T21" fmla="*/ 51 h 53"/>
                <a:gd name="T22" fmla="*/ 11 w 52"/>
                <a:gd name="T23" fmla="*/ 48 h 53"/>
                <a:gd name="T24" fmla="*/ 8 w 52"/>
                <a:gd name="T25" fmla="*/ 43 h 53"/>
                <a:gd name="T26" fmla="*/ 6 w 52"/>
                <a:gd name="T27" fmla="*/ 38 h 53"/>
                <a:gd name="T28" fmla="*/ 6 w 52"/>
                <a:gd name="T29" fmla="*/ 8 h 53"/>
                <a:gd name="T30" fmla="*/ 6 w 52"/>
                <a:gd name="T31" fmla="*/ 6 h 53"/>
                <a:gd name="T32" fmla="*/ 4 w 52"/>
                <a:gd name="T33" fmla="*/ 4 h 53"/>
                <a:gd name="T34" fmla="*/ 2 w 52"/>
                <a:gd name="T35" fmla="*/ 3 h 53"/>
                <a:gd name="T36" fmla="*/ 0 w 52"/>
                <a:gd name="T37" fmla="*/ 3 h 53"/>
                <a:gd name="T38" fmla="*/ 0 w 52"/>
                <a:gd name="T39" fmla="*/ 0 h 53"/>
                <a:gd name="T40" fmla="*/ 21 w 52"/>
                <a:gd name="T41" fmla="*/ 0 h 53"/>
                <a:gd name="T42" fmla="*/ 21 w 52"/>
                <a:gd name="T43" fmla="*/ 3 h 53"/>
                <a:gd name="T44" fmla="*/ 18 w 52"/>
                <a:gd name="T45" fmla="*/ 3 h 53"/>
                <a:gd name="T46" fmla="*/ 16 w 52"/>
                <a:gd name="T47" fmla="*/ 4 h 53"/>
                <a:gd name="T48" fmla="*/ 14 w 52"/>
                <a:gd name="T49" fmla="*/ 5 h 53"/>
                <a:gd name="T50" fmla="*/ 14 w 52"/>
                <a:gd name="T51" fmla="*/ 8 h 53"/>
                <a:gd name="T52" fmla="*/ 14 w 52"/>
                <a:gd name="T53" fmla="*/ 36 h 53"/>
                <a:gd name="T54" fmla="*/ 15 w 52"/>
                <a:gd name="T55" fmla="*/ 40 h 53"/>
                <a:gd name="T56" fmla="*/ 16 w 52"/>
                <a:gd name="T57" fmla="*/ 44 h 53"/>
                <a:gd name="T58" fmla="*/ 20 w 52"/>
                <a:gd name="T59" fmla="*/ 47 h 53"/>
                <a:gd name="T60" fmla="*/ 27 w 52"/>
                <a:gd name="T61" fmla="*/ 49 h 53"/>
                <a:gd name="T62" fmla="*/ 33 w 52"/>
                <a:gd name="T63" fmla="*/ 47 h 53"/>
                <a:gd name="T64" fmla="*/ 38 w 52"/>
                <a:gd name="T65" fmla="*/ 44 h 53"/>
                <a:gd name="T66" fmla="*/ 40 w 52"/>
                <a:gd name="T67" fmla="*/ 40 h 53"/>
                <a:gd name="T68" fmla="*/ 40 w 52"/>
                <a:gd name="T69" fmla="*/ 36 h 53"/>
                <a:gd name="T70" fmla="*/ 40 w 52"/>
                <a:gd name="T71" fmla="*/ 15 h 53"/>
                <a:gd name="T72" fmla="*/ 40 w 52"/>
                <a:gd name="T73" fmla="*/ 8 h 53"/>
                <a:gd name="T74" fmla="*/ 38 w 52"/>
                <a:gd name="T75" fmla="*/ 5 h 53"/>
                <a:gd name="T76" fmla="*/ 35 w 52"/>
                <a:gd name="T77" fmla="*/ 4 h 53"/>
                <a:gd name="T78" fmla="*/ 31 w 52"/>
                <a:gd name="T79" fmla="*/ 3 h 53"/>
                <a:gd name="T80" fmla="*/ 31 w 52"/>
                <a:gd name="T81" fmla="*/ 0 h 53"/>
                <a:gd name="T82" fmla="*/ 52 w 52"/>
                <a:gd name="T83" fmla="*/ 0 h 53"/>
                <a:gd name="T84" fmla="*/ 52 w 52"/>
                <a:gd name="T85" fmla="*/ 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2" h="53">
                  <a:moveTo>
                    <a:pt x="52" y="3"/>
                  </a:moveTo>
                  <a:cubicBezTo>
                    <a:pt x="51" y="3"/>
                    <a:pt x="50" y="3"/>
                    <a:pt x="49" y="3"/>
                  </a:cubicBezTo>
                  <a:cubicBezTo>
                    <a:pt x="48" y="4"/>
                    <a:pt x="47" y="4"/>
                    <a:pt x="46" y="5"/>
                  </a:cubicBezTo>
                  <a:cubicBezTo>
                    <a:pt x="45" y="5"/>
                    <a:pt x="45" y="6"/>
                    <a:pt x="44" y="8"/>
                  </a:cubicBezTo>
                  <a:cubicBezTo>
                    <a:pt x="44" y="10"/>
                    <a:pt x="44" y="12"/>
                    <a:pt x="44" y="14"/>
                  </a:cubicBezTo>
                  <a:cubicBezTo>
                    <a:pt x="44" y="36"/>
                    <a:pt x="44" y="36"/>
                    <a:pt x="44" y="36"/>
                  </a:cubicBezTo>
                  <a:cubicBezTo>
                    <a:pt x="44" y="39"/>
                    <a:pt x="43" y="42"/>
                    <a:pt x="42" y="44"/>
                  </a:cubicBezTo>
                  <a:cubicBezTo>
                    <a:pt x="41" y="46"/>
                    <a:pt x="39" y="48"/>
                    <a:pt x="37" y="49"/>
                  </a:cubicBezTo>
                  <a:cubicBezTo>
                    <a:pt x="36" y="50"/>
                    <a:pt x="34" y="51"/>
                    <a:pt x="31" y="52"/>
                  </a:cubicBezTo>
                  <a:cubicBezTo>
                    <a:pt x="29" y="52"/>
                    <a:pt x="27" y="53"/>
                    <a:pt x="25" y="53"/>
                  </a:cubicBezTo>
                  <a:cubicBezTo>
                    <a:pt x="22" y="53"/>
                    <a:pt x="20" y="52"/>
                    <a:pt x="17" y="51"/>
                  </a:cubicBezTo>
                  <a:cubicBezTo>
                    <a:pt x="15" y="51"/>
                    <a:pt x="13" y="49"/>
                    <a:pt x="11" y="48"/>
                  </a:cubicBezTo>
                  <a:cubicBezTo>
                    <a:pt x="10" y="47"/>
                    <a:pt x="8" y="45"/>
                    <a:pt x="8" y="43"/>
                  </a:cubicBezTo>
                  <a:cubicBezTo>
                    <a:pt x="7" y="42"/>
                    <a:pt x="6" y="40"/>
                    <a:pt x="6" y="3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7"/>
                    <a:pt x="6" y="6"/>
                    <a:pt x="6" y="6"/>
                  </a:cubicBezTo>
                  <a:cubicBezTo>
                    <a:pt x="6" y="5"/>
                    <a:pt x="5" y="5"/>
                    <a:pt x="4" y="4"/>
                  </a:cubicBezTo>
                  <a:cubicBezTo>
                    <a:pt x="4" y="4"/>
                    <a:pt x="3" y="4"/>
                    <a:pt x="2" y="3"/>
                  </a:cubicBezTo>
                  <a:cubicBezTo>
                    <a:pt x="1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0" y="3"/>
                    <a:pt x="19" y="3"/>
                    <a:pt x="18" y="3"/>
                  </a:cubicBezTo>
                  <a:cubicBezTo>
                    <a:pt x="17" y="4"/>
                    <a:pt x="17" y="4"/>
                    <a:pt x="16" y="4"/>
                  </a:cubicBezTo>
                  <a:cubicBezTo>
                    <a:pt x="15" y="4"/>
                    <a:pt x="15" y="5"/>
                    <a:pt x="14" y="5"/>
                  </a:cubicBezTo>
                  <a:cubicBezTo>
                    <a:pt x="14" y="6"/>
                    <a:pt x="14" y="7"/>
                    <a:pt x="14" y="8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4" y="37"/>
                    <a:pt x="14" y="38"/>
                    <a:pt x="15" y="40"/>
                  </a:cubicBezTo>
                  <a:cubicBezTo>
                    <a:pt x="15" y="41"/>
                    <a:pt x="15" y="43"/>
                    <a:pt x="16" y="44"/>
                  </a:cubicBezTo>
                  <a:cubicBezTo>
                    <a:pt x="17" y="45"/>
                    <a:pt x="19" y="46"/>
                    <a:pt x="20" y="47"/>
                  </a:cubicBezTo>
                  <a:cubicBezTo>
                    <a:pt x="22" y="48"/>
                    <a:pt x="24" y="49"/>
                    <a:pt x="27" y="49"/>
                  </a:cubicBezTo>
                  <a:cubicBezTo>
                    <a:pt x="29" y="49"/>
                    <a:pt x="32" y="48"/>
                    <a:pt x="33" y="47"/>
                  </a:cubicBezTo>
                  <a:cubicBezTo>
                    <a:pt x="35" y="46"/>
                    <a:pt x="37" y="45"/>
                    <a:pt x="38" y="44"/>
                  </a:cubicBezTo>
                  <a:cubicBezTo>
                    <a:pt x="39" y="43"/>
                    <a:pt x="39" y="41"/>
                    <a:pt x="40" y="40"/>
                  </a:cubicBezTo>
                  <a:cubicBezTo>
                    <a:pt x="40" y="39"/>
                    <a:pt x="40" y="37"/>
                    <a:pt x="40" y="3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2"/>
                    <a:pt x="40" y="10"/>
                    <a:pt x="40" y="8"/>
                  </a:cubicBezTo>
                  <a:cubicBezTo>
                    <a:pt x="39" y="7"/>
                    <a:pt x="39" y="6"/>
                    <a:pt x="38" y="5"/>
                  </a:cubicBezTo>
                  <a:cubicBezTo>
                    <a:pt x="37" y="4"/>
                    <a:pt x="36" y="4"/>
                    <a:pt x="35" y="4"/>
                  </a:cubicBezTo>
                  <a:cubicBezTo>
                    <a:pt x="33" y="3"/>
                    <a:pt x="32" y="3"/>
                    <a:pt x="31" y="3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52" y="0"/>
                    <a:pt x="52" y="0"/>
                    <a:pt x="52" y="0"/>
                  </a:cubicBezTo>
                  <a:lnTo>
                    <a:pt x="52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35"/>
            <p:cNvSpPr/>
            <p:nvPr userDrawn="1"/>
          </p:nvSpPr>
          <p:spPr bwMode="auto">
            <a:xfrm>
              <a:off x="3243214" y="1452985"/>
              <a:ext cx="206375" cy="196850"/>
            </a:xfrm>
            <a:custGeom>
              <a:avLst/>
              <a:gdLst>
                <a:gd name="T0" fmla="*/ 55 w 55"/>
                <a:gd name="T1" fmla="*/ 3 h 52"/>
                <a:gd name="T2" fmla="*/ 52 w 55"/>
                <a:gd name="T3" fmla="*/ 4 h 52"/>
                <a:gd name="T4" fmla="*/ 49 w 55"/>
                <a:gd name="T5" fmla="*/ 5 h 52"/>
                <a:gd name="T6" fmla="*/ 48 w 55"/>
                <a:gd name="T7" fmla="*/ 8 h 52"/>
                <a:gd name="T8" fmla="*/ 47 w 55"/>
                <a:gd name="T9" fmla="*/ 15 h 52"/>
                <a:gd name="T10" fmla="*/ 47 w 55"/>
                <a:gd name="T11" fmla="*/ 52 h 52"/>
                <a:gd name="T12" fmla="*/ 44 w 55"/>
                <a:gd name="T13" fmla="*/ 52 h 52"/>
                <a:gd name="T14" fmla="*/ 13 w 55"/>
                <a:gd name="T15" fmla="*/ 10 h 52"/>
                <a:gd name="T16" fmla="*/ 13 w 55"/>
                <a:gd name="T17" fmla="*/ 37 h 52"/>
                <a:gd name="T18" fmla="*/ 14 w 55"/>
                <a:gd name="T19" fmla="*/ 43 h 52"/>
                <a:gd name="T20" fmla="*/ 15 w 55"/>
                <a:gd name="T21" fmla="*/ 47 h 52"/>
                <a:gd name="T22" fmla="*/ 19 w 55"/>
                <a:gd name="T23" fmla="*/ 48 h 52"/>
                <a:gd name="T24" fmla="*/ 22 w 55"/>
                <a:gd name="T25" fmla="*/ 49 h 52"/>
                <a:gd name="T26" fmla="*/ 22 w 55"/>
                <a:gd name="T27" fmla="*/ 51 h 52"/>
                <a:gd name="T28" fmla="*/ 1 w 55"/>
                <a:gd name="T29" fmla="*/ 51 h 52"/>
                <a:gd name="T30" fmla="*/ 1 w 55"/>
                <a:gd name="T31" fmla="*/ 49 h 52"/>
                <a:gd name="T32" fmla="*/ 5 w 55"/>
                <a:gd name="T33" fmla="*/ 48 h 52"/>
                <a:gd name="T34" fmla="*/ 7 w 55"/>
                <a:gd name="T35" fmla="*/ 47 h 52"/>
                <a:gd name="T36" fmla="*/ 9 w 55"/>
                <a:gd name="T37" fmla="*/ 44 h 52"/>
                <a:gd name="T38" fmla="*/ 10 w 55"/>
                <a:gd name="T39" fmla="*/ 37 h 52"/>
                <a:gd name="T40" fmla="*/ 10 w 55"/>
                <a:gd name="T41" fmla="*/ 12 h 52"/>
                <a:gd name="T42" fmla="*/ 9 w 55"/>
                <a:gd name="T43" fmla="*/ 9 h 52"/>
                <a:gd name="T44" fmla="*/ 8 w 55"/>
                <a:gd name="T45" fmla="*/ 6 h 52"/>
                <a:gd name="T46" fmla="*/ 4 w 55"/>
                <a:gd name="T47" fmla="*/ 4 h 52"/>
                <a:gd name="T48" fmla="*/ 0 w 55"/>
                <a:gd name="T49" fmla="*/ 3 h 52"/>
                <a:gd name="T50" fmla="*/ 0 w 55"/>
                <a:gd name="T51" fmla="*/ 0 h 52"/>
                <a:gd name="T52" fmla="*/ 15 w 55"/>
                <a:gd name="T53" fmla="*/ 0 h 52"/>
                <a:gd name="T54" fmla="*/ 44 w 55"/>
                <a:gd name="T55" fmla="*/ 39 h 52"/>
                <a:gd name="T56" fmla="*/ 44 w 55"/>
                <a:gd name="T57" fmla="*/ 15 h 52"/>
                <a:gd name="T58" fmla="*/ 43 w 55"/>
                <a:gd name="T59" fmla="*/ 8 h 52"/>
                <a:gd name="T60" fmla="*/ 41 w 55"/>
                <a:gd name="T61" fmla="*/ 5 h 52"/>
                <a:gd name="T62" fmla="*/ 38 w 55"/>
                <a:gd name="T63" fmla="*/ 4 h 52"/>
                <a:gd name="T64" fmla="*/ 35 w 55"/>
                <a:gd name="T65" fmla="*/ 3 h 52"/>
                <a:gd name="T66" fmla="*/ 35 w 55"/>
                <a:gd name="T67" fmla="*/ 0 h 52"/>
                <a:gd name="T68" fmla="*/ 55 w 55"/>
                <a:gd name="T69" fmla="*/ 0 h 52"/>
                <a:gd name="T70" fmla="*/ 55 w 55"/>
                <a:gd name="T71" fmla="*/ 3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5" h="52">
                  <a:moveTo>
                    <a:pt x="55" y="3"/>
                  </a:moveTo>
                  <a:cubicBezTo>
                    <a:pt x="55" y="3"/>
                    <a:pt x="54" y="3"/>
                    <a:pt x="52" y="4"/>
                  </a:cubicBezTo>
                  <a:cubicBezTo>
                    <a:pt x="51" y="4"/>
                    <a:pt x="50" y="4"/>
                    <a:pt x="49" y="5"/>
                  </a:cubicBezTo>
                  <a:cubicBezTo>
                    <a:pt x="48" y="5"/>
                    <a:pt x="48" y="6"/>
                    <a:pt x="48" y="8"/>
                  </a:cubicBezTo>
                  <a:cubicBezTo>
                    <a:pt x="47" y="10"/>
                    <a:pt x="47" y="12"/>
                    <a:pt x="47" y="15"/>
                  </a:cubicBezTo>
                  <a:cubicBezTo>
                    <a:pt x="47" y="52"/>
                    <a:pt x="47" y="52"/>
                    <a:pt x="47" y="52"/>
                  </a:cubicBezTo>
                  <a:cubicBezTo>
                    <a:pt x="44" y="52"/>
                    <a:pt x="44" y="52"/>
                    <a:pt x="44" y="52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3" y="39"/>
                    <a:pt x="13" y="42"/>
                    <a:pt x="14" y="43"/>
                  </a:cubicBezTo>
                  <a:cubicBezTo>
                    <a:pt x="14" y="45"/>
                    <a:pt x="15" y="46"/>
                    <a:pt x="15" y="47"/>
                  </a:cubicBezTo>
                  <a:cubicBezTo>
                    <a:pt x="16" y="47"/>
                    <a:pt x="17" y="48"/>
                    <a:pt x="19" y="48"/>
                  </a:cubicBezTo>
                  <a:cubicBezTo>
                    <a:pt x="20" y="49"/>
                    <a:pt x="22" y="49"/>
                    <a:pt x="22" y="49"/>
                  </a:cubicBezTo>
                  <a:cubicBezTo>
                    <a:pt x="22" y="51"/>
                    <a:pt x="22" y="51"/>
                    <a:pt x="22" y="51"/>
                  </a:cubicBezTo>
                  <a:cubicBezTo>
                    <a:pt x="1" y="51"/>
                    <a:pt x="1" y="51"/>
                    <a:pt x="1" y="51"/>
                  </a:cubicBezTo>
                  <a:cubicBezTo>
                    <a:pt x="1" y="49"/>
                    <a:pt x="1" y="49"/>
                    <a:pt x="1" y="49"/>
                  </a:cubicBezTo>
                  <a:cubicBezTo>
                    <a:pt x="2" y="49"/>
                    <a:pt x="3" y="49"/>
                    <a:pt x="5" y="48"/>
                  </a:cubicBezTo>
                  <a:cubicBezTo>
                    <a:pt x="6" y="48"/>
                    <a:pt x="7" y="47"/>
                    <a:pt x="7" y="47"/>
                  </a:cubicBezTo>
                  <a:cubicBezTo>
                    <a:pt x="8" y="46"/>
                    <a:pt x="9" y="45"/>
                    <a:pt x="9" y="44"/>
                  </a:cubicBezTo>
                  <a:cubicBezTo>
                    <a:pt x="9" y="43"/>
                    <a:pt x="10" y="40"/>
                    <a:pt x="10" y="37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0" y="11"/>
                    <a:pt x="9" y="10"/>
                    <a:pt x="9" y="9"/>
                  </a:cubicBezTo>
                  <a:cubicBezTo>
                    <a:pt x="9" y="7"/>
                    <a:pt x="8" y="7"/>
                    <a:pt x="8" y="6"/>
                  </a:cubicBezTo>
                  <a:cubicBezTo>
                    <a:pt x="7" y="5"/>
                    <a:pt x="6" y="5"/>
                    <a:pt x="4" y="4"/>
                  </a:cubicBezTo>
                  <a:cubicBezTo>
                    <a:pt x="3" y="3"/>
                    <a:pt x="1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44" y="39"/>
                    <a:pt x="44" y="39"/>
                    <a:pt x="44" y="39"/>
                  </a:cubicBezTo>
                  <a:cubicBezTo>
                    <a:pt x="44" y="15"/>
                    <a:pt x="44" y="15"/>
                    <a:pt x="44" y="15"/>
                  </a:cubicBezTo>
                  <a:cubicBezTo>
                    <a:pt x="44" y="12"/>
                    <a:pt x="43" y="10"/>
                    <a:pt x="43" y="8"/>
                  </a:cubicBezTo>
                  <a:cubicBezTo>
                    <a:pt x="43" y="7"/>
                    <a:pt x="42" y="6"/>
                    <a:pt x="41" y="5"/>
                  </a:cubicBezTo>
                  <a:cubicBezTo>
                    <a:pt x="41" y="5"/>
                    <a:pt x="40" y="4"/>
                    <a:pt x="38" y="4"/>
                  </a:cubicBezTo>
                  <a:cubicBezTo>
                    <a:pt x="37" y="3"/>
                    <a:pt x="36" y="3"/>
                    <a:pt x="35" y="3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55" y="0"/>
                    <a:pt x="55" y="0"/>
                    <a:pt x="55" y="0"/>
                  </a:cubicBezTo>
                  <a:lnTo>
                    <a:pt x="55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36"/>
            <p:cNvSpPr/>
            <p:nvPr userDrawn="1"/>
          </p:nvSpPr>
          <p:spPr bwMode="auto">
            <a:xfrm>
              <a:off x="3457526" y="1452985"/>
              <a:ext cx="85725" cy="192088"/>
            </a:xfrm>
            <a:custGeom>
              <a:avLst/>
              <a:gdLst>
                <a:gd name="T0" fmla="*/ 23 w 23"/>
                <a:gd name="T1" fmla="*/ 51 h 51"/>
                <a:gd name="T2" fmla="*/ 0 w 23"/>
                <a:gd name="T3" fmla="*/ 51 h 51"/>
                <a:gd name="T4" fmla="*/ 0 w 23"/>
                <a:gd name="T5" fmla="*/ 49 h 51"/>
                <a:gd name="T6" fmla="*/ 3 w 23"/>
                <a:gd name="T7" fmla="*/ 49 h 51"/>
                <a:gd name="T8" fmla="*/ 6 w 23"/>
                <a:gd name="T9" fmla="*/ 48 h 51"/>
                <a:gd name="T10" fmla="*/ 8 w 23"/>
                <a:gd name="T11" fmla="*/ 47 h 51"/>
                <a:gd name="T12" fmla="*/ 8 w 23"/>
                <a:gd name="T13" fmla="*/ 45 h 51"/>
                <a:gd name="T14" fmla="*/ 8 w 23"/>
                <a:gd name="T15" fmla="*/ 8 h 51"/>
                <a:gd name="T16" fmla="*/ 8 w 23"/>
                <a:gd name="T17" fmla="*/ 6 h 51"/>
                <a:gd name="T18" fmla="*/ 6 w 23"/>
                <a:gd name="T19" fmla="*/ 4 h 51"/>
                <a:gd name="T20" fmla="*/ 3 w 23"/>
                <a:gd name="T21" fmla="*/ 3 h 51"/>
                <a:gd name="T22" fmla="*/ 0 w 23"/>
                <a:gd name="T23" fmla="*/ 3 h 51"/>
                <a:gd name="T24" fmla="*/ 0 w 23"/>
                <a:gd name="T25" fmla="*/ 0 h 51"/>
                <a:gd name="T26" fmla="*/ 23 w 23"/>
                <a:gd name="T27" fmla="*/ 0 h 51"/>
                <a:gd name="T28" fmla="*/ 23 w 23"/>
                <a:gd name="T29" fmla="*/ 3 h 51"/>
                <a:gd name="T30" fmla="*/ 21 w 23"/>
                <a:gd name="T31" fmla="*/ 3 h 51"/>
                <a:gd name="T32" fmla="*/ 18 w 23"/>
                <a:gd name="T33" fmla="*/ 4 h 51"/>
                <a:gd name="T34" fmla="*/ 16 w 23"/>
                <a:gd name="T35" fmla="*/ 5 h 51"/>
                <a:gd name="T36" fmla="*/ 16 w 23"/>
                <a:gd name="T37" fmla="*/ 7 h 51"/>
                <a:gd name="T38" fmla="*/ 16 w 23"/>
                <a:gd name="T39" fmla="*/ 44 h 51"/>
                <a:gd name="T40" fmla="*/ 16 w 23"/>
                <a:gd name="T41" fmla="*/ 46 h 51"/>
                <a:gd name="T42" fmla="*/ 18 w 23"/>
                <a:gd name="T43" fmla="*/ 48 h 51"/>
                <a:gd name="T44" fmla="*/ 20 w 23"/>
                <a:gd name="T45" fmla="*/ 48 h 51"/>
                <a:gd name="T46" fmla="*/ 23 w 23"/>
                <a:gd name="T47" fmla="*/ 49 h 51"/>
                <a:gd name="T48" fmla="*/ 23 w 23"/>
                <a:gd name="T49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" h="51">
                  <a:moveTo>
                    <a:pt x="23" y="51"/>
                  </a:moveTo>
                  <a:cubicBezTo>
                    <a:pt x="0" y="51"/>
                    <a:pt x="0" y="51"/>
                    <a:pt x="0" y="51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1" y="49"/>
                    <a:pt x="2" y="49"/>
                    <a:pt x="3" y="49"/>
                  </a:cubicBezTo>
                  <a:cubicBezTo>
                    <a:pt x="4" y="49"/>
                    <a:pt x="5" y="48"/>
                    <a:pt x="6" y="48"/>
                  </a:cubicBezTo>
                  <a:cubicBezTo>
                    <a:pt x="7" y="48"/>
                    <a:pt x="7" y="47"/>
                    <a:pt x="8" y="47"/>
                  </a:cubicBezTo>
                  <a:cubicBezTo>
                    <a:pt x="8" y="46"/>
                    <a:pt x="8" y="46"/>
                    <a:pt x="8" y="45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7"/>
                    <a:pt x="8" y="6"/>
                    <a:pt x="8" y="6"/>
                  </a:cubicBezTo>
                  <a:cubicBezTo>
                    <a:pt x="7" y="5"/>
                    <a:pt x="7" y="5"/>
                    <a:pt x="6" y="4"/>
                  </a:cubicBezTo>
                  <a:cubicBezTo>
                    <a:pt x="5" y="4"/>
                    <a:pt x="4" y="4"/>
                    <a:pt x="3" y="3"/>
                  </a:cubicBezTo>
                  <a:cubicBezTo>
                    <a:pt x="2" y="3"/>
                    <a:pt x="1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3" y="3"/>
                    <a:pt x="22" y="3"/>
                    <a:pt x="21" y="3"/>
                  </a:cubicBezTo>
                  <a:cubicBezTo>
                    <a:pt x="20" y="3"/>
                    <a:pt x="19" y="4"/>
                    <a:pt x="18" y="4"/>
                  </a:cubicBezTo>
                  <a:cubicBezTo>
                    <a:pt x="17" y="4"/>
                    <a:pt x="16" y="5"/>
                    <a:pt x="16" y="5"/>
                  </a:cubicBezTo>
                  <a:cubicBezTo>
                    <a:pt x="16" y="6"/>
                    <a:pt x="16" y="7"/>
                    <a:pt x="16" y="7"/>
                  </a:cubicBezTo>
                  <a:cubicBezTo>
                    <a:pt x="16" y="44"/>
                    <a:pt x="16" y="44"/>
                    <a:pt x="16" y="44"/>
                  </a:cubicBezTo>
                  <a:cubicBezTo>
                    <a:pt x="16" y="45"/>
                    <a:pt x="16" y="46"/>
                    <a:pt x="16" y="46"/>
                  </a:cubicBezTo>
                  <a:cubicBezTo>
                    <a:pt x="17" y="47"/>
                    <a:pt x="17" y="47"/>
                    <a:pt x="18" y="48"/>
                  </a:cubicBezTo>
                  <a:cubicBezTo>
                    <a:pt x="19" y="48"/>
                    <a:pt x="19" y="48"/>
                    <a:pt x="20" y="48"/>
                  </a:cubicBezTo>
                  <a:cubicBezTo>
                    <a:pt x="22" y="49"/>
                    <a:pt x="23" y="49"/>
                    <a:pt x="23" y="49"/>
                  </a:cubicBezTo>
                  <a:lnTo>
                    <a:pt x="23" y="5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37"/>
            <p:cNvSpPr/>
            <p:nvPr userDrawn="1"/>
          </p:nvSpPr>
          <p:spPr bwMode="auto">
            <a:xfrm>
              <a:off x="3551189" y="1452985"/>
              <a:ext cx="195263" cy="196850"/>
            </a:xfrm>
            <a:custGeom>
              <a:avLst/>
              <a:gdLst>
                <a:gd name="T0" fmla="*/ 52 w 52"/>
                <a:gd name="T1" fmla="*/ 3 h 52"/>
                <a:gd name="T2" fmla="*/ 50 w 52"/>
                <a:gd name="T3" fmla="*/ 3 h 52"/>
                <a:gd name="T4" fmla="*/ 48 w 52"/>
                <a:gd name="T5" fmla="*/ 4 h 52"/>
                <a:gd name="T6" fmla="*/ 46 w 52"/>
                <a:gd name="T7" fmla="*/ 6 h 52"/>
                <a:gd name="T8" fmla="*/ 44 w 52"/>
                <a:gd name="T9" fmla="*/ 9 h 52"/>
                <a:gd name="T10" fmla="*/ 37 w 52"/>
                <a:gd name="T11" fmla="*/ 27 h 52"/>
                <a:gd name="T12" fmla="*/ 27 w 52"/>
                <a:gd name="T13" fmla="*/ 52 h 52"/>
                <a:gd name="T14" fmla="*/ 24 w 52"/>
                <a:gd name="T15" fmla="*/ 52 h 52"/>
                <a:gd name="T16" fmla="*/ 14 w 52"/>
                <a:gd name="T17" fmla="*/ 25 h 52"/>
                <a:gd name="T18" fmla="*/ 8 w 52"/>
                <a:gd name="T19" fmla="*/ 8 h 52"/>
                <a:gd name="T20" fmla="*/ 7 w 52"/>
                <a:gd name="T21" fmla="*/ 6 h 52"/>
                <a:gd name="T22" fmla="*/ 5 w 52"/>
                <a:gd name="T23" fmla="*/ 4 h 52"/>
                <a:gd name="T24" fmla="*/ 2 w 52"/>
                <a:gd name="T25" fmla="*/ 3 h 52"/>
                <a:gd name="T26" fmla="*/ 0 w 52"/>
                <a:gd name="T27" fmla="*/ 3 h 52"/>
                <a:gd name="T28" fmla="*/ 0 w 52"/>
                <a:gd name="T29" fmla="*/ 0 h 52"/>
                <a:gd name="T30" fmla="*/ 21 w 52"/>
                <a:gd name="T31" fmla="*/ 0 h 52"/>
                <a:gd name="T32" fmla="*/ 21 w 52"/>
                <a:gd name="T33" fmla="*/ 3 h 52"/>
                <a:gd name="T34" fmla="*/ 17 w 52"/>
                <a:gd name="T35" fmla="*/ 4 h 52"/>
                <a:gd name="T36" fmla="*/ 15 w 52"/>
                <a:gd name="T37" fmla="*/ 5 h 52"/>
                <a:gd name="T38" fmla="*/ 15 w 52"/>
                <a:gd name="T39" fmla="*/ 6 h 52"/>
                <a:gd name="T40" fmla="*/ 15 w 52"/>
                <a:gd name="T41" fmla="*/ 7 h 52"/>
                <a:gd name="T42" fmla="*/ 20 w 52"/>
                <a:gd name="T43" fmla="*/ 18 h 52"/>
                <a:gd name="T44" fmla="*/ 28 w 52"/>
                <a:gd name="T45" fmla="*/ 41 h 52"/>
                <a:gd name="T46" fmla="*/ 34 w 52"/>
                <a:gd name="T47" fmla="*/ 25 h 52"/>
                <a:gd name="T48" fmla="*/ 39 w 52"/>
                <a:gd name="T49" fmla="*/ 13 h 52"/>
                <a:gd name="T50" fmla="*/ 41 w 52"/>
                <a:gd name="T51" fmla="*/ 8 h 52"/>
                <a:gd name="T52" fmla="*/ 41 w 52"/>
                <a:gd name="T53" fmla="*/ 6 h 52"/>
                <a:gd name="T54" fmla="*/ 40 w 52"/>
                <a:gd name="T55" fmla="*/ 5 h 52"/>
                <a:gd name="T56" fmla="*/ 38 w 52"/>
                <a:gd name="T57" fmla="*/ 4 h 52"/>
                <a:gd name="T58" fmla="*/ 36 w 52"/>
                <a:gd name="T59" fmla="*/ 3 h 52"/>
                <a:gd name="T60" fmla="*/ 33 w 52"/>
                <a:gd name="T61" fmla="*/ 3 h 52"/>
                <a:gd name="T62" fmla="*/ 33 w 52"/>
                <a:gd name="T63" fmla="*/ 0 h 52"/>
                <a:gd name="T64" fmla="*/ 52 w 52"/>
                <a:gd name="T65" fmla="*/ 0 h 52"/>
                <a:gd name="T66" fmla="*/ 52 w 52"/>
                <a:gd name="T67" fmla="*/ 3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2" h="52">
                  <a:moveTo>
                    <a:pt x="52" y="3"/>
                  </a:moveTo>
                  <a:cubicBezTo>
                    <a:pt x="52" y="3"/>
                    <a:pt x="51" y="3"/>
                    <a:pt x="50" y="3"/>
                  </a:cubicBezTo>
                  <a:cubicBezTo>
                    <a:pt x="49" y="4"/>
                    <a:pt x="48" y="4"/>
                    <a:pt x="48" y="4"/>
                  </a:cubicBezTo>
                  <a:cubicBezTo>
                    <a:pt x="47" y="5"/>
                    <a:pt x="46" y="6"/>
                    <a:pt x="46" y="6"/>
                  </a:cubicBezTo>
                  <a:cubicBezTo>
                    <a:pt x="45" y="7"/>
                    <a:pt x="45" y="8"/>
                    <a:pt x="44" y="9"/>
                  </a:cubicBezTo>
                  <a:cubicBezTo>
                    <a:pt x="43" y="13"/>
                    <a:pt x="40" y="19"/>
                    <a:pt x="37" y="27"/>
                  </a:cubicBezTo>
                  <a:cubicBezTo>
                    <a:pt x="34" y="35"/>
                    <a:pt x="31" y="43"/>
                    <a:pt x="27" y="52"/>
                  </a:cubicBezTo>
                  <a:cubicBezTo>
                    <a:pt x="24" y="52"/>
                    <a:pt x="24" y="52"/>
                    <a:pt x="24" y="52"/>
                  </a:cubicBezTo>
                  <a:cubicBezTo>
                    <a:pt x="21" y="43"/>
                    <a:pt x="17" y="34"/>
                    <a:pt x="14" y="25"/>
                  </a:cubicBezTo>
                  <a:cubicBezTo>
                    <a:pt x="11" y="17"/>
                    <a:pt x="9" y="11"/>
                    <a:pt x="8" y="8"/>
                  </a:cubicBezTo>
                  <a:cubicBezTo>
                    <a:pt x="7" y="7"/>
                    <a:pt x="7" y="6"/>
                    <a:pt x="7" y="6"/>
                  </a:cubicBezTo>
                  <a:cubicBezTo>
                    <a:pt x="6" y="5"/>
                    <a:pt x="5" y="5"/>
                    <a:pt x="5" y="4"/>
                  </a:cubicBezTo>
                  <a:cubicBezTo>
                    <a:pt x="4" y="4"/>
                    <a:pt x="3" y="4"/>
                    <a:pt x="2" y="3"/>
                  </a:cubicBezTo>
                  <a:cubicBezTo>
                    <a:pt x="2" y="3"/>
                    <a:pt x="1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0" y="3"/>
                    <a:pt x="18" y="3"/>
                    <a:pt x="17" y="4"/>
                  </a:cubicBezTo>
                  <a:cubicBezTo>
                    <a:pt x="16" y="4"/>
                    <a:pt x="15" y="4"/>
                    <a:pt x="15" y="5"/>
                  </a:cubicBezTo>
                  <a:cubicBezTo>
                    <a:pt x="15" y="5"/>
                    <a:pt x="15" y="6"/>
                    <a:pt x="15" y="6"/>
                  </a:cubicBezTo>
                  <a:cubicBezTo>
                    <a:pt x="15" y="6"/>
                    <a:pt x="15" y="7"/>
                    <a:pt x="15" y="7"/>
                  </a:cubicBezTo>
                  <a:cubicBezTo>
                    <a:pt x="16" y="9"/>
                    <a:pt x="18" y="13"/>
                    <a:pt x="20" y="18"/>
                  </a:cubicBezTo>
                  <a:cubicBezTo>
                    <a:pt x="22" y="24"/>
                    <a:pt x="24" y="31"/>
                    <a:pt x="28" y="41"/>
                  </a:cubicBezTo>
                  <a:cubicBezTo>
                    <a:pt x="30" y="36"/>
                    <a:pt x="32" y="31"/>
                    <a:pt x="34" y="25"/>
                  </a:cubicBezTo>
                  <a:cubicBezTo>
                    <a:pt x="37" y="19"/>
                    <a:pt x="38" y="15"/>
                    <a:pt x="39" y="13"/>
                  </a:cubicBezTo>
                  <a:cubicBezTo>
                    <a:pt x="40" y="11"/>
                    <a:pt x="40" y="9"/>
                    <a:pt x="41" y="8"/>
                  </a:cubicBezTo>
                  <a:cubicBezTo>
                    <a:pt x="41" y="7"/>
                    <a:pt x="41" y="7"/>
                    <a:pt x="41" y="6"/>
                  </a:cubicBezTo>
                  <a:cubicBezTo>
                    <a:pt x="41" y="6"/>
                    <a:pt x="40" y="5"/>
                    <a:pt x="40" y="5"/>
                  </a:cubicBezTo>
                  <a:cubicBezTo>
                    <a:pt x="40" y="4"/>
                    <a:pt x="39" y="4"/>
                    <a:pt x="38" y="4"/>
                  </a:cubicBezTo>
                  <a:cubicBezTo>
                    <a:pt x="37" y="4"/>
                    <a:pt x="36" y="3"/>
                    <a:pt x="36" y="3"/>
                  </a:cubicBezTo>
                  <a:cubicBezTo>
                    <a:pt x="35" y="3"/>
                    <a:pt x="34" y="3"/>
                    <a:pt x="33" y="3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52" y="0"/>
                    <a:pt x="52" y="0"/>
                    <a:pt x="52" y="0"/>
                  </a:cubicBezTo>
                  <a:lnTo>
                    <a:pt x="52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38"/>
            <p:cNvSpPr/>
            <p:nvPr userDrawn="1"/>
          </p:nvSpPr>
          <p:spPr bwMode="auto">
            <a:xfrm>
              <a:off x="3754389" y="1452985"/>
              <a:ext cx="161925" cy="192088"/>
            </a:xfrm>
            <a:custGeom>
              <a:avLst/>
              <a:gdLst>
                <a:gd name="T0" fmla="*/ 43 w 43"/>
                <a:gd name="T1" fmla="*/ 36 h 51"/>
                <a:gd name="T2" fmla="*/ 42 w 43"/>
                <a:gd name="T3" fmla="*/ 51 h 51"/>
                <a:gd name="T4" fmla="*/ 0 w 43"/>
                <a:gd name="T5" fmla="*/ 51 h 51"/>
                <a:gd name="T6" fmla="*/ 0 w 43"/>
                <a:gd name="T7" fmla="*/ 49 h 51"/>
                <a:gd name="T8" fmla="*/ 3 w 43"/>
                <a:gd name="T9" fmla="*/ 49 h 51"/>
                <a:gd name="T10" fmla="*/ 5 w 43"/>
                <a:gd name="T11" fmla="*/ 48 h 51"/>
                <a:gd name="T12" fmla="*/ 6 w 43"/>
                <a:gd name="T13" fmla="*/ 47 h 51"/>
                <a:gd name="T14" fmla="*/ 7 w 43"/>
                <a:gd name="T15" fmla="*/ 44 h 51"/>
                <a:gd name="T16" fmla="*/ 7 w 43"/>
                <a:gd name="T17" fmla="*/ 8 h 51"/>
                <a:gd name="T18" fmla="*/ 7 w 43"/>
                <a:gd name="T19" fmla="*/ 6 h 51"/>
                <a:gd name="T20" fmla="*/ 5 w 43"/>
                <a:gd name="T21" fmla="*/ 4 h 51"/>
                <a:gd name="T22" fmla="*/ 2 w 43"/>
                <a:gd name="T23" fmla="*/ 3 h 51"/>
                <a:gd name="T24" fmla="*/ 0 w 43"/>
                <a:gd name="T25" fmla="*/ 3 h 51"/>
                <a:gd name="T26" fmla="*/ 0 w 43"/>
                <a:gd name="T27" fmla="*/ 0 h 51"/>
                <a:gd name="T28" fmla="*/ 39 w 43"/>
                <a:gd name="T29" fmla="*/ 0 h 51"/>
                <a:gd name="T30" fmla="*/ 39 w 43"/>
                <a:gd name="T31" fmla="*/ 13 h 51"/>
                <a:gd name="T32" fmla="*/ 36 w 43"/>
                <a:gd name="T33" fmla="*/ 13 h 51"/>
                <a:gd name="T34" fmla="*/ 33 w 43"/>
                <a:gd name="T35" fmla="*/ 7 h 51"/>
                <a:gd name="T36" fmla="*/ 29 w 43"/>
                <a:gd name="T37" fmla="*/ 4 h 51"/>
                <a:gd name="T38" fmla="*/ 26 w 43"/>
                <a:gd name="T39" fmla="*/ 4 h 51"/>
                <a:gd name="T40" fmla="*/ 23 w 43"/>
                <a:gd name="T41" fmla="*/ 3 h 51"/>
                <a:gd name="T42" fmla="*/ 15 w 43"/>
                <a:gd name="T43" fmla="*/ 3 h 51"/>
                <a:gd name="T44" fmla="*/ 15 w 43"/>
                <a:gd name="T45" fmla="*/ 24 h 51"/>
                <a:gd name="T46" fmla="*/ 20 w 43"/>
                <a:gd name="T47" fmla="*/ 24 h 51"/>
                <a:gd name="T48" fmla="*/ 24 w 43"/>
                <a:gd name="T49" fmla="*/ 23 h 51"/>
                <a:gd name="T50" fmla="*/ 27 w 43"/>
                <a:gd name="T51" fmla="*/ 21 h 51"/>
                <a:gd name="T52" fmla="*/ 28 w 43"/>
                <a:gd name="T53" fmla="*/ 19 h 51"/>
                <a:gd name="T54" fmla="*/ 29 w 43"/>
                <a:gd name="T55" fmla="*/ 15 h 51"/>
                <a:gd name="T56" fmla="*/ 31 w 43"/>
                <a:gd name="T57" fmla="*/ 15 h 51"/>
                <a:gd name="T58" fmla="*/ 31 w 43"/>
                <a:gd name="T59" fmla="*/ 35 h 51"/>
                <a:gd name="T60" fmla="*/ 29 w 43"/>
                <a:gd name="T61" fmla="*/ 35 h 51"/>
                <a:gd name="T62" fmla="*/ 28 w 43"/>
                <a:gd name="T63" fmla="*/ 32 h 51"/>
                <a:gd name="T64" fmla="*/ 27 w 43"/>
                <a:gd name="T65" fmla="*/ 29 h 51"/>
                <a:gd name="T66" fmla="*/ 24 w 43"/>
                <a:gd name="T67" fmla="*/ 27 h 51"/>
                <a:gd name="T68" fmla="*/ 20 w 43"/>
                <a:gd name="T69" fmla="*/ 27 h 51"/>
                <a:gd name="T70" fmla="*/ 15 w 43"/>
                <a:gd name="T71" fmla="*/ 27 h 51"/>
                <a:gd name="T72" fmla="*/ 15 w 43"/>
                <a:gd name="T73" fmla="*/ 42 h 51"/>
                <a:gd name="T74" fmla="*/ 15 w 43"/>
                <a:gd name="T75" fmla="*/ 45 h 51"/>
                <a:gd name="T76" fmla="*/ 16 w 43"/>
                <a:gd name="T77" fmla="*/ 47 h 51"/>
                <a:gd name="T78" fmla="*/ 19 w 43"/>
                <a:gd name="T79" fmla="*/ 48 h 51"/>
                <a:gd name="T80" fmla="*/ 23 w 43"/>
                <a:gd name="T81" fmla="*/ 48 h 51"/>
                <a:gd name="T82" fmla="*/ 26 w 43"/>
                <a:gd name="T83" fmla="*/ 48 h 51"/>
                <a:gd name="T84" fmla="*/ 30 w 43"/>
                <a:gd name="T85" fmla="*/ 48 h 51"/>
                <a:gd name="T86" fmla="*/ 32 w 43"/>
                <a:gd name="T87" fmla="*/ 48 h 51"/>
                <a:gd name="T88" fmla="*/ 34 w 43"/>
                <a:gd name="T89" fmla="*/ 47 h 51"/>
                <a:gd name="T90" fmla="*/ 38 w 43"/>
                <a:gd name="T91" fmla="*/ 42 h 51"/>
                <a:gd name="T92" fmla="*/ 40 w 43"/>
                <a:gd name="T93" fmla="*/ 36 h 51"/>
                <a:gd name="T94" fmla="*/ 43 w 43"/>
                <a:gd name="T95" fmla="*/ 36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3" h="51">
                  <a:moveTo>
                    <a:pt x="43" y="36"/>
                  </a:moveTo>
                  <a:cubicBezTo>
                    <a:pt x="42" y="51"/>
                    <a:pt x="42" y="51"/>
                    <a:pt x="42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49"/>
                    <a:pt x="1" y="49"/>
                    <a:pt x="3" y="49"/>
                  </a:cubicBezTo>
                  <a:cubicBezTo>
                    <a:pt x="4" y="48"/>
                    <a:pt x="5" y="48"/>
                    <a:pt x="5" y="48"/>
                  </a:cubicBezTo>
                  <a:cubicBezTo>
                    <a:pt x="6" y="48"/>
                    <a:pt x="6" y="47"/>
                    <a:pt x="6" y="47"/>
                  </a:cubicBezTo>
                  <a:cubicBezTo>
                    <a:pt x="7" y="46"/>
                    <a:pt x="7" y="45"/>
                    <a:pt x="7" y="44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7"/>
                    <a:pt x="7" y="6"/>
                    <a:pt x="7" y="6"/>
                  </a:cubicBezTo>
                  <a:cubicBezTo>
                    <a:pt x="6" y="5"/>
                    <a:pt x="6" y="5"/>
                    <a:pt x="5" y="4"/>
                  </a:cubicBezTo>
                  <a:cubicBezTo>
                    <a:pt x="4" y="4"/>
                    <a:pt x="3" y="4"/>
                    <a:pt x="2" y="3"/>
                  </a:cubicBezTo>
                  <a:cubicBezTo>
                    <a:pt x="1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6" y="13"/>
                    <a:pt x="36" y="13"/>
                    <a:pt x="36" y="13"/>
                  </a:cubicBezTo>
                  <a:cubicBezTo>
                    <a:pt x="36" y="11"/>
                    <a:pt x="35" y="9"/>
                    <a:pt x="33" y="7"/>
                  </a:cubicBezTo>
                  <a:cubicBezTo>
                    <a:pt x="32" y="5"/>
                    <a:pt x="30" y="4"/>
                    <a:pt x="29" y="4"/>
                  </a:cubicBezTo>
                  <a:cubicBezTo>
                    <a:pt x="28" y="4"/>
                    <a:pt x="27" y="4"/>
                    <a:pt x="26" y="4"/>
                  </a:cubicBezTo>
                  <a:cubicBezTo>
                    <a:pt x="25" y="3"/>
                    <a:pt x="24" y="3"/>
                    <a:pt x="23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2" y="24"/>
                    <a:pt x="23" y="23"/>
                    <a:pt x="24" y="23"/>
                  </a:cubicBezTo>
                  <a:cubicBezTo>
                    <a:pt x="25" y="23"/>
                    <a:pt x="26" y="22"/>
                    <a:pt x="27" y="21"/>
                  </a:cubicBezTo>
                  <a:cubicBezTo>
                    <a:pt x="27" y="21"/>
                    <a:pt x="28" y="20"/>
                    <a:pt x="28" y="19"/>
                  </a:cubicBezTo>
                  <a:cubicBezTo>
                    <a:pt x="28" y="17"/>
                    <a:pt x="28" y="16"/>
                    <a:pt x="29" y="15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31" y="35"/>
                    <a:pt x="31" y="35"/>
                    <a:pt x="31" y="35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9" y="34"/>
                    <a:pt x="28" y="33"/>
                    <a:pt x="28" y="32"/>
                  </a:cubicBezTo>
                  <a:cubicBezTo>
                    <a:pt x="27" y="30"/>
                    <a:pt x="27" y="29"/>
                    <a:pt x="27" y="29"/>
                  </a:cubicBezTo>
                  <a:cubicBezTo>
                    <a:pt x="26" y="28"/>
                    <a:pt x="25" y="27"/>
                    <a:pt x="24" y="27"/>
                  </a:cubicBezTo>
                  <a:cubicBezTo>
                    <a:pt x="23" y="27"/>
                    <a:pt x="22" y="27"/>
                    <a:pt x="20" y="27"/>
                  </a:cubicBezTo>
                  <a:cubicBezTo>
                    <a:pt x="15" y="27"/>
                    <a:pt x="15" y="27"/>
                    <a:pt x="15" y="27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5" y="43"/>
                    <a:pt x="15" y="44"/>
                    <a:pt x="15" y="45"/>
                  </a:cubicBezTo>
                  <a:cubicBezTo>
                    <a:pt x="15" y="46"/>
                    <a:pt x="16" y="47"/>
                    <a:pt x="16" y="47"/>
                  </a:cubicBezTo>
                  <a:cubicBezTo>
                    <a:pt x="17" y="48"/>
                    <a:pt x="18" y="48"/>
                    <a:pt x="19" y="48"/>
                  </a:cubicBezTo>
                  <a:cubicBezTo>
                    <a:pt x="20" y="48"/>
                    <a:pt x="21" y="48"/>
                    <a:pt x="23" y="48"/>
                  </a:cubicBezTo>
                  <a:cubicBezTo>
                    <a:pt x="24" y="48"/>
                    <a:pt x="25" y="48"/>
                    <a:pt x="26" y="48"/>
                  </a:cubicBezTo>
                  <a:cubicBezTo>
                    <a:pt x="28" y="48"/>
                    <a:pt x="29" y="48"/>
                    <a:pt x="30" y="48"/>
                  </a:cubicBezTo>
                  <a:cubicBezTo>
                    <a:pt x="31" y="48"/>
                    <a:pt x="31" y="48"/>
                    <a:pt x="32" y="48"/>
                  </a:cubicBezTo>
                  <a:cubicBezTo>
                    <a:pt x="33" y="48"/>
                    <a:pt x="34" y="47"/>
                    <a:pt x="34" y="47"/>
                  </a:cubicBezTo>
                  <a:cubicBezTo>
                    <a:pt x="36" y="46"/>
                    <a:pt x="37" y="44"/>
                    <a:pt x="38" y="42"/>
                  </a:cubicBezTo>
                  <a:cubicBezTo>
                    <a:pt x="39" y="39"/>
                    <a:pt x="40" y="38"/>
                    <a:pt x="40" y="36"/>
                  </a:cubicBezTo>
                  <a:lnTo>
                    <a:pt x="43" y="3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39"/>
            <p:cNvSpPr>
              <a:spLocks noEditPoints="1"/>
            </p:cNvSpPr>
            <p:nvPr userDrawn="1"/>
          </p:nvSpPr>
          <p:spPr bwMode="auto">
            <a:xfrm>
              <a:off x="3935364" y="1452985"/>
              <a:ext cx="187325" cy="192088"/>
            </a:xfrm>
            <a:custGeom>
              <a:avLst/>
              <a:gdLst>
                <a:gd name="T0" fmla="*/ 50 w 50"/>
                <a:gd name="T1" fmla="*/ 51 h 51"/>
                <a:gd name="T2" fmla="*/ 36 w 50"/>
                <a:gd name="T3" fmla="*/ 51 h 51"/>
                <a:gd name="T4" fmla="*/ 28 w 50"/>
                <a:gd name="T5" fmla="*/ 39 h 51"/>
                <a:gd name="T6" fmla="*/ 20 w 50"/>
                <a:gd name="T7" fmla="*/ 28 h 51"/>
                <a:gd name="T8" fmla="*/ 15 w 50"/>
                <a:gd name="T9" fmla="*/ 28 h 51"/>
                <a:gd name="T10" fmla="*/ 15 w 50"/>
                <a:gd name="T11" fmla="*/ 44 h 51"/>
                <a:gd name="T12" fmla="*/ 15 w 50"/>
                <a:gd name="T13" fmla="*/ 47 h 51"/>
                <a:gd name="T14" fmla="*/ 17 w 50"/>
                <a:gd name="T15" fmla="*/ 48 h 51"/>
                <a:gd name="T16" fmla="*/ 19 w 50"/>
                <a:gd name="T17" fmla="*/ 49 h 51"/>
                <a:gd name="T18" fmla="*/ 22 w 50"/>
                <a:gd name="T19" fmla="*/ 49 h 51"/>
                <a:gd name="T20" fmla="*/ 22 w 50"/>
                <a:gd name="T21" fmla="*/ 51 h 51"/>
                <a:gd name="T22" fmla="*/ 0 w 50"/>
                <a:gd name="T23" fmla="*/ 51 h 51"/>
                <a:gd name="T24" fmla="*/ 0 w 50"/>
                <a:gd name="T25" fmla="*/ 49 h 51"/>
                <a:gd name="T26" fmla="*/ 3 w 50"/>
                <a:gd name="T27" fmla="*/ 49 h 51"/>
                <a:gd name="T28" fmla="*/ 5 w 50"/>
                <a:gd name="T29" fmla="*/ 48 h 51"/>
                <a:gd name="T30" fmla="*/ 6 w 50"/>
                <a:gd name="T31" fmla="*/ 47 h 51"/>
                <a:gd name="T32" fmla="*/ 7 w 50"/>
                <a:gd name="T33" fmla="*/ 44 h 51"/>
                <a:gd name="T34" fmla="*/ 7 w 50"/>
                <a:gd name="T35" fmla="*/ 8 h 51"/>
                <a:gd name="T36" fmla="*/ 7 w 50"/>
                <a:gd name="T37" fmla="*/ 5 h 51"/>
                <a:gd name="T38" fmla="*/ 5 w 50"/>
                <a:gd name="T39" fmla="*/ 4 h 51"/>
                <a:gd name="T40" fmla="*/ 3 w 50"/>
                <a:gd name="T41" fmla="*/ 3 h 51"/>
                <a:gd name="T42" fmla="*/ 0 w 50"/>
                <a:gd name="T43" fmla="*/ 3 h 51"/>
                <a:gd name="T44" fmla="*/ 0 w 50"/>
                <a:gd name="T45" fmla="*/ 0 h 51"/>
                <a:gd name="T46" fmla="*/ 24 w 50"/>
                <a:gd name="T47" fmla="*/ 0 h 51"/>
                <a:gd name="T48" fmla="*/ 30 w 50"/>
                <a:gd name="T49" fmla="*/ 1 h 51"/>
                <a:gd name="T50" fmla="*/ 35 w 50"/>
                <a:gd name="T51" fmla="*/ 3 h 51"/>
                <a:gd name="T52" fmla="*/ 38 w 50"/>
                <a:gd name="T53" fmla="*/ 7 h 51"/>
                <a:gd name="T54" fmla="*/ 40 w 50"/>
                <a:gd name="T55" fmla="*/ 13 h 51"/>
                <a:gd name="T56" fmla="*/ 39 w 50"/>
                <a:gd name="T57" fmla="*/ 18 h 51"/>
                <a:gd name="T58" fmla="*/ 36 w 50"/>
                <a:gd name="T59" fmla="*/ 22 h 51"/>
                <a:gd name="T60" fmla="*/ 32 w 50"/>
                <a:gd name="T61" fmla="*/ 24 h 51"/>
                <a:gd name="T62" fmla="*/ 27 w 50"/>
                <a:gd name="T63" fmla="*/ 26 h 51"/>
                <a:gd name="T64" fmla="*/ 34 w 50"/>
                <a:gd name="T65" fmla="*/ 35 h 51"/>
                <a:gd name="T66" fmla="*/ 40 w 50"/>
                <a:gd name="T67" fmla="*/ 43 h 51"/>
                <a:gd name="T68" fmla="*/ 43 w 50"/>
                <a:gd name="T69" fmla="*/ 46 h 51"/>
                <a:gd name="T70" fmla="*/ 45 w 50"/>
                <a:gd name="T71" fmla="*/ 48 h 51"/>
                <a:gd name="T72" fmla="*/ 47 w 50"/>
                <a:gd name="T73" fmla="*/ 49 h 51"/>
                <a:gd name="T74" fmla="*/ 50 w 50"/>
                <a:gd name="T75" fmla="*/ 49 h 51"/>
                <a:gd name="T76" fmla="*/ 50 w 50"/>
                <a:gd name="T77" fmla="*/ 51 h 51"/>
                <a:gd name="T78" fmla="*/ 31 w 50"/>
                <a:gd name="T79" fmla="*/ 13 h 51"/>
                <a:gd name="T80" fmla="*/ 28 w 50"/>
                <a:gd name="T81" fmla="*/ 6 h 51"/>
                <a:gd name="T82" fmla="*/ 21 w 50"/>
                <a:gd name="T83" fmla="*/ 3 h 51"/>
                <a:gd name="T84" fmla="*/ 15 w 50"/>
                <a:gd name="T85" fmla="*/ 3 h 51"/>
                <a:gd name="T86" fmla="*/ 15 w 50"/>
                <a:gd name="T87" fmla="*/ 25 h 51"/>
                <a:gd name="T88" fmla="*/ 19 w 50"/>
                <a:gd name="T89" fmla="*/ 25 h 51"/>
                <a:gd name="T90" fmla="*/ 28 w 50"/>
                <a:gd name="T91" fmla="*/ 22 h 51"/>
                <a:gd name="T92" fmla="*/ 31 w 50"/>
                <a:gd name="T93" fmla="*/ 13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" h="51">
                  <a:moveTo>
                    <a:pt x="50" y="51"/>
                  </a:moveTo>
                  <a:cubicBezTo>
                    <a:pt x="36" y="51"/>
                    <a:pt x="36" y="51"/>
                    <a:pt x="36" y="51"/>
                  </a:cubicBezTo>
                  <a:cubicBezTo>
                    <a:pt x="33" y="47"/>
                    <a:pt x="30" y="43"/>
                    <a:pt x="28" y="39"/>
                  </a:cubicBezTo>
                  <a:cubicBezTo>
                    <a:pt x="25" y="36"/>
                    <a:pt x="23" y="32"/>
                    <a:pt x="20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45"/>
                    <a:pt x="15" y="46"/>
                    <a:pt x="15" y="47"/>
                  </a:cubicBezTo>
                  <a:cubicBezTo>
                    <a:pt x="15" y="47"/>
                    <a:pt x="16" y="48"/>
                    <a:pt x="17" y="48"/>
                  </a:cubicBezTo>
                  <a:cubicBezTo>
                    <a:pt x="17" y="48"/>
                    <a:pt x="18" y="48"/>
                    <a:pt x="19" y="49"/>
                  </a:cubicBezTo>
                  <a:cubicBezTo>
                    <a:pt x="20" y="49"/>
                    <a:pt x="21" y="49"/>
                    <a:pt x="22" y="49"/>
                  </a:cubicBezTo>
                  <a:cubicBezTo>
                    <a:pt x="22" y="51"/>
                    <a:pt x="22" y="51"/>
                    <a:pt x="22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1" y="49"/>
                    <a:pt x="2" y="49"/>
                    <a:pt x="3" y="49"/>
                  </a:cubicBezTo>
                  <a:cubicBezTo>
                    <a:pt x="4" y="48"/>
                    <a:pt x="4" y="48"/>
                    <a:pt x="5" y="48"/>
                  </a:cubicBezTo>
                  <a:cubicBezTo>
                    <a:pt x="6" y="48"/>
                    <a:pt x="6" y="47"/>
                    <a:pt x="6" y="47"/>
                  </a:cubicBezTo>
                  <a:cubicBezTo>
                    <a:pt x="7" y="46"/>
                    <a:pt x="7" y="45"/>
                    <a:pt x="7" y="44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7"/>
                    <a:pt x="7" y="6"/>
                    <a:pt x="7" y="5"/>
                  </a:cubicBezTo>
                  <a:cubicBezTo>
                    <a:pt x="6" y="5"/>
                    <a:pt x="6" y="4"/>
                    <a:pt x="5" y="4"/>
                  </a:cubicBezTo>
                  <a:cubicBezTo>
                    <a:pt x="4" y="4"/>
                    <a:pt x="4" y="4"/>
                    <a:pt x="3" y="3"/>
                  </a:cubicBezTo>
                  <a:cubicBezTo>
                    <a:pt x="2" y="3"/>
                    <a:pt x="1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6" y="0"/>
                    <a:pt x="28" y="1"/>
                    <a:pt x="30" y="1"/>
                  </a:cubicBezTo>
                  <a:cubicBezTo>
                    <a:pt x="32" y="2"/>
                    <a:pt x="33" y="2"/>
                    <a:pt x="35" y="3"/>
                  </a:cubicBezTo>
                  <a:cubicBezTo>
                    <a:pt x="36" y="4"/>
                    <a:pt x="38" y="6"/>
                    <a:pt x="38" y="7"/>
                  </a:cubicBezTo>
                  <a:cubicBezTo>
                    <a:pt x="39" y="9"/>
                    <a:pt x="40" y="10"/>
                    <a:pt x="40" y="13"/>
                  </a:cubicBezTo>
                  <a:cubicBezTo>
                    <a:pt x="40" y="15"/>
                    <a:pt x="39" y="16"/>
                    <a:pt x="39" y="18"/>
                  </a:cubicBezTo>
                  <a:cubicBezTo>
                    <a:pt x="38" y="19"/>
                    <a:pt x="37" y="21"/>
                    <a:pt x="36" y="22"/>
                  </a:cubicBezTo>
                  <a:cubicBezTo>
                    <a:pt x="35" y="23"/>
                    <a:pt x="34" y="24"/>
                    <a:pt x="32" y="24"/>
                  </a:cubicBezTo>
                  <a:cubicBezTo>
                    <a:pt x="31" y="25"/>
                    <a:pt x="29" y="26"/>
                    <a:pt x="27" y="26"/>
                  </a:cubicBezTo>
                  <a:cubicBezTo>
                    <a:pt x="30" y="30"/>
                    <a:pt x="32" y="32"/>
                    <a:pt x="34" y="35"/>
                  </a:cubicBezTo>
                  <a:cubicBezTo>
                    <a:pt x="35" y="37"/>
                    <a:pt x="37" y="40"/>
                    <a:pt x="40" y="43"/>
                  </a:cubicBezTo>
                  <a:cubicBezTo>
                    <a:pt x="41" y="44"/>
                    <a:pt x="42" y="46"/>
                    <a:pt x="43" y="46"/>
                  </a:cubicBezTo>
                  <a:cubicBezTo>
                    <a:pt x="43" y="47"/>
                    <a:pt x="44" y="47"/>
                    <a:pt x="45" y="48"/>
                  </a:cubicBezTo>
                  <a:cubicBezTo>
                    <a:pt x="46" y="48"/>
                    <a:pt x="47" y="48"/>
                    <a:pt x="47" y="49"/>
                  </a:cubicBezTo>
                  <a:cubicBezTo>
                    <a:pt x="48" y="49"/>
                    <a:pt x="49" y="49"/>
                    <a:pt x="50" y="49"/>
                  </a:cubicBezTo>
                  <a:lnTo>
                    <a:pt x="50" y="51"/>
                  </a:lnTo>
                  <a:close/>
                  <a:moveTo>
                    <a:pt x="31" y="13"/>
                  </a:moveTo>
                  <a:cubicBezTo>
                    <a:pt x="31" y="10"/>
                    <a:pt x="30" y="8"/>
                    <a:pt x="28" y="6"/>
                  </a:cubicBezTo>
                  <a:cubicBezTo>
                    <a:pt x="26" y="4"/>
                    <a:pt x="24" y="3"/>
                    <a:pt x="21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23" y="25"/>
                    <a:pt x="25" y="24"/>
                    <a:pt x="28" y="22"/>
                  </a:cubicBezTo>
                  <a:cubicBezTo>
                    <a:pt x="30" y="20"/>
                    <a:pt x="31" y="17"/>
                    <a:pt x="31" y="1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40"/>
            <p:cNvSpPr/>
            <p:nvPr userDrawn="1"/>
          </p:nvSpPr>
          <p:spPr bwMode="auto">
            <a:xfrm>
              <a:off x="4130626" y="1449810"/>
              <a:ext cx="131763" cy="203200"/>
            </a:xfrm>
            <a:custGeom>
              <a:avLst/>
              <a:gdLst>
                <a:gd name="T0" fmla="*/ 31 w 35"/>
                <a:gd name="T1" fmla="*/ 29 h 54"/>
                <a:gd name="T2" fmla="*/ 34 w 35"/>
                <a:gd name="T3" fmla="*/ 33 h 54"/>
                <a:gd name="T4" fmla="*/ 35 w 35"/>
                <a:gd name="T5" fmla="*/ 38 h 54"/>
                <a:gd name="T6" fmla="*/ 30 w 35"/>
                <a:gd name="T7" fmla="*/ 49 h 54"/>
                <a:gd name="T8" fmla="*/ 17 w 35"/>
                <a:gd name="T9" fmla="*/ 54 h 54"/>
                <a:gd name="T10" fmla="*/ 10 w 35"/>
                <a:gd name="T11" fmla="*/ 52 h 54"/>
                <a:gd name="T12" fmla="*/ 5 w 35"/>
                <a:gd name="T13" fmla="*/ 50 h 54"/>
                <a:gd name="T14" fmla="*/ 3 w 35"/>
                <a:gd name="T15" fmla="*/ 52 h 54"/>
                <a:gd name="T16" fmla="*/ 0 w 35"/>
                <a:gd name="T17" fmla="*/ 52 h 54"/>
                <a:gd name="T18" fmla="*/ 0 w 35"/>
                <a:gd name="T19" fmla="*/ 35 h 54"/>
                <a:gd name="T20" fmla="*/ 2 w 35"/>
                <a:gd name="T21" fmla="*/ 35 h 54"/>
                <a:gd name="T22" fmla="*/ 5 w 35"/>
                <a:gd name="T23" fmla="*/ 41 h 54"/>
                <a:gd name="T24" fmla="*/ 8 w 35"/>
                <a:gd name="T25" fmla="*/ 46 h 54"/>
                <a:gd name="T26" fmla="*/ 12 w 35"/>
                <a:gd name="T27" fmla="*/ 49 h 54"/>
                <a:gd name="T28" fmla="*/ 18 w 35"/>
                <a:gd name="T29" fmla="*/ 50 h 54"/>
                <a:gd name="T30" fmla="*/ 22 w 35"/>
                <a:gd name="T31" fmla="*/ 50 h 54"/>
                <a:gd name="T32" fmla="*/ 25 w 35"/>
                <a:gd name="T33" fmla="*/ 48 h 54"/>
                <a:gd name="T34" fmla="*/ 27 w 35"/>
                <a:gd name="T35" fmla="*/ 45 h 54"/>
                <a:gd name="T36" fmla="*/ 28 w 35"/>
                <a:gd name="T37" fmla="*/ 41 h 54"/>
                <a:gd name="T38" fmla="*/ 26 w 35"/>
                <a:gd name="T39" fmla="*/ 36 h 54"/>
                <a:gd name="T40" fmla="*/ 21 w 35"/>
                <a:gd name="T41" fmla="*/ 32 h 54"/>
                <a:gd name="T42" fmla="*/ 15 w 35"/>
                <a:gd name="T43" fmla="*/ 30 h 54"/>
                <a:gd name="T44" fmla="*/ 10 w 35"/>
                <a:gd name="T45" fmla="*/ 28 h 54"/>
                <a:gd name="T46" fmla="*/ 3 w 35"/>
                <a:gd name="T47" fmla="*/ 22 h 54"/>
                <a:gd name="T48" fmla="*/ 1 w 35"/>
                <a:gd name="T49" fmla="*/ 14 h 54"/>
                <a:gd name="T50" fmla="*/ 2 w 35"/>
                <a:gd name="T51" fmla="*/ 9 h 54"/>
                <a:gd name="T52" fmla="*/ 6 w 35"/>
                <a:gd name="T53" fmla="*/ 4 h 54"/>
                <a:gd name="T54" fmla="*/ 11 w 35"/>
                <a:gd name="T55" fmla="*/ 1 h 54"/>
                <a:gd name="T56" fmla="*/ 16 w 35"/>
                <a:gd name="T57" fmla="*/ 0 h 54"/>
                <a:gd name="T58" fmla="*/ 23 w 35"/>
                <a:gd name="T59" fmla="*/ 1 h 54"/>
                <a:gd name="T60" fmla="*/ 28 w 35"/>
                <a:gd name="T61" fmla="*/ 4 h 54"/>
                <a:gd name="T62" fmla="*/ 29 w 35"/>
                <a:gd name="T63" fmla="*/ 1 h 54"/>
                <a:gd name="T64" fmla="*/ 32 w 35"/>
                <a:gd name="T65" fmla="*/ 1 h 54"/>
                <a:gd name="T66" fmla="*/ 32 w 35"/>
                <a:gd name="T67" fmla="*/ 18 h 54"/>
                <a:gd name="T68" fmla="*/ 30 w 35"/>
                <a:gd name="T69" fmla="*/ 18 h 54"/>
                <a:gd name="T70" fmla="*/ 28 w 35"/>
                <a:gd name="T71" fmla="*/ 13 h 54"/>
                <a:gd name="T72" fmla="*/ 25 w 35"/>
                <a:gd name="T73" fmla="*/ 8 h 54"/>
                <a:gd name="T74" fmla="*/ 21 w 35"/>
                <a:gd name="T75" fmla="*/ 5 h 54"/>
                <a:gd name="T76" fmla="*/ 16 w 35"/>
                <a:gd name="T77" fmla="*/ 3 h 54"/>
                <a:gd name="T78" fmla="*/ 10 w 35"/>
                <a:gd name="T79" fmla="*/ 6 h 54"/>
                <a:gd name="T80" fmla="*/ 8 w 35"/>
                <a:gd name="T81" fmla="*/ 11 h 54"/>
                <a:gd name="T82" fmla="*/ 9 w 35"/>
                <a:gd name="T83" fmla="*/ 17 h 54"/>
                <a:gd name="T84" fmla="*/ 14 w 35"/>
                <a:gd name="T85" fmla="*/ 20 h 54"/>
                <a:gd name="T86" fmla="*/ 19 w 35"/>
                <a:gd name="T87" fmla="*/ 22 h 54"/>
                <a:gd name="T88" fmla="*/ 24 w 35"/>
                <a:gd name="T89" fmla="*/ 24 h 54"/>
                <a:gd name="T90" fmla="*/ 28 w 35"/>
                <a:gd name="T91" fmla="*/ 26 h 54"/>
                <a:gd name="T92" fmla="*/ 31 w 35"/>
                <a:gd name="T93" fmla="*/ 29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5" h="54">
                  <a:moveTo>
                    <a:pt x="31" y="29"/>
                  </a:moveTo>
                  <a:cubicBezTo>
                    <a:pt x="32" y="30"/>
                    <a:pt x="33" y="32"/>
                    <a:pt x="34" y="33"/>
                  </a:cubicBezTo>
                  <a:cubicBezTo>
                    <a:pt x="34" y="34"/>
                    <a:pt x="35" y="36"/>
                    <a:pt x="35" y="38"/>
                  </a:cubicBezTo>
                  <a:cubicBezTo>
                    <a:pt x="35" y="43"/>
                    <a:pt x="33" y="46"/>
                    <a:pt x="30" y="49"/>
                  </a:cubicBezTo>
                  <a:cubicBezTo>
                    <a:pt x="26" y="52"/>
                    <a:pt x="22" y="54"/>
                    <a:pt x="17" y="54"/>
                  </a:cubicBezTo>
                  <a:cubicBezTo>
                    <a:pt x="15" y="54"/>
                    <a:pt x="13" y="53"/>
                    <a:pt x="10" y="52"/>
                  </a:cubicBezTo>
                  <a:cubicBezTo>
                    <a:pt x="8" y="52"/>
                    <a:pt x="6" y="51"/>
                    <a:pt x="5" y="50"/>
                  </a:cubicBezTo>
                  <a:cubicBezTo>
                    <a:pt x="3" y="52"/>
                    <a:pt x="3" y="52"/>
                    <a:pt x="3" y="5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2" y="35"/>
                    <a:pt x="2" y="35"/>
                    <a:pt x="2" y="35"/>
                  </a:cubicBezTo>
                  <a:cubicBezTo>
                    <a:pt x="3" y="37"/>
                    <a:pt x="4" y="39"/>
                    <a:pt x="5" y="41"/>
                  </a:cubicBezTo>
                  <a:cubicBezTo>
                    <a:pt x="5" y="43"/>
                    <a:pt x="6" y="44"/>
                    <a:pt x="8" y="46"/>
                  </a:cubicBezTo>
                  <a:cubicBezTo>
                    <a:pt x="9" y="47"/>
                    <a:pt x="10" y="48"/>
                    <a:pt x="12" y="49"/>
                  </a:cubicBezTo>
                  <a:cubicBezTo>
                    <a:pt x="14" y="50"/>
                    <a:pt x="16" y="50"/>
                    <a:pt x="18" y="50"/>
                  </a:cubicBezTo>
                  <a:cubicBezTo>
                    <a:pt x="20" y="50"/>
                    <a:pt x="21" y="50"/>
                    <a:pt x="22" y="50"/>
                  </a:cubicBezTo>
                  <a:cubicBezTo>
                    <a:pt x="23" y="49"/>
                    <a:pt x="24" y="49"/>
                    <a:pt x="25" y="48"/>
                  </a:cubicBezTo>
                  <a:cubicBezTo>
                    <a:pt x="26" y="47"/>
                    <a:pt x="27" y="46"/>
                    <a:pt x="27" y="45"/>
                  </a:cubicBezTo>
                  <a:cubicBezTo>
                    <a:pt x="27" y="44"/>
                    <a:pt x="28" y="43"/>
                    <a:pt x="28" y="41"/>
                  </a:cubicBezTo>
                  <a:cubicBezTo>
                    <a:pt x="28" y="39"/>
                    <a:pt x="27" y="37"/>
                    <a:pt x="26" y="36"/>
                  </a:cubicBezTo>
                  <a:cubicBezTo>
                    <a:pt x="25" y="34"/>
                    <a:pt x="23" y="33"/>
                    <a:pt x="21" y="32"/>
                  </a:cubicBezTo>
                  <a:cubicBezTo>
                    <a:pt x="19" y="31"/>
                    <a:pt x="17" y="30"/>
                    <a:pt x="15" y="30"/>
                  </a:cubicBezTo>
                  <a:cubicBezTo>
                    <a:pt x="13" y="29"/>
                    <a:pt x="12" y="28"/>
                    <a:pt x="10" y="28"/>
                  </a:cubicBezTo>
                  <a:cubicBezTo>
                    <a:pt x="7" y="26"/>
                    <a:pt x="5" y="25"/>
                    <a:pt x="3" y="22"/>
                  </a:cubicBezTo>
                  <a:cubicBezTo>
                    <a:pt x="2" y="20"/>
                    <a:pt x="1" y="18"/>
                    <a:pt x="1" y="14"/>
                  </a:cubicBezTo>
                  <a:cubicBezTo>
                    <a:pt x="1" y="12"/>
                    <a:pt x="1" y="10"/>
                    <a:pt x="2" y="9"/>
                  </a:cubicBezTo>
                  <a:cubicBezTo>
                    <a:pt x="3" y="7"/>
                    <a:pt x="4" y="6"/>
                    <a:pt x="6" y="4"/>
                  </a:cubicBezTo>
                  <a:cubicBezTo>
                    <a:pt x="7" y="3"/>
                    <a:pt x="9" y="2"/>
                    <a:pt x="11" y="1"/>
                  </a:cubicBezTo>
                  <a:cubicBezTo>
                    <a:pt x="12" y="1"/>
                    <a:pt x="14" y="0"/>
                    <a:pt x="16" y="0"/>
                  </a:cubicBezTo>
                  <a:cubicBezTo>
                    <a:pt x="19" y="0"/>
                    <a:pt x="21" y="1"/>
                    <a:pt x="23" y="1"/>
                  </a:cubicBezTo>
                  <a:cubicBezTo>
                    <a:pt x="25" y="2"/>
                    <a:pt x="26" y="3"/>
                    <a:pt x="28" y="4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2" y="18"/>
                    <a:pt x="32" y="18"/>
                    <a:pt x="32" y="18"/>
                  </a:cubicBezTo>
                  <a:cubicBezTo>
                    <a:pt x="30" y="18"/>
                    <a:pt x="30" y="18"/>
                    <a:pt x="30" y="18"/>
                  </a:cubicBezTo>
                  <a:cubicBezTo>
                    <a:pt x="29" y="16"/>
                    <a:pt x="28" y="15"/>
                    <a:pt x="28" y="13"/>
                  </a:cubicBezTo>
                  <a:cubicBezTo>
                    <a:pt x="27" y="11"/>
                    <a:pt x="26" y="9"/>
                    <a:pt x="25" y="8"/>
                  </a:cubicBezTo>
                  <a:cubicBezTo>
                    <a:pt x="24" y="7"/>
                    <a:pt x="23" y="6"/>
                    <a:pt x="21" y="5"/>
                  </a:cubicBezTo>
                  <a:cubicBezTo>
                    <a:pt x="20" y="4"/>
                    <a:pt x="18" y="3"/>
                    <a:pt x="16" y="3"/>
                  </a:cubicBezTo>
                  <a:cubicBezTo>
                    <a:pt x="14" y="3"/>
                    <a:pt x="12" y="4"/>
                    <a:pt x="10" y="6"/>
                  </a:cubicBezTo>
                  <a:cubicBezTo>
                    <a:pt x="9" y="7"/>
                    <a:pt x="8" y="9"/>
                    <a:pt x="8" y="11"/>
                  </a:cubicBezTo>
                  <a:cubicBezTo>
                    <a:pt x="8" y="13"/>
                    <a:pt x="8" y="15"/>
                    <a:pt x="9" y="17"/>
                  </a:cubicBezTo>
                  <a:cubicBezTo>
                    <a:pt x="10" y="18"/>
                    <a:pt x="12" y="19"/>
                    <a:pt x="14" y="20"/>
                  </a:cubicBezTo>
                  <a:cubicBezTo>
                    <a:pt x="16" y="21"/>
                    <a:pt x="17" y="22"/>
                    <a:pt x="19" y="22"/>
                  </a:cubicBezTo>
                  <a:cubicBezTo>
                    <a:pt x="21" y="23"/>
                    <a:pt x="22" y="24"/>
                    <a:pt x="24" y="24"/>
                  </a:cubicBezTo>
                  <a:cubicBezTo>
                    <a:pt x="25" y="25"/>
                    <a:pt x="27" y="26"/>
                    <a:pt x="28" y="26"/>
                  </a:cubicBezTo>
                  <a:cubicBezTo>
                    <a:pt x="29" y="27"/>
                    <a:pt x="30" y="28"/>
                    <a:pt x="31" y="2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41"/>
            <p:cNvSpPr/>
            <p:nvPr userDrawn="1"/>
          </p:nvSpPr>
          <p:spPr bwMode="auto">
            <a:xfrm>
              <a:off x="4281439" y="1452985"/>
              <a:ext cx="85725" cy="192088"/>
            </a:xfrm>
            <a:custGeom>
              <a:avLst/>
              <a:gdLst>
                <a:gd name="T0" fmla="*/ 23 w 23"/>
                <a:gd name="T1" fmla="*/ 51 h 51"/>
                <a:gd name="T2" fmla="*/ 0 w 23"/>
                <a:gd name="T3" fmla="*/ 51 h 51"/>
                <a:gd name="T4" fmla="*/ 0 w 23"/>
                <a:gd name="T5" fmla="*/ 49 h 51"/>
                <a:gd name="T6" fmla="*/ 3 w 23"/>
                <a:gd name="T7" fmla="*/ 49 h 51"/>
                <a:gd name="T8" fmla="*/ 6 w 23"/>
                <a:gd name="T9" fmla="*/ 48 h 51"/>
                <a:gd name="T10" fmla="*/ 7 w 23"/>
                <a:gd name="T11" fmla="*/ 47 h 51"/>
                <a:gd name="T12" fmla="*/ 8 w 23"/>
                <a:gd name="T13" fmla="*/ 45 h 51"/>
                <a:gd name="T14" fmla="*/ 8 w 23"/>
                <a:gd name="T15" fmla="*/ 8 h 51"/>
                <a:gd name="T16" fmla="*/ 7 w 23"/>
                <a:gd name="T17" fmla="*/ 6 h 51"/>
                <a:gd name="T18" fmla="*/ 6 w 23"/>
                <a:gd name="T19" fmla="*/ 4 h 51"/>
                <a:gd name="T20" fmla="*/ 3 w 23"/>
                <a:gd name="T21" fmla="*/ 3 h 51"/>
                <a:gd name="T22" fmla="*/ 0 w 23"/>
                <a:gd name="T23" fmla="*/ 3 h 51"/>
                <a:gd name="T24" fmla="*/ 0 w 23"/>
                <a:gd name="T25" fmla="*/ 0 h 51"/>
                <a:gd name="T26" fmla="*/ 23 w 23"/>
                <a:gd name="T27" fmla="*/ 0 h 51"/>
                <a:gd name="T28" fmla="*/ 23 w 23"/>
                <a:gd name="T29" fmla="*/ 3 h 51"/>
                <a:gd name="T30" fmla="*/ 20 w 23"/>
                <a:gd name="T31" fmla="*/ 3 h 51"/>
                <a:gd name="T32" fmla="*/ 18 w 23"/>
                <a:gd name="T33" fmla="*/ 4 h 51"/>
                <a:gd name="T34" fmla="*/ 16 w 23"/>
                <a:gd name="T35" fmla="*/ 5 h 51"/>
                <a:gd name="T36" fmla="*/ 15 w 23"/>
                <a:gd name="T37" fmla="*/ 7 h 51"/>
                <a:gd name="T38" fmla="*/ 15 w 23"/>
                <a:gd name="T39" fmla="*/ 44 h 51"/>
                <a:gd name="T40" fmla="*/ 16 w 23"/>
                <a:gd name="T41" fmla="*/ 46 h 51"/>
                <a:gd name="T42" fmla="*/ 18 w 23"/>
                <a:gd name="T43" fmla="*/ 48 h 51"/>
                <a:gd name="T44" fmla="*/ 20 w 23"/>
                <a:gd name="T45" fmla="*/ 48 h 51"/>
                <a:gd name="T46" fmla="*/ 23 w 23"/>
                <a:gd name="T47" fmla="*/ 49 h 51"/>
                <a:gd name="T48" fmla="*/ 23 w 23"/>
                <a:gd name="T49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" h="51">
                  <a:moveTo>
                    <a:pt x="23" y="51"/>
                  </a:moveTo>
                  <a:cubicBezTo>
                    <a:pt x="0" y="51"/>
                    <a:pt x="0" y="51"/>
                    <a:pt x="0" y="51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1" y="49"/>
                    <a:pt x="2" y="49"/>
                    <a:pt x="3" y="49"/>
                  </a:cubicBezTo>
                  <a:cubicBezTo>
                    <a:pt x="4" y="49"/>
                    <a:pt x="5" y="48"/>
                    <a:pt x="6" y="48"/>
                  </a:cubicBezTo>
                  <a:cubicBezTo>
                    <a:pt x="6" y="48"/>
                    <a:pt x="7" y="47"/>
                    <a:pt x="7" y="47"/>
                  </a:cubicBezTo>
                  <a:cubicBezTo>
                    <a:pt x="8" y="46"/>
                    <a:pt x="8" y="46"/>
                    <a:pt x="8" y="45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7"/>
                    <a:pt x="8" y="6"/>
                    <a:pt x="7" y="6"/>
                  </a:cubicBezTo>
                  <a:cubicBezTo>
                    <a:pt x="7" y="5"/>
                    <a:pt x="7" y="5"/>
                    <a:pt x="6" y="4"/>
                  </a:cubicBezTo>
                  <a:cubicBezTo>
                    <a:pt x="5" y="4"/>
                    <a:pt x="4" y="4"/>
                    <a:pt x="3" y="3"/>
                  </a:cubicBezTo>
                  <a:cubicBezTo>
                    <a:pt x="2" y="3"/>
                    <a:pt x="1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2" y="3"/>
                    <a:pt x="21" y="3"/>
                    <a:pt x="20" y="3"/>
                  </a:cubicBezTo>
                  <a:cubicBezTo>
                    <a:pt x="19" y="3"/>
                    <a:pt x="19" y="4"/>
                    <a:pt x="18" y="4"/>
                  </a:cubicBezTo>
                  <a:cubicBezTo>
                    <a:pt x="17" y="4"/>
                    <a:pt x="16" y="5"/>
                    <a:pt x="16" y="5"/>
                  </a:cubicBezTo>
                  <a:cubicBezTo>
                    <a:pt x="16" y="6"/>
                    <a:pt x="15" y="7"/>
                    <a:pt x="15" y="7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45"/>
                    <a:pt x="16" y="46"/>
                    <a:pt x="16" y="46"/>
                  </a:cubicBezTo>
                  <a:cubicBezTo>
                    <a:pt x="16" y="47"/>
                    <a:pt x="17" y="47"/>
                    <a:pt x="18" y="48"/>
                  </a:cubicBezTo>
                  <a:cubicBezTo>
                    <a:pt x="18" y="48"/>
                    <a:pt x="19" y="48"/>
                    <a:pt x="20" y="48"/>
                  </a:cubicBezTo>
                  <a:cubicBezTo>
                    <a:pt x="21" y="49"/>
                    <a:pt x="22" y="49"/>
                    <a:pt x="23" y="49"/>
                  </a:cubicBezTo>
                  <a:lnTo>
                    <a:pt x="23" y="5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42"/>
            <p:cNvSpPr/>
            <p:nvPr userDrawn="1"/>
          </p:nvSpPr>
          <p:spPr bwMode="auto">
            <a:xfrm>
              <a:off x="4383039" y="1452985"/>
              <a:ext cx="165100" cy="192088"/>
            </a:xfrm>
            <a:custGeom>
              <a:avLst/>
              <a:gdLst>
                <a:gd name="T0" fmla="*/ 44 w 44"/>
                <a:gd name="T1" fmla="*/ 14 h 51"/>
                <a:gd name="T2" fmla="*/ 42 w 44"/>
                <a:gd name="T3" fmla="*/ 14 h 51"/>
                <a:gd name="T4" fmla="*/ 40 w 44"/>
                <a:gd name="T5" fmla="*/ 11 h 51"/>
                <a:gd name="T6" fmla="*/ 38 w 44"/>
                <a:gd name="T7" fmla="*/ 8 h 51"/>
                <a:gd name="T8" fmla="*/ 36 w 44"/>
                <a:gd name="T9" fmla="*/ 5 h 51"/>
                <a:gd name="T10" fmla="*/ 34 w 44"/>
                <a:gd name="T11" fmla="*/ 4 h 51"/>
                <a:gd name="T12" fmla="*/ 31 w 44"/>
                <a:gd name="T13" fmla="*/ 3 h 51"/>
                <a:gd name="T14" fmla="*/ 28 w 44"/>
                <a:gd name="T15" fmla="*/ 3 h 51"/>
                <a:gd name="T16" fmla="*/ 26 w 44"/>
                <a:gd name="T17" fmla="*/ 3 h 51"/>
                <a:gd name="T18" fmla="*/ 26 w 44"/>
                <a:gd name="T19" fmla="*/ 44 h 51"/>
                <a:gd name="T20" fmla="*/ 26 w 44"/>
                <a:gd name="T21" fmla="*/ 46 h 51"/>
                <a:gd name="T22" fmla="*/ 28 w 44"/>
                <a:gd name="T23" fmla="*/ 48 h 51"/>
                <a:gd name="T24" fmla="*/ 31 w 44"/>
                <a:gd name="T25" fmla="*/ 48 h 51"/>
                <a:gd name="T26" fmla="*/ 34 w 44"/>
                <a:gd name="T27" fmla="*/ 49 h 51"/>
                <a:gd name="T28" fmla="*/ 34 w 44"/>
                <a:gd name="T29" fmla="*/ 51 h 51"/>
                <a:gd name="T30" fmla="*/ 10 w 44"/>
                <a:gd name="T31" fmla="*/ 51 h 51"/>
                <a:gd name="T32" fmla="*/ 10 w 44"/>
                <a:gd name="T33" fmla="*/ 49 h 51"/>
                <a:gd name="T34" fmla="*/ 13 w 44"/>
                <a:gd name="T35" fmla="*/ 49 h 51"/>
                <a:gd name="T36" fmla="*/ 16 w 44"/>
                <a:gd name="T37" fmla="*/ 48 h 51"/>
                <a:gd name="T38" fmla="*/ 17 w 44"/>
                <a:gd name="T39" fmla="*/ 47 h 51"/>
                <a:gd name="T40" fmla="*/ 18 w 44"/>
                <a:gd name="T41" fmla="*/ 44 h 51"/>
                <a:gd name="T42" fmla="*/ 18 w 44"/>
                <a:gd name="T43" fmla="*/ 3 h 51"/>
                <a:gd name="T44" fmla="*/ 16 w 44"/>
                <a:gd name="T45" fmla="*/ 3 h 51"/>
                <a:gd name="T46" fmla="*/ 13 w 44"/>
                <a:gd name="T47" fmla="*/ 3 h 51"/>
                <a:gd name="T48" fmla="*/ 10 w 44"/>
                <a:gd name="T49" fmla="*/ 4 h 51"/>
                <a:gd name="T50" fmla="*/ 7 w 44"/>
                <a:gd name="T51" fmla="*/ 5 h 51"/>
                <a:gd name="T52" fmla="*/ 5 w 44"/>
                <a:gd name="T53" fmla="*/ 8 h 51"/>
                <a:gd name="T54" fmla="*/ 3 w 44"/>
                <a:gd name="T55" fmla="*/ 11 h 51"/>
                <a:gd name="T56" fmla="*/ 2 w 44"/>
                <a:gd name="T57" fmla="*/ 14 h 51"/>
                <a:gd name="T58" fmla="*/ 0 w 44"/>
                <a:gd name="T59" fmla="*/ 14 h 51"/>
                <a:gd name="T60" fmla="*/ 0 w 44"/>
                <a:gd name="T61" fmla="*/ 0 h 51"/>
                <a:gd name="T62" fmla="*/ 44 w 44"/>
                <a:gd name="T63" fmla="*/ 0 h 51"/>
                <a:gd name="T64" fmla="*/ 44 w 44"/>
                <a:gd name="T65" fmla="*/ 14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4" h="51">
                  <a:moveTo>
                    <a:pt x="44" y="14"/>
                  </a:moveTo>
                  <a:cubicBezTo>
                    <a:pt x="42" y="14"/>
                    <a:pt x="42" y="14"/>
                    <a:pt x="42" y="14"/>
                  </a:cubicBezTo>
                  <a:cubicBezTo>
                    <a:pt x="41" y="13"/>
                    <a:pt x="41" y="12"/>
                    <a:pt x="40" y="11"/>
                  </a:cubicBezTo>
                  <a:cubicBezTo>
                    <a:pt x="40" y="10"/>
                    <a:pt x="39" y="9"/>
                    <a:pt x="38" y="8"/>
                  </a:cubicBezTo>
                  <a:cubicBezTo>
                    <a:pt x="38" y="7"/>
                    <a:pt x="37" y="6"/>
                    <a:pt x="36" y="5"/>
                  </a:cubicBezTo>
                  <a:cubicBezTo>
                    <a:pt x="35" y="4"/>
                    <a:pt x="34" y="4"/>
                    <a:pt x="34" y="4"/>
                  </a:cubicBezTo>
                  <a:cubicBezTo>
                    <a:pt x="33" y="3"/>
                    <a:pt x="32" y="3"/>
                    <a:pt x="31" y="3"/>
                  </a:cubicBezTo>
                  <a:cubicBezTo>
                    <a:pt x="30" y="3"/>
                    <a:pt x="29" y="3"/>
                    <a:pt x="28" y="3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26" y="45"/>
                    <a:pt x="26" y="46"/>
                    <a:pt x="26" y="46"/>
                  </a:cubicBezTo>
                  <a:cubicBezTo>
                    <a:pt x="26" y="47"/>
                    <a:pt x="27" y="47"/>
                    <a:pt x="28" y="48"/>
                  </a:cubicBezTo>
                  <a:cubicBezTo>
                    <a:pt x="28" y="48"/>
                    <a:pt x="29" y="48"/>
                    <a:pt x="31" y="48"/>
                  </a:cubicBezTo>
                  <a:cubicBezTo>
                    <a:pt x="32" y="49"/>
                    <a:pt x="33" y="49"/>
                    <a:pt x="34" y="49"/>
                  </a:cubicBezTo>
                  <a:cubicBezTo>
                    <a:pt x="34" y="51"/>
                    <a:pt x="34" y="51"/>
                    <a:pt x="34" y="51"/>
                  </a:cubicBezTo>
                  <a:cubicBezTo>
                    <a:pt x="10" y="51"/>
                    <a:pt x="10" y="51"/>
                    <a:pt x="10" y="51"/>
                  </a:cubicBezTo>
                  <a:cubicBezTo>
                    <a:pt x="10" y="49"/>
                    <a:pt x="10" y="49"/>
                    <a:pt x="10" y="49"/>
                  </a:cubicBezTo>
                  <a:cubicBezTo>
                    <a:pt x="10" y="49"/>
                    <a:pt x="11" y="49"/>
                    <a:pt x="13" y="49"/>
                  </a:cubicBezTo>
                  <a:cubicBezTo>
                    <a:pt x="14" y="48"/>
                    <a:pt x="15" y="48"/>
                    <a:pt x="16" y="48"/>
                  </a:cubicBezTo>
                  <a:cubicBezTo>
                    <a:pt x="16" y="48"/>
                    <a:pt x="17" y="47"/>
                    <a:pt x="17" y="47"/>
                  </a:cubicBezTo>
                  <a:cubicBezTo>
                    <a:pt x="18" y="46"/>
                    <a:pt x="18" y="45"/>
                    <a:pt x="18" y="44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5" y="3"/>
                    <a:pt x="14" y="3"/>
                    <a:pt x="13" y="3"/>
                  </a:cubicBezTo>
                  <a:cubicBezTo>
                    <a:pt x="12" y="3"/>
                    <a:pt x="11" y="3"/>
                    <a:pt x="10" y="4"/>
                  </a:cubicBezTo>
                  <a:cubicBezTo>
                    <a:pt x="9" y="4"/>
                    <a:pt x="8" y="4"/>
                    <a:pt x="7" y="5"/>
                  </a:cubicBezTo>
                  <a:cubicBezTo>
                    <a:pt x="7" y="6"/>
                    <a:pt x="6" y="7"/>
                    <a:pt x="5" y="8"/>
                  </a:cubicBezTo>
                  <a:cubicBezTo>
                    <a:pt x="4" y="9"/>
                    <a:pt x="4" y="10"/>
                    <a:pt x="3" y="11"/>
                  </a:cubicBezTo>
                  <a:cubicBezTo>
                    <a:pt x="3" y="13"/>
                    <a:pt x="2" y="14"/>
                    <a:pt x="2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4" y="0"/>
                    <a:pt x="44" y="0"/>
                    <a:pt x="44" y="0"/>
                  </a:cubicBezTo>
                  <a:lnTo>
                    <a:pt x="44" y="1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43"/>
            <p:cNvSpPr/>
            <p:nvPr userDrawn="1"/>
          </p:nvSpPr>
          <p:spPr bwMode="auto">
            <a:xfrm>
              <a:off x="4559251" y="1452985"/>
              <a:ext cx="184150" cy="192088"/>
            </a:xfrm>
            <a:custGeom>
              <a:avLst/>
              <a:gdLst>
                <a:gd name="T0" fmla="*/ 49 w 49"/>
                <a:gd name="T1" fmla="*/ 3 h 51"/>
                <a:gd name="T2" fmla="*/ 47 w 49"/>
                <a:gd name="T3" fmla="*/ 4 h 51"/>
                <a:gd name="T4" fmla="*/ 45 w 49"/>
                <a:gd name="T5" fmla="*/ 4 h 51"/>
                <a:gd name="T6" fmla="*/ 43 w 49"/>
                <a:gd name="T7" fmla="*/ 6 h 51"/>
                <a:gd name="T8" fmla="*/ 41 w 49"/>
                <a:gd name="T9" fmla="*/ 8 h 51"/>
                <a:gd name="T10" fmla="*/ 36 w 49"/>
                <a:gd name="T11" fmla="*/ 16 h 51"/>
                <a:gd name="T12" fmla="*/ 30 w 49"/>
                <a:gd name="T13" fmla="*/ 26 h 51"/>
                <a:gd name="T14" fmla="*/ 28 w 49"/>
                <a:gd name="T15" fmla="*/ 30 h 51"/>
                <a:gd name="T16" fmla="*/ 28 w 49"/>
                <a:gd name="T17" fmla="*/ 34 h 51"/>
                <a:gd name="T18" fmla="*/ 28 w 49"/>
                <a:gd name="T19" fmla="*/ 44 h 51"/>
                <a:gd name="T20" fmla="*/ 29 w 49"/>
                <a:gd name="T21" fmla="*/ 46 h 51"/>
                <a:gd name="T22" fmla="*/ 30 w 49"/>
                <a:gd name="T23" fmla="*/ 48 h 51"/>
                <a:gd name="T24" fmla="*/ 33 w 49"/>
                <a:gd name="T25" fmla="*/ 48 h 51"/>
                <a:gd name="T26" fmla="*/ 36 w 49"/>
                <a:gd name="T27" fmla="*/ 49 h 51"/>
                <a:gd name="T28" fmla="*/ 36 w 49"/>
                <a:gd name="T29" fmla="*/ 51 h 51"/>
                <a:gd name="T30" fmla="*/ 12 w 49"/>
                <a:gd name="T31" fmla="*/ 51 h 51"/>
                <a:gd name="T32" fmla="*/ 12 w 49"/>
                <a:gd name="T33" fmla="*/ 49 h 51"/>
                <a:gd name="T34" fmla="*/ 15 w 49"/>
                <a:gd name="T35" fmla="*/ 49 h 51"/>
                <a:gd name="T36" fmla="*/ 18 w 49"/>
                <a:gd name="T37" fmla="*/ 48 h 51"/>
                <a:gd name="T38" fmla="*/ 20 w 49"/>
                <a:gd name="T39" fmla="*/ 47 h 51"/>
                <a:gd name="T40" fmla="*/ 20 w 49"/>
                <a:gd name="T41" fmla="*/ 44 h 51"/>
                <a:gd name="T42" fmla="*/ 20 w 49"/>
                <a:gd name="T43" fmla="*/ 32 h 51"/>
                <a:gd name="T44" fmla="*/ 20 w 49"/>
                <a:gd name="T45" fmla="*/ 30 h 51"/>
                <a:gd name="T46" fmla="*/ 18 w 49"/>
                <a:gd name="T47" fmla="*/ 26 h 51"/>
                <a:gd name="T48" fmla="*/ 13 w 49"/>
                <a:gd name="T49" fmla="*/ 17 h 51"/>
                <a:gd name="T50" fmla="*/ 9 w 49"/>
                <a:gd name="T51" fmla="*/ 9 h 51"/>
                <a:gd name="T52" fmla="*/ 7 w 49"/>
                <a:gd name="T53" fmla="*/ 6 h 51"/>
                <a:gd name="T54" fmla="*/ 5 w 49"/>
                <a:gd name="T55" fmla="*/ 4 h 51"/>
                <a:gd name="T56" fmla="*/ 2 w 49"/>
                <a:gd name="T57" fmla="*/ 3 h 51"/>
                <a:gd name="T58" fmla="*/ 0 w 49"/>
                <a:gd name="T59" fmla="*/ 3 h 51"/>
                <a:gd name="T60" fmla="*/ 0 w 49"/>
                <a:gd name="T61" fmla="*/ 0 h 51"/>
                <a:gd name="T62" fmla="*/ 22 w 49"/>
                <a:gd name="T63" fmla="*/ 0 h 51"/>
                <a:gd name="T64" fmla="*/ 22 w 49"/>
                <a:gd name="T65" fmla="*/ 3 h 51"/>
                <a:gd name="T66" fmla="*/ 17 w 49"/>
                <a:gd name="T67" fmla="*/ 4 h 51"/>
                <a:gd name="T68" fmla="*/ 15 w 49"/>
                <a:gd name="T69" fmla="*/ 5 h 51"/>
                <a:gd name="T70" fmla="*/ 16 w 49"/>
                <a:gd name="T71" fmla="*/ 6 h 51"/>
                <a:gd name="T72" fmla="*/ 16 w 49"/>
                <a:gd name="T73" fmla="*/ 7 h 51"/>
                <a:gd name="T74" fmla="*/ 17 w 49"/>
                <a:gd name="T75" fmla="*/ 9 h 51"/>
                <a:gd name="T76" fmla="*/ 18 w 49"/>
                <a:gd name="T77" fmla="*/ 11 h 51"/>
                <a:gd name="T78" fmla="*/ 22 w 49"/>
                <a:gd name="T79" fmla="*/ 18 h 51"/>
                <a:gd name="T80" fmla="*/ 26 w 49"/>
                <a:gd name="T81" fmla="*/ 26 h 51"/>
                <a:gd name="T82" fmla="*/ 35 w 49"/>
                <a:gd name="T83" fmla="*/ 12 h 51"/>
                <a:gd name="T84" fmla="*/ 38 w 49"/>
                <a:gd name="T85" fmla="*/ 6 h 51"/>
                <a:gd name="T86" fmla="*/ 37 w 49"/>
                <a:gd name="T87" fmla="*/ 4 h 51"/>
                <a:gd name="T88" fmla="*/ 36 w 49"/>
                <a:gd name="T89" fmla="*/ 4 h 51"/>
                <a:gd name="T90" fmla="*/ 34 w 49"/>
                <a:gd name="T91" fmla="*/ 3 h 51"/>
                <a:gd name="T92" fmla="*/ 31 w 49"/>
                <a:gd name="T93" fmla="*/ 3 h 51"/>
                <a:gd name="T94" fmla="*/ 31 w 49"/>
                <a:gd name="T95" fmla="*/ 0 h 51"/>
                <a:gd name="T96" fmla="*/ 49 w 49"/>
                <a:gd name="T97" fmla="*/ 0 h 51"/>
                <a:gd name="T98" fmla="*/ 49 w 49"/>
                <a:gd name="T99" fmla="*/ 3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9" h="51">
                  <a:moveTo>
                    <a:pt x="49" y="3"/>
                  </a:moveTo>
                  <a:cubicBezTo>
                    <a:pt x="49" y="3"/>
                    <a:pt x="48" y="3"/>
                    <a:pt x="47" y="4"/>
                  </a:cubicBezTo>
                  <a:cubicBezTo>
                    <a:pt x="46" y="4"/>
                    <a:pt x="46" y="4"/>
                    <a:pt x="45" y="4"/>
                  </a:cubicBezTo>
                  <a:cubicBezTo>
                    <a:pt x="44" y="5"/>
                    <a:pt x="44" y="5"/>
                    <a:pt x="43" y="6"/>
                  </a:cubicBezTo>
                  <a:cubicBezTo>
                    <a:pt x="43" y="6"/>
                    <a:pt x="42" y="7"/>
                    <a:pt x="41" y="8"/>
                  </a:cubicBezTo>
                  <a:cubicBezTo>
                    <a:pt x="39" y="11"/>
                    <a:pt x="38" y="13"/>
                    <a:pt x="36" y="16"/>
                  </a:cubicBezTo>
                  <a:cubicBezTo>
                    <a:pt x="35" y="19"/>
                    <a:pt x="33" y="22"/>
                    <a:pt x="30" y="26"/>
                  </a:cubicBezTo>
                  <a:cubicBezTo>
                    <a:pt x="29" y="28"/>
                    <a:pt x="29" y="29"/>
                    <a:pt x="28" y="30"/>
                  </a:cubicBezTo>
                  <a:cubicBezTo>
                    <a:pt x="28" y="31"/>
                    <a:pt x="28" y="32"/>
                    <a:pt x="28" y="34"/>
                  </a:cubicBezTo>
                  <a:cubicBezTo>
                    <a:pt x="28" y="44"/>
                    <a:pt x="28" y="44"/>
                    <a:pt x="28" y="44"/>
                  </a:cubicBezTo>
                  <a:cubicBezTo>
                    <a:pt x="28" y="45"/>
                    <a:pt x="28" y="46"/>
                    <a:pt x="29" y="46"/>
                  </a:cubicBezTo>
                  <a:cubicBezTo>
                    <a:pt x="29" y="47"/>
                    <a:pt x="29" y="47"/>
                    <a:pt x="30" y="48"/>
                  </a:cubicBezTo>
                  <a:cubicBezTo>
                    <a:pt x="31" y="48"/>
                    <a:pt x="32" y="48"/>
                    <a:pt x="33" y="48"/>
                  </a:cubicBezTo>
                  <a:cubicBezTo>
                    <a:pt x="34" y="49"/>
                    <a:pt x="35" y="49"/>
                    <a:pt x="36" y="49"/>
                  </a:cubicBezTo>
                  <a:cubicBezTo>
                    <a:pt x="36" y="51"/>
                    <a:pt x="36" y="51"/>
                    <a:pt x="36" y="51"/>
                  </a:cubicBezTo>
                  <a:cubicBezTo>
                    <a:pt x="12" y="51"/>
                    <a:pt x="12" y="51"/>
                    <a:pt x="12" y="51"/>
                  </a:cubicBezTo>
                  <a:cubicBezTo>
                    <a:pt x="12" y="49"/>
                    <a:pt x="12" y="49"/>
                    <a:pt x="12" y="49"/>
                  </a:cubicBezTo>
                  <a:cubicBezTo>
                    <a:pt x="13" y="49"/>
                    <a:pt x="14" y="49"/>
                    <a:pt x="15" y="49"/>
                  </a:cubicBezTo>
                  <a:cubicBezTo>
                    <a:pt x="17" y="48"/>
                    <a:pt x="18" y="48"/>
                    <a:pt x="18" y="48"/>
                  </a:cubicBezTo>
                  <a:cubicBezTo>
                    <a:pt x="19" y="48"/>
                    <a:pt x="20" y="47"/>
                    <a:pt x="20" y="47"/>
                  </a:cubicBezTo>
                  <a:cubicBezTo>
                    <a:pt x="20" y="46"/>
                    <a:pt x="20" y="45"/>
                    <a:pt x="20" y="44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0" y="32"/>
                    <a:pt x="20" y="31"/>
                    <a:pt x="20" y="30"/>
                  </a:cubicBezTo>
                  <a:cubicBezTo>
                    <a:pt x="19" y="29"/>
                    <a:pt x="19" y="28"/>
                    <a:pt x="18" y="26"/>
                  </a:cubicBezTo>
                  <a:cubicBezTo>
                    <a:pt x="17" y="24"/>
                    <a:pt x="15" y="21"/>
                    <a:pt x="13" y="17"/>
                  </a:cubicBezTo>
                  <a:cubicBezTo>
                    <a:pt x="12" y="14"/>
                    <a:pt x="10" y="11"/>
                    <a:pt x="9" y="9"/>
                  </a:cubicBezTo>
                  <a:cubicBezTo>
                    <a:pt x="8" y="8"/>
                    <a:pt x="7" y="7"/>
                    <a:pt x="7" y="6"/>
                  </a:cubicBezTo>
                  <a:cubicBezTo>
                    <a:pt x="6" y="5"/>
                    <a:pt x="5" y="5"/>
                    <a:pt x="5" y="4"/>
                  </a:cubicBezTo>
                  <a:cubicBezTo>
                    <a:pt x="4" y="4"/>
                    <a:pt x="3" y="4"/>
                    <a:pt x="2" y="3"/>
                  </a:cubicBezTo>
                  <a:cubicBezTo>
                    <a:pt x="2" y="3"/>
                    <a:pt x="1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0" y="3"/>
                    <a:pt x="18" y="3"/>
                    <a:pt x="17" y="4"/>
                  </a:cubicBezTo>
                  <a:cubicBezTo>
                    <a:pt x="16" y="4"/>
                    <a:pt x="15" y="4"/>
                    <a:pt x="15" y="5"/>
                  </a:cubicBezTo>
                  <a:cubicBezTo>
                    <a:pt x="15" y="5"/>
                    <a:pt x="15" y="5"/>
                    <a:pt x="16" y="6"/>
                  </a:cubicBezTo>
                  <a:cubicBezTo>
                    <a:pt x="16" y="6"/>
                    <a:pt x="16" y="6"/>
                    <a:pt x="16" y="7"/>
                  </a:cubicBezTo>
                  <a:cubicBezTo>
                    <a:pt x="16" y="7"/>
                    <a:pt x="17" y="8"/>
                    <a:pt x="17" y="9"/>
                  </a:cubicBezTo>
                  <a:cubicBezTo>
                    <a:pt x="18" y="10"/>
                    <a:pt x="18" y="11"/>
                    <a:pt x="18" y="11"/>
                  </a:cubicBezTo>
                  <a:cubicBezTo>
                    <a:pt x="20" y="13"/>
                    <a:pt x="21" y="16"/>
                    <a:pt x="22" y="18"/>
                  </a:cubicBezTo>
                  <a:cubicBezTo>
                    <a:pt x="23" y="20"/>
                    <a:pt x="25" y="23"/>
                    <a:pt x="26" y="26"/>
                  </a:cubicBezTo>
                  <a:cubicBezTo>
                    <a:pt x="30" y="20"/>
                    <a:pt x="33" y="15"/>
                    <a:pt x="35" y="12"/>
                  </a:cubicBezTo>
                  <a:cubicBezTo>
                    <a:pt x="37" y="8"/>
                    <a:pt x="38" y="6"/>
                    <a:pt x="38" y="6"/>
                  </a:cubicBezTo>
                  <a:cubicBezTo>
                    <a:pt x="38" y="5"/>
                    <a:pt x="38" y="5"/>
                    <a:pt x="37" y="4"/>
                  </a:cubicBezTo>
                  <a:cubicBezTo>
                    <a:pt x="37" y="4"/>
                    <a:pt x="36" y="4"/>
                    <a:pt x="36" y="4"/>
                  </a:cubicBezTo>
                  <a:cubicBezTo>
                    <a:pt x="35" y="3"/>
                    <a:pt x="34" y="3"/>
                    <a:pt x="34" y="3"/>
                  </a:cubicBezTo>
                  <a:cubicBezTo>
                    <a:pt x="33" y="3"/>
                    <a:pt x="32" y="3"/>
                    <a:pt x="31" y="3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49" y="0"/>
                    <a:pt x="49" y="0"/>
                    <a:pt x="49" y="0"/>
                  </a:cubicBezTo>
                  <a:lnTo>
                    <a:pt x="49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44"/>
            <p:cNvSpPr/>
            <p:nvPr userDrawn="1"/>
          </p:nvSpPr>
          <p:spPr bwMode="auto">
            <a:xfrm>
              <a:off x="2306589" y="714797"/>
              <a:ext cx="327025" cy="461963"/>
            </a:xfrm>
            <a:custGeom>
              <a:avLst/>
              <a:gdLst>
                <a:gd name="T0" fmla="*/ 67 w 87"/>
                <a:gd name="T1" fmla="*/ 93 h 122"/>
                <a:gd name="T2" fmla="*/ 63 w 87"/>
                <a:gd name="T3" fmla="*/ 93 h 122"/>
                <a:gd name="T4" fmla="*/ 50 w 87"/>
                <a:gd name="T5" fmla="*/ 98 h 122"/>
                <a:gd name="T6" fmla="*/ 33 w 87"/>
                <a:gd name="T7" fmla="*/ 98 h 122"/>
                <a:gd name="T8" fmla="*/ 33 w 87"/>
                <a:gd name="T9" fmla="*/ 97 h 122"/>
                <a:gd name="T10" fmla="*/ 44 w 87"/>
                <a:gd name="T11" fmla="*/ 86 h 122"/>
                <a:gd name="T12" fmla="*/ 44 w 87"/>
                <a:gd name="T13" fmla="*/ 73 h 122"/>
                <a:gd name="T14" fmla="*/ 59 w 87"/>
                <a:gd name="T15" fmla="*/ 68 h 122"/>
                <a:gd name="T16" fmla="*/ 71 w 87"/>
                <a:gd name="T17" fmla="*/ 63 h 122"/>
                <a:gd name="T18" fmla="*/ 80 w 87"/>
                <a:gd name="T19" fmla="*/ 51 h 122"/>
                <a:gd name="T20" fmla="*/ 81 w 87"/>
                <a:gd name="T21" fmla="*/ 44 h 122"/>
                <a:gd name="T22" fmla="*/ 81 w 87"/>
                <a:gd name="T23" fmla="*/ 41 h 122"/>
                <a:gd name="T24" fmla="*/ 68 w 87"/>
                <a:gd name="T25" fmla="*/ 36 h 122"/>
                <a:gd name="T26" fmla="*/ 64 w 87"/>
                <a:gd name="T27" fmla="*/ 31 h 122"/>
                <a:gd name="T28" fmla="*/ 63 w 87"/>
                <a:gd name="T29" fmla="*/ 28 h 122"/>
                <a:gd name="T30" fmla="*/ 62 w 87"/>
                <a:gd name="T31" fmla="*/ 27 h 122"/>
                <a:gd name="T32" fmla="*/ 58 w 87"/>
                <a:gd name="T33" fmla="*/ 28 h 122"/>
                <a:gd name="T34" fmla="*/ 57 w 87"/>
                <a:gd name="T35" fmla="*/ 29 h 122"/>
                <a:gd name="T36" fmla="*/ 57 w 87"/>
                <a:gd name="T37" fmla="*/ 30 h 122"/>
                <a:gd name="T38" fmla="*/ 57 w 87"/>
                <a:gd name="T39" fmla="*/ 41 h 122"/>
                <a:gd name="T40" fmla="*/ 49 w 87"/>
                <a:gd name="T41" fmla="*/ 46 h 122"/>
                <a:gd name="T42" fmla="*/ 44 w 87"/>
                <a:gd name="T43" fmla="*/ 52 h 122"/>
                <a:gd name="T44" fmla="*/ 39 w 87"/>
                <a:gd name="T45" fmla="*/ 50 h 122"/>
                <a:gd name="T46" fmla="*/ 22 w 87"/>
                <a:gd name="T47" fmla="*/ 8 h 122"/>
                <a:gd name="T48" fmla="*/ 13 w 87"/>
                <a:gd name="T49" fmla="*/ 0 h 122"/>
                <a:gd name="T50" fmla="*/ 9 w 87"/>
                <a:gd name="T51" fmla="*/ 11 h 122"/>
                <a:gd name="T52" fmla="*/ 9 w 87"/>
                <a:gd name="T53" fmla="*/ 13 h 122"/>
                <a:gd name="T54" fmla="*/ 3 w 87"/>
                <a:gd name="T55" fmla="*/ 38 h 122"/>
                <a:gd name="T56" fmla="*/ 0 w 87"/>
                <a:gd name="T57" fmla="*/ 53 h 122"/>
                <a:gd name="T58" fmla="*/ 7 w 87"/>
                <a:gd name="T59" fmla="*/ 81 h 122"/>
                <a:gd name="T60" fmla="*/ 8 w 87"/>
                <a:gd name="T61" fmla="*/ 91 h 122"/>
                <a:gd name="T62" fmla="*/ 21 w 87"/>
                <a:gd name="T63" fmla="*/ 117 h 122"/>
                <a:gd name="T64" fmla="*/ 41 w 87"/>
                <a:gd name="T65" fmla="*/ 119 h 122"/>
                <a:gd name="T66" fmla="*/ 46 w 87"/>
                <a:gd name="T67" fmla="*/ 115 h 122"/>
                <a:gd name="T68" fmla="*/ 53 w 87"/>
                <a:gd name="T69" fmla="*/ 115 h 122"/>
                <a:gd name="T70" fmla="*/ 72 w 87"/>
                <a:gd name="T71" fmla="*/ 110 h 122"/>
                <a:gd name="T72" fmla="*/ 82 w 87"/>
                <a:gd name="T73" fmla="*/ 104 h 122"/>
                <a:gd name="T74" fmla="*/ 87 w 87"/>
                <a:gd name="T75" fmla="*/ 94 h 122"/>
                <a:gd name="T76" fmla="*/ 86 w 87"/>
                <a:gd name="T77" fmla="*/ 88 h 122"/>
                <a:gd name="T78" fmla="*/ 67 w 87"/>
                <a:gd name="T79" fmla="*/ 9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87" h="122">
                  <a:moveTo>
                    <a:pt x="67" y="93"/>
                  </a:moveTo>
                  <a:cubicBezTo>
                    <a:pt x="66" y="93"/>
                    <a:pt x="64" y="93"/>
                    <a:pt x="63" y="93"/>
                  </a:cubicBezTo>
                  <a:cubicBezTo>
                    <a:pt x="59" y="95"/>
                    <a:pt x="54" y="96"/>
                    <a:pt x="50" y="98"/>
                  </a:cubicBezTo>
                  <a:cubicBezTo>
                    <a:pt x="45" y="99"/>
                    <a:pt x="38" y="102"/>
                    <a:pt x="33" y="98"/>
                  </a:cubicBezTo>
                  <a:cubicBezTo>
                    <a:pt x="33" y="98"/>
                    <a:pt x="33" y="98"/>
                    <a:pt x="33" y="97"/>
                  </a:cubicBezTo>
                  <a:cubicBezTo>
                    <a:pt x="37" y="93"/>
                    <a:pt x="37" y="90"/>
                    <a:pt x="44" y="86"/>
                  </a:cubicBezTo>
                  <a:cubicBezTo>
                    <a:pt x="44" y="82"/>
                    <a:pt x="46" y="76"/>
                    <a:pt x="44" y="73"/>
                  </a:cubicBezTo>
                  <a:cubicBezTo>
                    <a:pt x="44" y="66"/>
                    <a:pt x="53" y="69"/>
                    <a:pt x="59" y="68"/>
                  </a:cubicBezTo>
                  <a:cubicBezTo>
                    <a:pt x="63" y="67"/>
                    <a:pt x="68" y="65"/>
                    <a:pt x="71" y="63"/>
                  </a:cubicBezTo>
                  <a:cubicBezTo>
                    <a:pt x="75" y="61"/>
                    <a:pt x="78" y="56"/>
                    <a:pt x="80" y="51"/>
                  </a:cubicBezTo>
                  <a:cubicBezTo>
                    <a:pt x="81" y="50"/>
                    <a:pt x="80" y="46"/>
                    <a:pt x="81" y="44"/>
                  </a:cubicBezTo>
                  <a:cubicBezTo>
                    <a:pt x="81" y="43"/>
                    <a:pt x="81" y="42"/>
                    <a:pt x="81" y="41"/>
                  </a:cubicBezTo>
                  <a:cubicBezTo>
                    <a:pt x="81" y="40"/>
                    <a:pt x="70" y="37"/>
                    <a:pt x="68" y="36"/>
                  </a:cubicBezTo>
                  <a:cubicBezTo>
                    <a:pt x="67" y="35"/>
                    <a:pt x="64" y="33"/>
                    <a:pt x="64" y="31"/>
                  </a:cubicBezTo>
                  <a:cubicBezTo>
                    <a:pt x="63" y="30"/>
                    <a:pt x="64" y="29"/>
                    <a:pt x="63" y="28"/>
                  </a:cubicBezTo>
                  <a:cubicBezTo>
                    <a:pt x="63" y="27"/>
                    <a:pt x="62" y="27"/>
                    <a:pt x="62" y="27"/>
                  </a:cubicBezTo>
                  <a:cubicBezTo>
                    <a:pt x="59" y="27"/>
                    <a:pt x="59" y="27"/>
                    <a:pt x="58" y="28"/>
                  </a:cubicBezTo>
                  <a:cubicBezTo>
                    <a:pt x="58" y="29"/>
                    <a:pt x="57" y="29"/>
                    <a:pt x="57" y="29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7" y="34"/>
                    <a:pt x="57" y="37"/>
                    <a:pt x="57" y="41"/>
                  </a:cubicBezTo>
                  <a:cubicBezTo>
                    <a:pt x="56" y="43"/>
                    <a:pt x="51" y="45"/>
                    <a:pt x="49" y="46"/>
                  </a:cubicBezTo>
                  <a:cubicBezTo>
                    <a:pt x="47" y="48"/>
                    <a:pt x="45" y="50"/>
                    <a:pt x="44" y="52"/>
                  </a:cubicBezTo>
                  <a:cubicBezTo>
                    <a:pt x="41" y="52"/>
                    <a:pt x="41" y="51"/>
                    <a:pt x="39" y="50"/>
                  </a:cubicBezTo>
                  <a:cubicBezTo>
                    <a:pt x="36" y="32"/>
                    <a:pt x="34" y="17"/>
                    <a:pt x="22" y="8"/>
                  </a:cubicBezTo>
                  <a:cubicBezTo>
                    <a:pt x="19" y="6"/>
                    <a:pt x="17" y="2"/>
                    <a:pt x="13" y="0"/>
                  </a:cubicBezTo>
                  <a:cubicBezTo>
                    <a:pt x="12" y="4"/>
                    <a:pt x="10" y="7"/>
                    <a:pt x="9" y="11"/>
                  </a:cubicBezTo>
                  <a:cubicBezTo>
                    <a:pt x="9" y="12"/>
                    <a:pt x="9" y="13"/>
                    <a:pt x="9" y="13"/>
                  </a:cubicBezTo>
                  <a:cubicBezTo>
                    <a:pt x="7" y="21"/>
                    <a:pt x="5" y="30"/>
                    <a:pt x="3" y="38"/>
                  </a:cubicBezTo>
                  <a:cubicBezTo>
                    <a:pt x="3" y="40"/>
                    <a:pt x="0" y="51"/>
                    <a:pt x="0" y="53"/>
                  </a:cubicBezTo>
                  <a:cubicBezTo>
                    <a:pt x="2" y="62"/>
                    <a:pt x="5" y="73"/>
                    <a:pt x="7" y="81"/>
                  </a:cubicBezTo>
                  <a:cubicBezTo>
                    <a:pt x="8" y="85"/>
                    <a:pt x="7" y="88"/>
                    <a:pt x="8" y="91"/>
                  </a:cubicBezTo>
                  <a:cubicBezTo>
                    <a:pt x="10" y="98"/>
                    <a:pt x="16" y="114"/>
                    <a:pt x="21" y="117"/>
                  </a:cubicBezTo>
                  <a:cubicBezTo>
                    <a:pt x="26" y="120"/>
                    <a:pt x="34" y="122"/>
                    <a:pt x="41" y="119"/>
                  </a:cubicBezTo>
                  <a:cubicBezTo>
                    <a:pt x="43" y="118"/>
                    <a:pt x="45" y="115"/>
                    <a:pt x="46" y="115"/>
                  </a:cubicBezTo>
                  <a:cubicBezTo>
                    <a:pt x="49" y="115"/>
                    <a:pt x="51" y="115"/>
                    <a:pt x="53" y="115"/>
                  </a:cubicBezTo>
                  <a:cubicBezTo>
                    <a:pt x="59" y="113"/>
                    <a:pt x="66" y="111"/>
                    <a:pt x="72" y="110"/>
                  </a:cubicBezTo>
                  <a:cubicBezTo>
                    <a:pt x="74" y="109"/>
                    <a:pt x="80" y="106"/>
                    <a:pt x="82" y="104"/>
                  </a:cubicBezTo>
                  <a:cubicBezTo>
                    <a:pt x="84" y="102"/>
                    <a:pt x="84" y="97"/>
                    <a:pt x="87" y="94"/>
                  </a:cubicBezTo>
                  <a:cubicBezTo>
                    <a:pt x="87" y="91"/>
                    <a:pt x="87" y="90"/>
                    <a:pt x="86" y="88"/>
                  </a:cubicBezTo>
                  <a:cubicBezTo>
                    <a:pt x="78" y="88"/>
                    <a:pt x="73" y="91"/>
                    <a:pt x="67" y="9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45"/>
            <p:cNvSpPr>
              <a:spLocks noEditPoints="1"/>
            </p:cNvSpPr>
            <p:nvPr userDrawn="1"/>
          </p:nvSpPr>
          <p:spPr bwMode="auto">
            <a:xfrm>
              <a:off x="1919239" y="627485"/>
              <a:ext cx="282575" cy="644525"/>
            </a:xfrm>
            <a:custGeom>
              <a:avLst/>
              <a:gdLst>
                <a:gd name="T0" fmla="*/ 74 w 75"/>
                <a:gd name="T1" fmla="*/ 59 h 170"/>
                <a:gd name="T2" fmla="*/ 73 w 75"/>
                <a:gd name="T3" fmla="*/ 42 h 170"/>
                <a:gd name="T4" fmla="*/ 72 w 75"/>
                <a:gd name="T5" fmla="*/ 30 h 170"/>
                <a:gd name="T6" fmla="*/ 42 w 75"/>
                <a:gd name="T7" fmla="*/ 7 h 170"/>
                <a:gd name="T8" fmla="*/ 33 w 75"/>
                <a:gd name="T9" fmla="*/ 1 h 170"/>
                <a:gd name="T10" fmla="*/ 30 w 75"/>
                <a:gd name="T11" fmla="*/ 4 h 170"/>
                <a:gd name="T12" fmla="*/ 37 w 75"/>
                <a:gd name="T13" fmla="*/ 16 h 170"/>
                <a:gd name="T14" fmla="*/ 42 w 75"/>
                <a:gd name="T15" fmla="*/ 23 h 170"/>
                <a:gd name="T16" fmla="*/ 51 w 75"/>
                <a:gd name="T17" fmla="*/ 35 h 170"/>
                <a:gd name="T18" fmla="*/ 52 w 75"/>
                <a:gd name="T19" fmla="*/ 71 h 170"/>
                <a:gd name="T20" fmla="*/ 52 w 75"/>
                <a:gd name="T21" fmla="*/ 80 h 170"/>
                <a:gd name="T22" fmla="*/ 51 w 75"/>
                <a:gd name="T23" fmla="*/ 90 h 170"/>
                <a:gd name="T24" fmla="*/ 44 w 75"/>
                <a:gd name="T25" fmla="*/ 86 h 170"/>
                <a:gd name="T26" fmla="*/ 39 w 75"/>
                <a:gd name="T27" fmla="*/ 85 h 170"/>
                <a:gd name="T28" fmla="*/ 33 w 75"/>
                <a:gd name="T29" fmla="*/ 81 h 170"/>
                <a:gd name="T30" fmla="*/ 26 w 75"/>
                <a:gd name="T31" fmla="*/ 80 h 170"/>
                <a:gd name="T32" fmla="*/ 17 w 75"/>
                <a:gd name="T33" fmla="*/ 77 h 170"/>
                <a:gd name="T34" fmla="*/ 14 w 75"/>
                <a:gd name="T35" fmla="*/ 79 h 170"/>
                <a:gd name="T36" fmla="*/ 19 w 75"/>
                <a:gd name="T37" fmla="*/ 88 h 170"/>
                <a:gd name="T38" fmla="*/ 19 w 75"/>
                <a:gd name="T39" fmla="*/ 91 h 170"/>
                <a:gd name="T40" fmla="*/ 21 w 75"/>
                <a:gd name="T41" fmla="*/ 101 h 170"/>
                <a:gd name="T42" fmla="*/ 18 w 75"/>
                <a:gd name="T43" fmla="*/ 112 h 170"/>
                <a:gd name="T44" fmla="*/ 2 w 75"/>
                <a:gd name="T45" fmla="*/ 143 h 170"/>
                <a:gd name="T46" fmla="*/ 1 w 75"/>
                <a:gd name="T47" fmla="*/ 144 h 170"/>
                <a:gd name="T48" fmla="*/ 1 w 75"/>
                <a:gd name="T49" fmla="*/ 146 h 170"/>
                <a:gd name="T50" fmla="*/ 6 w 75"/>
                <a:gd name="T51" fmla="*/ 169 h 170"/>
                <a:gd name="T52" fmla="*/ 7 w 75"/>
                <a:gd name="T53" fmla="*/ 170 h 170"/>
                <a:gd name="T54" fmla="*/ 15 w 75"/>
                <a:gd name="T55" fmla="*/ 170 h 170"/>
                <a:gd name="T56" fmla="*/ 24 w 75"/>
                <a:gd name="T57" fmla="*/ 161 h 170"/>
                <a:gd name="T58" fmla="*/ 36 w 75"/>
                <a:gd name="T59" fmla="*/ 153 h 170"/>
                <a:gd name="T60" fmla="*/ 38 w 75"/>
                <a:gd name="T61" fmla="*/ 151 h 170"/>
                <a:gd name="T62" fmla="*/ 50 w 75"/>
                <a:gd name="T63" fmla="*/ 141 h 170"/>
                <a:gd name="T64" fmla="*/ 51 w 75"/>
                <a:gd name="T65" fmla="*/ 141 h 170"/>
                <a:gd name="T66" fmla="*/ 51 w 75"/>
                <a:gd name="T67" fmla="*/ 147 h 170"/>
                <a:gd name="T68" fmla="*/ 53 w 75"/>
                <a:gd name="T69" fmla="*/ 165 h 170"/>
                <a:gd name="T70" fmla="*/ 58 w 75"/>
                <a:gd name="T71" fmla="*/ 164 h 170"/>
                <a:gd name="T72" fmla="*/ 65 w 75"/>
                <a:gd name="T73" fmla="*/ 154 h 170"/>
                <a:gd name="T74" fmla="*/ 72 w 75"/>
                <a:gd name="T75" fmla="*/ 124 h 170"/>
                <a:gd name="T76" fmla="*/ 72 w 75"/>
                <a:gd name="T77" fmla="*/ 113 h 170"/>
                <a:gd name="T78" fmla="*/ 74 w 75"/>
                <a:gd name="T79" fmla="*/ 80 h 170"/>
                <a:gd name="T80" fmla="*/ 75 w 75"/>
                <a:gd name="T81" fmla="*/ 66 h 170"/>
                <a:gd name="T82" fmla="*/ 74 w 75"/>
                <a:gd name="T83" fmla="*/ 59 h 170"/>
                <a:gd name="T84" fmla="*/ 51 w 75"/>
                <a:gd name="T85" fmla="*/ 122 h 170"/>
                <a:gd name="T86" fmla="*/ 51 w 75"/>
                <a:gd name="T87" fmla="*/ 128 h 170"/>
                <a:gd name="T88" fmla="*/ 44 w 75"/>
                <a:gd name="T89" fmla="*/ 132 h 170"/>
                <a:gd name="T90" fmla="*/ 40 w 75"/>
                <a:gd name="T91" fmla="*/ 136 h 170"/>
                <a:gd name="T92" fmla="*/ 31 w 75"/>
                <a:gd name="T93" fmla="*/ 139 h 170"/>
                <a:gd name="T94" fmla="*/ 24 w 75"/>
                <a:gd name="T95" fmla="*/ 144 h 170"/>
                <a:gd name="T96" fmla="*/ 13 w 75"/>
                <a:gd name="T97" fmla="*/ 146 h 170"/>
                <a:gd name="T98" fmla="*/ 12 w 75"/>
                <a:gd name="T99" fmla="*/ 145 h 170"/>
                <a:gd name="T100" fmla="*/ 17 w 75"/>
                <a:gd name="T101" fmla="*/ 135 h 170"/>
                <a:gd name="T102" fmla="*/ 30 w 75"/>
                <a:gd name="T103" fmla="*/ 118 h 170"/>
                <a:gd name="T104" fmla="*/ 31 w 75"/>
                <a:gd name="T105" fmla="*/ 115 h 170"/>
                <a:gd name="T106" fmla="*/ 36 w 75"/>
                <a:gd name="T107" fmla="*/ 108 h 170"/>
                <a:gd name="T108" fmla="*/ 49 w 75"/>
                <a:gd name="T109" fmla="*/ 99 h 170"/>
                <a:gd name="T110" fmla="*/ 51 w 75"/>
                <a:gd name="T111" fmla="*/ 99 h 170"/>
                <a:gd name="T112" fmla="*/ 51 w 75"/>
                <a:gd name="T113" fmla="*/ 114 h 170"/>
                <a:gd name="T114" fmla="*/ 51 w 75"/>
                <a:gd name="T115" fmla="*/ 122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5" h="170">
                  <a:moveTo>
                    <a:pt x="74" y="59"/>
                  </a:moveTo>
                  <a:cubicBezTo>
                    <a:pt x="74" y="53"/>
                    <a:pt x="74" y="46"/>
                    <a:pt x="73" y="42"/>
                  </a:cubicBezTo>
                  <a:cubicBezTo>
                    <a:pt x="72" y="38"/>
                    <a:pt x="74" y="33"/>
                    <a:pt x="72" y="30"/>
                  </a:cubicBezTo>
                  <a:cubicBezTo>
                    <a:pt x="68" y="20"/>
                    <a:pt x="51" y="12"/>
                    <a:pt x="42" y="7"/>
                  </a:cubicBezTo>
                  <a:cubicBezTo>
                    <a:pt x="38" y="5"/>
                    <a:pt x="38" y="2"/>
                    <a:pt x="33" y="1"/>
                  </a:cubicBezTo>
                  <a:cubicBezTo>
                    <a:pt x="32" y="0"/>
                    <a:pt x="30" y="3"/>
                    <a:pt x="30" y="4"/>
                  </a:cubicBezTo>
                  <a:cubicBezTo>
                    <a:pt x="29" y="10"/>
                    <a:pt x="34" y="12"/>
                    <a:pt x="37" y="16"/>
                  </a:cubicBezTo>
                  <a:cubicBezTo>
                    <a:pt x="39" y="18"/>
                    <a:pt x="40" y="21"/>
                    <a:pt x="42" y="23"/>
                  </a:cubicBezTo>
                  <a:cubicBezTo>
                    <a:pt x="45" y="27"/>
                    <a:pt x="49" y="30"/>
                    <a:pt x="51" y="35"/>
                  </a:cubicBezTo>
                  <a:cubicBezTo>
                    <a:pt x="54" y="43"/>
                    <a:pt x="54" y="63"/>
                    <a:pt x="52" y="71"/>
                  </a:cubicBezTo>
                  <a:cubicBezTo>
                    <a:pt x="52" y="74"/>
                    <a:pt x="52" y="77"/>
                    <a:pt x="52" y="80"/>
                  </a:cubicBezTo>
                  <a:cubicBezTo>
                    <a:pt x="52" y="84"/>
                    <a:pt x="51" y="87"/>
                    <a:pt x="51" y="90"/>
                  </a:cubicBezTo>
                  <a:cubicBezTo>
                    <a:pt x="49" y="89"/>
                    <a:pt x="47" y="87"/>
                    <a:pt x="44" y="86"/>
                  </a:cubicBezTo>
                  <a:cubicBezTo>
                    <a:pt x="43" y="86"/>
                    <a:pt x="41" y="85"/>
                    <a:pt x="39" y="85"/>
                  </a:cubicBezTo>
                  <a:cubicBezTo>
                    <a:pt x="37" y="84"/>
                    <a:pt x="36" y="82"/>
                    <a:pt x="33" y="81"/>
                  </a:cubicBezTo>
                  <a:cubicBezTo>
                    <a:pt x="31" y="80"/>
                    <a:pt x="28" y="81"/>
                    <a:pt x="26" y="80"/>
                  </a:cubicBezTo>
                  <a:cubicBezTo>
                    <a:pt x="23" y="79"/>
                    <a:pt x="22" y="77"/>
                    <a:pt x="17" y="77"/>
                  </a:cubicBezTo>
                  <a:cubicBezTo>
                    <a:pt x="16" y="77"/>
                    <a:pt x="14" y="78"/>
                    <a:pt x="14" y="79"/>
                  </a:cubicBezTo>
                  <a:cubicBezTo>
                    <a:pt x="15" y="83"/>
                    <a:pt x="18" y="84"/>
                    <a:pt x="19" y="88"/>
                  </a:cubicBezTo>
                  <a:cubicBezTo>
                    <a:pt x="19" y="89"/>
                    <a:pt x="19" y="90"/>
                    <a:pt x="19" y="91"/>
                  </a:cubicBezTo>
                  <a:cubicBezTo>
                    <a:pt x="20" y="94"/>
                    <a:pt x="21" y="98"/>
                    <a:pt x="21" y="101"/>
                  </a:cubicBezTo>
                  <a:cubicBezTo>
                    <a:pt x="22" y="106"/>
                    <a:pt x="19" y="109"/>
                    <a:pt x="18" y="112"/>
                  </a:cubicBezTo>
                  <a:cubicBezTo>
                    <a:pt x="14" y="124"/>
                    <a:pt x="12" y="137"/>
                    <a:pt x="2" y="143"/>
                  </a:cubicBezTo>
                  <a:cubicBezTo>
                    <a:pt x="2" y="144"/>
                    <a:pt x="2" y="144"/>
                    <a:pt x="1" y="144"/>
                  </a:cubicBezTo>
                  <a:cubicBezTo>
                    <a:pt x="1" y="145"/>
                    <a:pt x="1" y="146"/>
                    <a:pt x="1" y="146"/>
                  </a:cubicBezTo>
                  <a:cubicBezTo>
                    <a:pt x="1" y="153"/>
                    <a:pt x="0" y="167"/>
                    <a:pt x="6" y="169"/>
                  </a:cubicBezTo>
                  <a:cubicBezTo>
                    <a:pt x="7" y="170"/>
                    <a:pt x="7" y="170"/>
                    <a:pt x="7" y="170"/>
                  </a:cubicBezTo>
                  <a:cubicBezTo>
                    <a:pt x="8" y="170"/>
                    <a:pt x="14" y="170"/>
                    <a:pt x="15" y="170"/>
                  </a:cubicBezTo>
                  <a:cubicBezTo>
                    <a:pt x="17" y="169"/>
                    <a:pt x="21" y="162"/>
                    <a:pt x="24" y="161"/>
                  </a:cubicBezTo>
                  <a:cubicBezTo>
                    <a:pt x="28" y="158"/>
                    <a:pt x="32" y="156"/>
                    <a:pt x="36" y="153"/>
                  </a:cubicBezTo>
                  <a:cubicBezTo>
                    <a:pt x="37" y="152"/>
                    <a:pt x="38" y="151"/>
                    <a:pt x="38" y="151"/>
                  </a:cubicBezTo>
                  <a:cubicBezTo>
                    <a:pt x="42" y="148"/>
                    <a:pt x="46" y="144"/>
                    <a:pt x="50" y="141"/>
                  </a:cubicBezTo>
                  <a:cubicBezTo>
                    <a:pt x="50" y="141"/>
                    <a:pt x="51" y="141"/>
                    <a:pt x="51" y="141"/>
                  </a:cubicBezTo>
                  <a:cubicBezTo>
                    <a:pt x="51" y="142"/>
                    <a:pt x="52" y="146"/>
                    <a:pt x="51" y="147"/>
                  </a:cubicBezTo>
                  <a:cubicBezTo>
                    <a:pt x="51" y="155"/>
                    <a:pt x="50" y="160"/>
                    <a:pt x="53" y="165"/>
                  </a:cubicBezTo>
                  <a:cubicBezTo>
                    <a:pt x="55" y="165"/>
                    <a:pt x="57" y="165"/>
                    <a:pt x="58" y="164"/>
                  </a:cubicBezTo>
                  <a:cubicBezTo>
                    <a:pt x="62" y="163"/>
                    <a:pt x="63" y="157"/>
                    <a:pt x="65" y="154"/>
                  </a:cubicBezTo>
                  <a:cubicBezTo>
                    <a:pt x="69" y="145"/>
                    <a:pt x="70" y="134"/>
                    <a:pt x="72" y="124"/>
                  </a:cubicBezTo>
                  <a:cubicBezTo>
                    <a:pt x="72" y="120"/>
                    <a:pt x="72" y="117"/>
                    <a:pt x="72" y="113"/>
                  </a:cubicBezTo>
                  <a:cubicBezTo>
                    <a:pt x="75" y="103"/>
                    <a:pt x="74" y="91"/>
                    <a:pt x="74" y="80"/>
                  </a:cubicBezTo>
                  <a:cubicBezTo>
                    <a:pt x="74" y="75"/>
                    <a:pt x="74" y="71"/>
                    <a:pt x="75" y="66"/>
                  </a:cubicBezTo>
                  <a:cubicBezTo>
                    <a:pt x="74" y="64"/>
                    <a:pt x="74" y="61"/>
                    <a:pt x="74" y="59"/>
                  </a:cubicBezTo>
                  <a:close/>
                  <a:moveTo>
                    <a:pt x="51" y="122"/>
                  </a:moveTo>
                  <a:cubicBezTo>
                    <a:pt x="51" y="124"/>
                    <a:pt x="51" y="126"/>
                    <a:pt x="51" y="128"/>
                  </a:cubicBezTo>
                  <a:cubicBezTo>
                    <a:pt x="50" y="130"/>
                    <a:pt x="46" y="131"/>
                    <a:pt x="44" y="132"/>
                  </a:cubicBezTo>
                  <a:cubicBezTo>
                    <a:pt x="43" y="133"/>
                    <a:pt x="41" y="135"/>
                    <a:pt x="40" y="136"/>
                  </a:cubicBezTo>
                  <a:cubicBezTo>
                    <a:pt x="37" y="137"/>
                    <a:pt x="34" y="137"/>
                    <a:pt x="31" y="139"/>
                  </a:cubicBezTo>
                  <a:cubicBezTo>
                    <a:pt x="29" y="140"/>
                    <a:pt x="26" y="142"/>
                    <a:pt x="24" y="144"/>
                  </a:cubicBezTo>
                  <a:cubicBezTo>
                    <a:pt x="22" y="145"/>
                    <a:pt x="16" y="148"/>
                    <a:pt x="13" y="146"/>
                  </a:cubicBezTo>
                  <a:cubicBezTo>
                    <a:pt x="12" y="146"/>
                    <a:pt x="12" y="145"/>
                    <a:pt x="12" y="145"/>
                  </a:cubicBezTo>
                  <a:cubicBezTo>
                    <a:pt x="12" y="141"/>
                    <a:pt x="15" y="138"/>
                    <a:pt x="17" y="135"/>
                  </a:cubicBezTo>
                  <a:cubicBezTo>
                    <a:pt x="21" y="129"/>
                    <a:pt x="26" y="124"/>
                    <a:pt x="30" y="118"/>
                  </a:cubicBezTo>
                  <a:cubicBezTo>
                    <a:pt x="30" y="117"/>
                    <a:pt x="31" y="116"/>
                    <a:pt x="31" y="115"/>
                  </a:cubicBezTo>
                  <a:cubicBezTo>
                    <a:pt x="32" y="113"/>
                    <a:pt x="35" y="111"/>
                    <a:pt x="36" y="108"/>
                  </a:cubicBezTo>
                  <a:cubicBezTo>
                    <a:pt x="44" y="108"/>
                    <a:pt x="48" y="104"/>
                    <a:pt x="49" y="99"/>
                  </a:cubicBezTo>
                  <a:cubicBezTo>
                    <a:pt x="50" y="99"/>
                    <a:pt x="51" y="99"/>
                    <a:pt x="51" y="99"/>
                  </a:cubicBezTo>
                  <a:cubicBezTo>
                    <a:pt x="51" y="104"/>
                    <a:pt x="52" y="109"/>
                    <a:pt x="51" y="114"/>
                  </a:cubicBezTo>
                  <a:cubicBezTo>
                    <a:pt x="51" y="117"/>
                    <a:pt x="52" y="121"/>
                    <a:pt x="51" y="12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46"/>
            <p:cNvSpPr/>
            <p:nvPr userDrawn="1"/>
          </p:nvSpPr>
          <p:spPr bwMode="auto">
            <a:xfrm>
              <a:off x="4246514" y="684635"/>
              <a:ext cx="158750" cy="219075"/>
            </a:xfrm>
            <a:custGeom>
              <a:avLst/>
              <a:gdLst>
                <a:gd name="T0" fmla="*/ 14 w 42"/>
                <a:gd name="T1" fmla="*/ 25 h 58"/>
                <a:gd name="T2" fmla="*/ 19 w 42"/>
                <a:gd name="T3" fmla="*/ 30 h 58"/>
                <a:gd name="T4" fmla="*/ 28 w 42"/>
                <a:gd name="T5" fmla="*/ 58 h 58"/>
                <a:gd name="T6" fmla="*/ 42 w 42"/>
                <a:gd name="T7" fmla="*/ 47 h 58"/>
                <a:gd name="T8" fmla="*/ 25 w 42"/>
                <a:gd name="T9" fmla="*/ 15 h 58"/>
                <a:gd name="T10" fmla="*/ 13 w 42"/>
                <a:gd name="T11" fmla="*/ 9 h 58"/>
                <a:gd name="T12" fmla="*/ 2 w 42"/>
                <a:gd name="T13" fmla="*/ 0 h 58"/>
                <a:gd name="T14" fmla="*/ 0 w 42"/>
                <a:gd name="T15" fmla="*/ 2 h 58"/>
                <a:gd name="T16" fmla="*/ 0 w 42"/>
                <a:gd name="T17" fmla="*/ 9 h 58"/>
                <a:gd name="T18" fmla="*/ 5 w 42"/>
                <a:gd name="T19" fmla="*/ 13 h 58"/>
                <a:gd name="T20" fmla="*/ 14 w 42"/>
                <a:gd name="T21" fmla="*/ 25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58">
                  <a:moveTo>
                    <a:pt x="14" y="25"/>
                  </a:moveTo>
                  <a:cubicBezTo>
                    <a:pt x="15" y="27"/>
                    <a:pt x="18" y="28"/>
                    <a:pt x="19" y="30"/>
                  </a:cubicBezTo>
                  <a:cubicBezTo>
                    <a:pt x="24" y="37"/>
                    <a:pt x="25" y="50"/>
                    <a:pt x="28" y="58"/>
                  </a:cubicBezTo>
                  <a:cubicBezTo>
                    <a:pt x="35" y="58"/>
                    <a:pt x="39" y="51"/>
                    <a:pt x="42" y="47"/>
                  </a:cubicBezTo>
                  <a:cubicBezTo>
                    <a:pt x="42" y="36"/>
                    <a:pt x="31" y="19"/>
                    <a:pt x="25" y="15"/>
                  </a:cubicBezTo>
                  <a:cubicBezTo>
                    <a:pt x="21" y="12"/>
                    <a:pt x="17" y="11"/>
                    <a:pt x="13" y="9"/>
                  </a:cubicBezTo>
                  <a:cubicBezTo>
                    <a:pt x="9" y="6"/>
                    <a:pt x="7" y="2"/>
                    <a:pt x="2" y="0"/>
                  </a:cubicBezTo>
                  <a:cubicBezTo>
                    <a:pt x="2" y="0"/>
                    <a:pt x="0" y="2"/>
                    <a:pt x="0" y="2"/>
                  </a:cubicBezTo>
                  <a:cubicBezTo>
                    <a:pt x="0" y="5"/>
                    <a:pt x="0" y="7"/>
                    <a:pt x="0" y="9"/>
                  </a:cubicBezTo>
                  <a:cubicBezTo>
                    <a:pt x="2" y="10"/>
                    <a:pt x="3" y="12"/>
                    <a:pt x="5" y="13"/>
                  </a:cubicBezTo>
                  <a:cubicBezTo>
                    <a:pt x="8" y="17"/>
                    <a:pt x="11" y="21"/>
                    <a:pt x="14" y="2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47"/>
            <p:cNvSpPr>
              <a:spLocks noEditPoints="1"/>
            </p:cNvSpPr>
            <p:nvPr userDrawn="1"/>
          </p:nvSpPr>
          <p:spPr bwMode="auto">
            <a:xfrm>
              <a:off x="4276676" y="529060"/>
              <a:ext cx="474663" cy="533400"/>
            </a:xfrm>
            <a:custGeom>
              <a:avLst/>
              <a:gdLst>
                <a:gd name="T0" fmla="*/ 120 w 126"/>
                <a:gd name="T1" fmla="*/ 50 h 141"/>
                <a:gd name="T2" fmla="*/ 114 w 126"/>
                <a:gd name="T3" fmla="*/ 33 h 141"/>
                <a:gd name="T4" fmla="*/ 105 w 126"/>
                <a:gd name="T5" fmla="*/ 32 h 141"/>
                <a:gd name="T6" fmla="*/ 79 w 126"/>
                <a:gd name="T7" fmla="*/ 40 h 141"/>
                <a:gd name="T8" fmla="*/ 86 w 126"/>
                <a:gd name="T9" fmla="*/ 19 h 141"/>
                <a:gd name="T10" fmla="*/ 82 w 126"/>
                <a:gd name="T11" fmla="*/ 1 h 141"/>
                <a:gd name="T12" fmla="*/ 67 w 126"/>
                <a:gd name="T13" fmla="*/ 30 h 141"/>
                <a:gd name="T14" fmla="*/ 46 w 126"/>
                <a:gd name="T15" fmla="*/ 34 h 141"/>
                <a:gd name="T16" fmla="*/ 48 w 126"/>
                <a:gd name="T17" fmla="*/ 44 h 141"/>
                <a:gd name="T18" fmla="*/ 50 w 126"/>
                <a:gd name="T19" fmla="*/ 52 h 141"/>
                <a:gd name="T20" fmla="*/ 60 w 126"/>
                <a:gd name="T21" fmla="*/ 54 h 141"/>
                <a:gd name="T22" fmla="*/ 43 w 126"/>
                <a:gd name="T23" fmla="*/ 66 h 141"/>
                <a:gd name="T24" fmla="*/ 46 w 126"/>
                <a:gd name="T25" fmla="*/ 72 h 141"/>
                <a:gd name="T26" fmla="*/ 37 w 126"/>
                <a:gd name="T27" fmla="*/ 90 h 141"/>
                <a:gd name="T28" fmla="*/ 53 w 126"/>
                <a:gd name="T29" fmla="*/ 79 h 141"/>
                <a:gd name="T30" fmla="*/ 62 w 126"/>
                <a:gd name="T31" fmla="*/ 90 h 141"/>
                <a:gd name="T32" fmla="*/ 79 w 126"/>
                <a:gd name="T33" fmla="*/ 90 h 141"/>
                <a:gd name="T34" fmla="*/ 73 w 126"/>
                <a:gd name="T35" fmla="*/ 94 h 141"/>
                <a:gd name="T36" fmla="*/ 37 w 126"/>
                <a:gd name="T37" fmla="*/ 113 h 141"/>
                <a:gd name="T38" fmla="*/ 0 w 126"/>
                <a:gd name="T39" fmla="*/ 135 h 141"/>
                <a:gd name="T40" fmla="*/ 0 w 126"/>
                <a:gd name="T41" fmla="*/ 139 h 141"/>
                <a:gd name="T42" fmla="*/ 68 w 126"/>
                <a:gd name="T43" fmla="*/ 111 h 141"/>
                <a:gd name="T44" fmla="*/ 85 w 126"/>
                <a:gd name="T45" fmla="*/ 98 h 141"/>
                <a:gd name="T46" fmla="*/ 83 w 126"/>
                <a:gd name="T47" fmla="*/ 104 h 141"/>
                <a:gd name="T48" fmla="*/ 75 w 126"/>
                <a:gd name="T49" fmla="*/ 114 h 141"/>
                <a:gd name="T50" fmla="*/ 61 w 126"/>
                <a:gd name="T51" fmla="*/ 127 h 141"/>
                <a:gd name="T52" fmla="*/ 78 w 126"/>
                <a:gd name="T53" fmla="*/ 124 h 141"/>
                <a:gd name="T54" fmla="*/ 92 w 126"/>
                <a:gd name="T55" fmla="*/ 116 h 141"/>
                <a:gd name="T56" fmla="*/ 100 w 126"/>
                <a:gd name="T57" fmla="*/ 87 h 141"/>
                <a:gd name="T58" fmla="*/ 100 w 126"/>
                <a:gd name="T59" fmla="*/ 78 h 141"/>
                <a:gd name="T60" fmla="*/ 81 w 126"/>
                <a:gd name="T61" fmla="*/ 80 h 141"/>
                <a:gd name="T62" fmla="*/ 75 w 126"/>
                <a:gd name="T63" fmla="*/ 63 h 141"/>
                <a:gd name="T64" fmla="*/ 68 w 126"/>
                <a:gd name="T65" fmla="*/ 74 h 141"/>
                <a:gd name="T66" fmla="*/ 76 w 126"/>
                <a:gd name="T67" fmla="*/ 48 h 141"/>
                <a:gd name="T68" fmla="*/ 86 w 126"/>
                <a:gd name="T69" fmla="*/ 7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6" h="141">
                  <a:moveTo>
                    <a:pt x="100" y="78"/>
                  </a:moveTo>
                  <a:cubicBezTo>
                    <a:pt x="106" y="69"/>
                    <a:pt x="115" y="61"/>
                    <a:pt x="120" y="50"/>
                  </a:cubicBezTo>
                  <a:cubicBezTo>
                    <a:pt x="121" y="47"/>
                    <a:pt x="126" y="39"/>
                    <a:pt x="123" y="35"/>
                  </a:cubicBezTo>
                  <a:cubicBezTo>
                    <a:pt x="121" y="33"/>
                    <a:pt x="117" y="34"/>
                    <a:pt x="114" y="33"/>
                  </a:cubicBezTo>
                  <a:cubicBezTo>
                    <a:pt x="113" y="33"/>
                    <a:pt x="112" y="31"/>
                    <a:pt x="111" y="31"/>
                  </a:cubicBezTo>
                  <a:cubicBezTo>
                    <a:pt x="109" y="30"/>
                    <a:pt x="106" y="32"/>
                    <a:pt x="105" y="32"/>
                  </a:cubicBezTo>
                  <a:cubicBezTo>
                    <a:pt x="100" y="34"/>
                    <a:pt x="95" y="35"/>
                    <a:pt x="90" y="37"/>
                  </a:cubicBezTo>
                  <a:cubicBezTo>
                    <a:pt x="88" y="38"/>
                    <a:pt x="81" y="41"/>
                    <a:pt x="79" y="40"/>
                  </a:cubicBezTo>
                  <a:cubicBezTo>
                    <a:pt x="78" y="40"/>
                    <a:pt x="78" y="39"/>
                    <a:pt x="77" y="39"/>
                  </a:cubicBezTo>
                  <a:cubicBezTo>
                    <a:pt x="78" y="31"/>
                    <a:pt x="84" y="26"/>
                    <a:pt x="86" y="19"/>
                  </a:cubicBezTo>
                  <a:cubicBezTo>
                    <a:pt x="87" y="17"/>
                    <a:pt x="90" y="12"/>
                    <a:pt x="88" y="10"/>
                  </a:cubicBezTo>
                  <a:cubicBezTo>
                    <a:pt x="88" y="6"/>
                    <a:pt x="84" y="3"/>
                    <a:pt x="82" y="1"/>
                  </a:cubicBezTo>
                  <a:cubicBezTo>
                    <a:pt x="81" y="0"/>
                    <a:pt x="78" y="1"/>
                    <a:pt x="78" y="3"/>
                  </a:cubicBezTo>
                  <a:cubicBezTo>
                    <a:pt x="78" y="14"/>
                    <a:pt x="73" y="26"/>
                    <a:pt x="67" y="30"/>
                  </a:cubicBezTo>
                  <a:cubicBezTo>
                    <a:pt x="65" y="31"/>
                    <a:pt x="63" y="31"/>
                    <a:pt x="60" y="32"/>
                  </a:cubicBezTo>
                  <a:cubicBezTo>
                    <a:pt x="56" y="33"/>
                    <a:pt x="51" y="38"/>
                    <a:pt x="46" y="34"/>
                  </a:cubicBezTo>
                  <a:cubicBezTo>
                    <a:pt x="44" y="34"/>
                    <a:pt x="43" y="34"/>
                    <a:pt x="42" y="35"/>
                  </a:cubicBezTo>
                  <a:cubicBezTo>
                    <a:pt x="42" y="40"/>
                    <a:pt x="45" y="43"/>
                    <a:pt x="48" y="44"/>
                  </a:cubicBezTo>
                  <a:cubicBezTo>
                    <a:pt x="49" y="45"/>
                    <a:pt x="52" y="45"/>
                    <a:pt x="55" y="44"/>
                  </a:cubicBezTo>
                  <a:cubicBezTo>
                    <a:pt x="54" y="48"/>
                    <a:pt x="52" y="51"/>
                    <a:pt x="50" y="52"/>
                  </a:cubicBezTo>
                  <a:cubicBezTo>
                    <a:pt x="50" y="54"/>
                    <a:pt x="50" y="55"/>
                    <a:pt x="50" y="56"/>
                  </a:cubicBezTo>
                  <a:cubicBezTo>
                    <a:pt x="55" y="57"/>
                    <a:pt x="56" y="54"/>
                    <a:pt x="60" y="54"/>
                  </a:cubicBezTo>
                  <a:cubicBezTo>
                    <a:pt x="59" y="59"/>
                    <a:pt x="55" y="61"/>
                    <a:pt x="53" y="65"/>
                  </a:cubicBezTo>
                  <a:cubicBezTo>
                    <a:pt x="50" y="66"/>
                    <a:pt x="46" y="66"/>
                    <a:pt x="43" y="66"/>
                  </a:cubicBezTo>
                  <a:cubicBezTo>
                    <a:pt x="43" y="66"/>
                    <a:pt x="43" y="67"/>
                    <a:pt x="43" y="67"/>
                  </a:cubicBezTo>
                  <a:cubicBezTo>
                    <a:pt x="43" y="70"/>
                    <a:pt x="44" y="71"/>
                    <a:pt x="46" y="72"/>
                  </a:cubicBezTo>
                  <a:cubicBezTo>
                    <a:pt x="45" y="77"/>
                    <a:pt x="41" y="80"/>
                    <a:pt x="39" y="84"/>
                  </a:cubicBezTo>
                  <a:cubicBezTo>
                    <a:pt x="38" y="85"/>
                    <a:pt x="35" y="87"/>
                    <a:pt x="37" y="90"/>
                  </a:cubicBezTo>
                  <a:cubicBezTo>
                    <a:pt x="37" y="91"/>
                    <a:pt x="38" y="91"/>
                    <a:pt x="39" y="91"/>
                  </a:cubicBezTo>
                  <a:cubicBezTo>
                    <a:pt x="44" y="87"/>
                    <a:pt x="51" y="85"/>
                    <a:pt x="53" y="79"/>
                  </a:cubicBezTo>
                  <a:cubicBezTo>
                    <a:pt x="60" y="79"/>
                    <a:pt x="60" y="81"/>
                    <a:pt x="64" y="83"/>
                  </a:cubicBezTo>
                  <a:cubicBezTo>
                    <a:pt x="64" y="86"/>
                    <a:pt x="63" y="88"/>
                    <a:pt x="62" y="90"/>
                  </a:cubicBezTo>
                  <a:cubicBezTo>
                    <a:pt x="62" y="92"/>
                    <a:pt x="62" y="93"/>
                    <a:pt x="62" y="94"/>
                  </a:cubicBezTo>
                  <a:cubicBezTo>
                    <a:pt x="67" y="94"/>
                    <a:pt x="75" y="87"/>
                    <a:pt x="79" y="90"/>
                  </a:cubicBezTo>
                  <a:cubicBezTo>
                    <a:pt x="79" y="90"/>
                    <a:pt x="79" y="90"/>
                    <a:pt x="79" y="90"/>
                  </a:cubicBezTo>
                  <a:cubicBezTo>
                    <a:pt x="79" y="92"/>
                    <a:pt x="76" y="93"/>
                    <a:pt x="73" y="94"/>
                  </a:cubicBezTo>
                  <a:cubicBezTo>
                    <a:pt x="69" y="97"/>
                    <a:pt x="63" y="99"/>
                    <a:pt x="58" y="101"/>
                  </a:cubicBezTo>
                  <a:cubicBezTo>
                    <a:pt x="51" y="105"/>
                    <a:pt x="43" y="109"/>
                    <a:pt x="37" y="113"/>
                  </a:cubicBezTo>
                  <a:cubicBezTo>
                    <a:pt x="35" y="114"/>
                    <a:pt x="33" y="114"/>
                    <a:pt x="31" y="115"/>
                  </a:cubicBezTo>
                  <a:cubicBezTo>
                    <a:pt x="21" y="121"/>
                    <a:pt x="11" y="129"/>
                    <a:pt x="0" y="135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0" y="137"/>
                    <a:pt x="0" y="138"/>
                    <a:pt x="0" y="139"/>
                  </a:cubicBezTo>
                  <a:cubicBezTo>
                    <a:pt x="14" y="141"/>
                    <a:pt x="24" y="135"/>
                    <a:pt x="34" y="132"/>
                  </a:cubicBezTo>
                  <a:cubicBezTo>
                    <a:pt x="46" y="127"/>
                    <a:pt x="58" y="118"/>
                    <a:pt x="68" y="111"/>
                  </a:cubicBezTo>
                  <a:cubicBezTo>
                    <a:pt x="71" y="109"/>
                    <a:pt x="74" y="104"/>
                    <a:pt x="77" y="102"/>
                  </a:cubicBezTo>
                  <a:cubicBezTo>
                    <a:pt x="80" y="100"/>
                    <a:pt x="82" y="100"/>
                    <a:pt x="85" y="98"/>
                  </a:cubicBezTo>
                  <a:cubicBezTo>
                    <a:pt x="85" y="98"/>
                    <a:pt x="86" y="98"/>
                    <a:pt x="87" y="98"/>
                  </a:cubicBezTo>
                  <a:cubicBezTo>
                    <a:pt x="86" y="101"/>
                    <a:pt x="84" y="102"/>
                    <a:pt x="83" y="104"/>
                  </a:cubicBezTo>
                  <a:cubicBezTo>
                    <a:pt x="83" y="105"/>
                    <a:pt x="82" y="106"/>
                    <a:pt x="82" y="107"/>
                  </a:cubicBezTo>
                  <a:cubicBezTo>
                    <a:pt x="79" y="109"/>
                    <a:pt x="77" y="111"/>
                    <a:pt x="75" y="114"/>
                  </a:cubicBezTo>
                  <a:cubicBezTo>
                    <a:pt x="74" y="115"/>
                    <a:pt x="73" y="117"/>
                    <a:pt x="71" y="118"/>
                  </a:cubicBezTo>
                  <a:cubicBezTo>
                    <a:pt x="68" y="121"/>
                    <a:pt x="64" y="124"/>
                    <a:pt x="61" y="127"/>
                  </a:cubicBezTo>
                  <a:cubicBezTo>
                    <a:pt x="61" y="128"/>
                    <a:pt x="61" y="130"/>
                    <a:pt x="62" y="132"/>
                  </a:cubicBezTo>
                  <a:cubicBezTo>
                    <a:pt x="69" y="131"/>
                    <a:pt x="73" y="126"/>
                    <a:pt x="78" y="124"/>
                  </a:cubicBezTo>
                  <a:cubicBezTo>
                    <a:pt x="81" y="123"/>
                    <a:pt x="84" y="122"/>
                    <a:pt x="87" y="121"/>
                  </a:cubicBezTo>
                  <a:cubicBezTo>
                    <a:pt x="89" y="119"/>
                    <a:pt x="90" y="117"/>
                    <a:pt x="92" y="116"/>
                  </a:cubicBezTo>
                  <a:cubicBezTo>
                    <a:pt x="101" y="109"/>
                    <a:pt x="108" y="105"/>
                    <a:pt x="107" y="89"/>
                  </a:cubicBezTo>
                  <a:cubicBezTo>
                    <a:pt x="104" y="88"/>
                    <a:pt x="101" y="88"/>
                    <a:pt x="100" y="87"/>
                  </a:cubicBezTo>
                  <a:cubicBezTo>
                    <a:pt x="97" y="87"/>
                    <a:pt x="93" y="87"/>
                    <a:pt x="90" y="87"/>
                  </a:cubicBezTo>
                  <a:cubicBezTo>
                    <a:pt x="92" y="82"/>
                    <a:pt x="97" y="82"/>
                    <a:pt x="100" y="78"/>
                  </a:cubicBezTo>
                  <a:close/>
                  <a:moveTo>
                    <a:pt x="86" y="72"/>
                  </a:moveTo>
                  <a:cubicBezTo>
                    <a:pt x="84" y="75"/>
                    <a:pt x="83" y="77"/>
                    <a:pt x="81" y="80"/>
                  </a:cubicBezTo>
                  <a:cubicBezTo>
                    <a:pt x="80" y="80"/>
                    <a:pt x="80" y="80"/>
                    <a:pt x="79" y="79"/>
                  </a:cubicBezTo>
                  <a:cubicBezTo>
                    <a:pt x="78" y="73"/>
                    <a:pt x="77" y="68"/>
                    <a:pt x="75" y="63"/>
                  </a:cubicBezTo>
                  <a:cubicBezTo>
                    <a:pt x="74" y="63"/>
                    <a:pt x="73" y="63"/>
                    <a:pt x="72" y="64"/>
                  </a:cubicBezTo>
                  <a:cubicBezTo>
                    <a:pt x="69" y="66"/>
                    <a:pt x="71" y="72"/>
                    <a:pt x="68" y="74"/>
                  </a:cubicBezTo>
                  <a:cubicBezTo>
                    <a:pt x="66" y="76"/>
                    <a:pt x="63" y="71"/>
                    <a:pt x="62" y="70"/>
                  </a:cubicBezTo>
                  <a:cubicBezTo>
                    <a:pt x="63" y="61"/>
                    <a:pt x="72" y="54"/>
                    <a:pt x="76" y="48"/>
                  </a:cubicBezTo>
                  <a:cubicBezTo>
                    <a:pt x="85" y="48"/>
                    <a:pt x="91" y="52"/>
                    <a:pt x="99" y="52"/>
                  </a:cubicBezTo>
                  <a:cubicBezTo>
                    <a:pt x="98" y="63"/>
                    <a:pt x="90" y="66"/>
                    <a:pt x="86" y="7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48"/>
            <p:cNvSpPr/>
            <p:nvPr userDrawn="1"/>
          </p:nvSpPr>
          <p:spPr bwMode="auto">
            <a:xfrm>
              <a:off x="4240164" y="867197"/>
              <a:ext cx="71438" cy="120650"/>
            </a:xfrm>
            <a:custGeom>
              <a:avLst/>
              <a:gdLst>
                <a:gd name="T0" fmla="*/ 2 w 19"/>
                <a:gd name="T1" fmla="*/ 24 h 32"/>
                <a:gd name="T2" fmla="*/ 7 w 19"/>
                <a:gd name="T3" fmla="*/ 32 h 32"/>
                <a:gd name="T4" fmla="*/ 12 w 19"/>
                <a:gd name="T5" fmla="*/ 32 h 32"/>
                <a:gd name="T6" fmla="*/ 18 w 19"/>
                <a:gd name="T7" fmla="*/ 19 h 32"/>
                <a:gd name="T8" fmla="*/ 5 w 19"/>
                <a:gd name="T9" fmla="*/ 0 h 32"/>
                <a:gd name="T10" fmla="*/ 1 w 19"/>
                <a:gd name="T11" fmla="*/ 0 h 32"/>
                <a:gd name="T12" fmla="*/ 2 w 19"/>
                <a:gd name="T13" fmla="*/ 15 h 32"/>
                <a:gd name="T14" fmla="*/ 2 w 19"/>
                <a:gd name="T15" fmla="*/ 2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32">
                  <a:moveTo>
                    <a:pt x="2" y="24"/>
                  </a:moveTo>
                  <a:cubicBezTo>
                    <a:pt x="3" y="26"/>
                    <a:pt x="6" y="29"/>
                    <a:pt x="7" y="32"/>
                  </a:cubicBezTo>
                  <a:cubicBezTo>
                    <a:pt x="9" y="32"/>
                    <a:pt x="10" y="32"/>
                    <a:pt x="12" y="32"/>
                  </a:cubicBezTo>
                  <a:cubicBezTo>
                    <a:pt x="15" y="29"/>
                    <a:pt x="17" y="25"/>
                    <a:pt x="18" y="19"/>
                  </a:cubicBezTo>
                  <a:cubicBezTo>
                    <a:pt x="19" y="14"/>
                    <a:pt x="9" y="1"/>
                    <a:pt x="5" y="0"/>
                  </a:cubicBezTo>
                  <a:cubicBezTo>
                    <a:pt x="4" y="0"/>
                    <a:pt x="2" y="0"/>
                    <a:pt x="1" y="0"/>
                  </a:cubicBezTo>
                  <a:cubicBezTo>
                    <a:pt x="0" y="3"/>
                    <a:pt x="2" y="12"/>
                    <a:pt x="2" y="15"/>
                  </a:cubicBezTo>
                  <a:cubicBezTo>
                    <a:pt x="2" y="18"/>
                    <a:pt x="2" y="21"/>
                    <a:pt x="2" y="2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49"/>
            <p:cNvSpPr/>
            <p:nvPr userDrawn="1"/>
          </p:nvSpPr>
          <p:spPr bwMode="auto">
            <a:xfrm>
              <a:off x="4210001" y="1051347"/>
              <a:ext cx="398463" cy="265113"/>
            </a:xfrm>
            <a:custGeom>
              <a:avLst/>
              <a:gdLst>
                <a:gd name="T0" fmla="*/ 87 w 106"/>
                <a:gd name="T1" fmla="*/ 0 h 70"/>
                <a:gd name="T2" fmla="*/ 63 w 106"/>
                <a:gd name="T3" fmla="*/ 7 h 70"/>
                <a:gd name="T4" fmla="*/ 38 w 106"/>
                <a:gd name="T5" fmla="*/ 16 h 70"/>
                <a:gd name="T6" fmla="*/ 22 w 106"/>
                <a:gd name="T7" fmla="*/ 24 h 70"/>
                <a:gd name="T8" fmla="*/ 17 w 106"/>
                <a:gd name="T9" fmla="*/ 25 h 70"/>
                <a:gd name="T10" fmla="*/ 10 w 106"/>
                <a:gd name="T11" fmla="*/ 29 h 70"/>
                <a:gd name="T12" fmla="*/ 4 w 106"/>
                <a:gd name="T13" fmla="*/ 30 h 70"/>
                <a:gd name="T14" fmla="*/ 0 w 106"/>
                <a:gd name="T15" fmla="*/ 35 h 70"/>
                <a:gd name="T16" fmla="*/ 6 w 106"/>
                <a:gd name="T17" fmla="*/ 49 h 70"/>
                <a:gd name="T18" fmla="*/ 7 w 106"/>
                <a:gd name="T19" fmla="*/ 52 h 70"/>
                <a:gd name="T20" fmla="*/ 10 w 106"/>
                <a:gd name="T21" fmla="*/ 54 h 70"/>
                <a:gd name="T22" fmla="*/ 20 w 106"/>
                <a:gd name="T23" fmla="*/ 51 h 70"/>
                <a:gd name="T24" fmla="*/ 41 w 106"/>
                <a:gd name="T25" fmla="*/ 37 h 70"/>
                <a:gd name="T26" fmla="*/ 51 w 106"/>
                <a:gd name="T27" fmla="*/ 32 h 70"/>
                <a:gd name="T28" fmla="*/ 59 w 106"/>
                <a:gd name="T29" fmla="*/ 31 h 70"/>
                <a:gd name="T30" fmla="*/ 69 w 106"/>
                <a:gd name="T31" fmla="*/ 28 h 70"/>
                <a:gd name="T32" fmla="*/ 71 w 106"/>
                <a:gd name="T33" fmla="*/ 31 h 70"/>
                <a:gd name="T34" fmla="*/ 70 w 106"/>
                <a:gd name="T35" fmla="*/ 40 h 70"/>
                <a:gd name="T36" fmla="*/ 72 w 106"/>
                <a:gd name="T37" fmla="*/ 47 h 70"/>
                <a:gd name="T38" fmla="*/ 69 w 106"/>
                <a:gd name="T39" fmla="*/ 51 h 70"/>
                <a:gd name="T40" fmla="*/ 54 w 106"/>
                <a:gd name="T41" fmla="*/ 56 h 70"/>
                <a:gd name="T42" fmla="*/ 44 w 106"/>
                <a:gd name="T43" fmla="*/ 56 h 70"/>
                <a:gd name="T44" fmla="*/ 43 w 106"/>
                <a:gd name="T45" fmla="*/ 56 h 70"/>
                <a:gd name="T46" fmla="*/ 44 w 106"/>
                <a:gd name="T47" fmla="*/ 60 h 70"/>
                <a:gd name="T48" fmla="*/ 52 w 106"/>
                <a:gd name="T49" fmla="*/ 63 h 70"/>
                <a:gd name="T50" fmla="*/ 67 w 106"/>
                <a:gd name="T51" fmla="*/ 67 h 70"/>
                <a:gd name="T52" fmla="*/ 71 w 106"/>
                <a:gd name="T53" fmla="*/ 63 h 70"/>
                <a:gd name="T54" fmla="*/ 80 w 106"/>
                <a:gd name="T55" fmla="*/ 62 h 70"/>
                <a:gd name="T56" fmla="*/ 83 w 106"/>
                <a:gd name="T57" fmla="*/ 56 h 70"/>
                <a:gd name="T58" fmla="*/ 86 w 106"/>
                <a:gd name="T59" fmla="*/ 49 h 70"/>
                <a:gd name="T60" fmla="*/ 85 w 106"/>
                <a:gd name="T61" fmla="*/ 42 h 70"/>
                <a:gd name="T62" fmla="*/ 84 w 106"/>
                <a:gd name="T63" fmla="*/ 37 h 70"/>
                <a:gd name="T64" fmla="*/ 80 w 106"/>
                <a:gd name="T65" fmla="*/ 25 h 70"/>
                <a:gd name="T66" fmla="*/ 81 w 106"/>
                <a:gd name="T67" fmla="*/ 23 h 70"/>
                <a:gd name="T68" fmla="*/ 97 w 106"/>
                <a:gd name="T69" fmla="*/ 21 h 70"/>
                <a:gd name="T70" fmla="*/ 104 w 106"/>
                <a:gd name="T71" fmla="*/ 15 h 70"/>
                <a:gd name="T72" fmla="*/ 106 w 106"/>
                <a:gd name="T73" fmla="*/ 9 h 70"/>
                <a:gd name="T74" fmla="*/ 103 w 106"/>
                <a:gd name="T75" fmla="*/ 2 h 70"/>
                <a:gd name="T76" fmla="*/ 87 w 106"/>
                <a:gd name="T77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06" h="70">
                  <a:moveTo>
                    <a:pt x="87" y="0"/>
                  </a:moveTo>
                  <a:cubicBezTo>
                    <a:pt x="83" y="4"/>
                    <a:pt x="69" y="4"/>
                    <a:pt x="63" y="7"/>
                  </a:cubicBezTo>
                  <a:cubicBezTo>
                    <a:pt x="55" y="10"/>
                    <a:pt x="47" y="13"/>
                    <a:pt x="38" y="16"/>
                  </a:cubicBezTo>
                  <a:cubicBezTo>
                    <a:pt x="33" y="19"/>
                    <a:pt x="27" y="22"/>
                    <a:pt x="22" y="24"/>
                  </a:cubicBezTo>
                  <a:cubicBezTo>
                    <a:pt x="20" y="24"/>
                    <a:pt x="19" y="25"/>
                    <a:pt x="17" y="25"/>
                  </a:cubicBezTo>
                  <a:cubicBezTo>
                    <a:pt x="15" y="26"/>
                    <a:pt x="13" y="28"/>
                    <a:pt x="10" y="29"/>
                  </a:cubicBezTo>
                  <a:cubicBezTo>
                    <a:pt x="8" y="30"/>
                    <a:pt x="6" y="30"/>
                    <a:pt x="4" y="30"/>
                  </a:cubicBezTo>
                  <a:cubicBezTo>
                    <a:pt x="2" y="31"/>
                    <a:pt x="1" y="33"/>
                    <a:pt x="0" y="35"/>
                  </a:cubicBezTo>
                  <a:cubicBezTo>
                    <a:pt x="0" y="42"/>
                    <a:pt x="4" y="45"/>
                    <a:pt x="6" y="49"/>
                  </a:cubicBezTo>
                  <a:cubicBezTo>
                    <a:pt x="6" y="50"/>
                    <a:pt x="6" y="51"/>
                    <a:pt x="7" y="52"/>
                  </a:cubicBezTo>
                  <a:cubicBezTo>
                    <a:pt x="7" y="53"/>
                    <a:pt x="9" y="54"/>
                    <a:pt x="10" y="54"/>
                  </a:cubicBezTo>
                  <a:cubicBezTo>
                    <a:pt x="14" y="54"/>
                    <a:pt x="18" y="52"/>
                    <a:pt x="20" y="51"/>
                  </a:cubicBezTo>
                  <a:cubicBezTo>
                    <a:pt x="28" y="47"/>
                    <a:pt x="34" y="41"/>
                    <a:pt x="41" y="37"/>
                  </a:cubicBezTo>
                  <a:cubicBezTo>
                    <a:pt x="44" y="35"/>
                    <a:pt x="48" y="33"/>
                    <a:pt x="51" y="32"/>
                  </a:cubicBezTo>
                  <a:cubicBezTo>
                    <a:pt x="54" y="31"/>
                    <a:pt x="56" y="32"/>
                    <a:pt x="59" y="31"/>
                  </a:cubicBezTo>
                  <a:cubicBezTo>
                    <a:pt x="64" y="29"/>
                    <a:pt x="62" y="26"/>
                    <a:pt x="69" y="28"/>
                  </a:cubicBezTo>
                  <a:cubicBezTo>
                    <a:pt x="70" y="29"/>
                    <a:pt x="71" y="30"/>
                    <a:pt x="71" y="31"/>
                  </a:cubicBezTo>
                  <a:cubicBezTo>
                    <a:pt x="72" y="34"/>
                    <a:pt x="70" y="38"/>
                    <a:pt x="70" y="40"/>
                  </a:cubicBezTo>
                  <a:cubicBezTo>
                    <a:pt x="71" y="43"/>
                    <a:pt x="72" y="43"/>
                    <a:pt x="72" y="47"/>
                  </a:cubicBezTo>
                  <a:cubicBezTo>
                    <a:pt x="71" y="48"/>
                    <a:pt x="70" y="50"/>
                    <a:pt x="69" y="51"/>
                  </a:cubicBezTo>
                  <a:cubicBezTo>
                    <a:pt x="65" y="54"/>
                    <a:pt x="59" y="55"/>
                    <a:pt x="54" y="56"/>
                  </a:cubicBezTo>
                  <a:cubicBezTo>
                    <a:pt x="51" y="57"/>
                    <a:pt x="46" y="55"/>
                    <a:pt x="44" y="56"/>
                  </a:cubicBezTo>
                  <a:cubicBezTo>
                    <a:pt x="43" y="56"/>
                    <a:pt x="43" y="56"/>
                    <a:pt x="43" y="56"/>
                  </a:cubicBezTo>
                  <a:cubicBezTo>
                    <a:pt x="43" y="58"/>
                    <a:pt x="43" y="59"/>
                    <a:pt x="44" y="60"/>
                  </a:cubicBezTo>
                  <a:cubicBezTo>
                    <a:pt x="45" y="64"/>
                    <a:pt x="47" y="62"/>
                    <a:pt x="52" y="63"/>
                  </a:cubicBezTo>
                  <a:cubicBezTo>
                    <a:pt x="56" y="65"/>
                    <a:pt x="60" y="70"/>
                    <a:pt x="67" y="67"/>
                  </a:cubicBezTo>
                  <a:cubicBezTo>
                    <a:pt x="68" y="66"/>
                    <a:pt x="69" y="64"/>
                    <a:pt x="71" y="63"/>
                  </a:cubicBezTo>
                  <a:cubicBezTo>
                    <a:pt x="74" y="62"/>
                    <a:pt x="77" y="64"/>
                    <a:pt x="80" y="62"/>
                  </a:cubicBezTo>
                  <a:cubicBezTo>
                    <a:pt x="82" y="61"/>
                    <a:pt x="82" y="58"/>
                    <a:pt x="83" y="56"/>
                  </a:cubicBezTo>
                  <a:cubicBezTo>
                    <a:pt x="84" y="54"/>
                    <a:pt x="86" y="52"/>
                    <a:pt x="86" y="49"/>
                  </a:cubicBezTo>
                  <a:cubicBezTo>
                    <a:pt x="87" y="46"/>
                    <a:pt x="85" y="44"/>
                    <a:pt x="85" y="42"/>
                  </a:cubicBezTo>
                  <a:cubicBezTo>
                    <a:pt x="84" y="40"/>
                    <a:pt x="84" y="39"/>
                    <a:pt x="84" y="37"/>
                  </a:cubicBezTo>
                  <a:cubicBezTo>
                    <a:pt x="82" y="33"/>
                    <a:pt x="80" y="31"/>
                    <a:pt x="80" y="25"/>
                  </a:cubicBezTo>
                  <a:cubicBezTo>
                    <a:pt x="79" y="24"/>
                    <a:pt x="80" y="23"/>
                    <a:pt x="81" y="23"/>
                  </a:cubicBezTo>
                  <a:cubicBezTo>
                    <a:pt x="86" y="22"/>
                    <a:pt x="91" y="21"/>
                    <a:pt x="97" y="21"/>
                  </a:cubicBezTo>
                  <a:cubicBezTo>
                    <a:pt x="99" y="19"/>
                    <a:pt x="102" y="17"/>
                    <a:pt x="104" y="15"/>
                  </a:cubicBezTo>
                  <a:cubicBezTo>
                    <a:pt x="105" y="13"/>
                    <a:pt x="105" y="10"/>
                    <a:pt x="106" y="9"/>
                  </a:cubicBezTo>
                  <a:cubicBezTo>
                    <a:pt x="106" y="5"/>
                    <a:pt x="104" y="4"/>
                    <a:pt x="103" y="2"/>
                  </a:cubicBezTo>
                  <a:cubicBezTo>
                    <a:pt x="96" y="2"/>
                    <a:pt x="93" y="0"/>
                    <a:pt x="8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50"/>
            <p:cNvSpPr/>
            <p:nvPr userDrawn="1"/>
          </p:nvSpPr>
          <p:spPr bwMode="auto">
            <a:xfrm>
              <a:off x="3400376" y="624310"/>
              <a:ext cx="557213" cy="593725"/>
            </a:xfrm>
            <a:custGeom>
              <a:avLst/>
              <a:gdLst>
                <a:gd name="T0" fmla="*/ 143 w 148"/>
                <a:gd name="T1" fmla="*/ 58 h 157"/>
                <a:gd name="T2" fmla="*/ 146 w 148"/>
                <a:gd name="T3" fmla="*/ 53 h 157"/>
                <a:gd name="T4" fmla="*/ 145 w 148"/>
                <a:gd name="T5" fmla="*/ 47 h 157"/>
                <a:gd name="T6" fmla="*/ 119 w 148"/>
                <a:gd name="T7" fmla="*/ 62 h 157"/>
                <a:gd name="T8" fmla="*/ 106 w 148"/>
                <a:gd name="T9" fmla="*/ 70 h 157"/>
                <a:gd name="T10" fmla="*/ 106 w 148"/>
                <a:gd name="T11" fmla="*/ 70 h 157"/>
                <a:gd name="T12" fmla="*/ 105 w 148"/>
                <a:gd name="T13" fmla="*/ 40 h 157"/>
                <a:gd name="T14" fmla="*/ 105 w 148"/>
                <a:gd name="T15" fmla="*/ 29 h 157"/>
                <a:gd name="T16" fmla="*/ 107 w 148"/>
                <a:gd name="T17" fmla="*/ 26 h 157"/>
                <a:gd name="T18" fmla="*/ 106 w 148"/>
                <a:gd name="T19" fmla="*/ 14 h 157"/>
                <a:gd name="T20" fmla="*/ 96 w 148"/>
                <a:gd name="T21" fmla="*/ 7 h 157"/>
                <a:gd name="T22" fmla="*/ 90 w 148"/>
                <a:gd name="T23" fmla="*/ 2 h 157"/>
                <a:gd name="T24" fmla="*/ 79 w 148"/>
                <a:gd name="T25" fmla="*/ 0 h 157"/>
                <a:gd name="T26" fmla="*/ 75 w 148"/>
                <a:gd name="T27" fmla="*/ 2 h 157"/>
                <a:gd name="T28" fmla="*/ 84 w 148"/>
                <a:gd name="T29" fmla="*/ 33 h 157"/>
                <a:gd name="T30" fmla="*/ 85 w 148"/>
                <a:gd name="T31" fmla="*/ 66 h 157"/>
                <a:gd name="T32" fmla="*/ 82 w 148"/>
                <a:gd name="T33" fmla="*/ 84 h 157"/>
                <a:gd name="T34" fmla="*/ 63 w 148"/>
                <a:gd name="T35" fmla="*/ 93 h 157"/>
                <a:gd name="T36" fmla="*/ 53 w 148"/>
                <a:gd name="T37" fmla="*/ 97 h 157"/>
                <a:gd name="T38" fmla="*/ 42 w 148"/>
                <a:gd name="T39" fmla="*/ 100 h 157"/>
                <a:gd name="T40" fmla="*/ 24 w 148"/>
                <a:gd name="T41" fmla="*/ 110 h 157"/>
                <a:gd name="T42" fmla="*/ 19 w 148"/>
                <a:gd name="T43" fmla="*/ 111 h 157"/>
                <a:gd name="T44" fmla="*/ 12 w 148"/>
                <a:gd name="T45" fmla="*/ 114 h 157"/>
                <a:gd name="T46" fmla="*/ 9 w 148"/>
                <a:gd name="T47" fmla="*/ 114 h 157"/>
                <a:gd name="T48" fmla="*/ 4 w 148"/>
                <a:gd name="T49" fmla="*/ 108 h 157"/>
                <a:gd name="T50" fmla="*/ 2 w 148"/>
                <a:gd name="T51" fmla="*/ 107 h 157"/>
                <a:gd name="T52" fmla="*/ 1 w 148"/>
                <a:gd name="T53" fmla="*/ 109 h 157"/>
                <a:gd name="T54" fmla="*/ 6 w 148"/>
                <a:gd name="T55" fmla="*/ 134 h 157"/>
                <a:gd name="T56" fmla="*/ 36 w 148"/>
                <a:gd name="T57" fmla="*/ 125 h 157"/>
                <a:gd name="T58" fmla="*/ 47 w 148"/>
                <a:gd name="T59" fmla="*/ 119 h 157"/>
                <a:gd name="T60" fmla="*/ 55 w 148"/>
                <a:gd name="T61" fmla="*/ 112 h 157"/>
                <a:gd name="T62" fmla="*/ 59 w 148"/>
                <a:gd name="T63" fmla="*/ 111 h 157"/>
                <a:gd name="T64" fmla="*/ 78 w 148"/>
                <a:gd name="T65" fmla="*/ 105 h 157"/>
                <a:gd name="T66" fmla="*/ 57 w 148"/>
                <a:gd name="T67" fmla="*/ 140 h 157"/>
                <a:gd name="T68" fmla="*/ 52 w 148"/>
                <a:gd name="T69" fmla="*/ 142 h 157"/>
                <a:gd name="T70" fmla="*/ 47 w 148"/>
                <a:gd name="T71" fmla="*/ 145 h 157"/>
                <a:gd name="T72" fmla="*/ 44 w 148"/>
                <a:gd name="T73" fmla="*/ 145 h 157"/>
                <a:gd name="T74" fmla="*/ 37 w 148"/>
                <a:gd name="T75" fmla="*/ 149 h 157"/>
                <a:gd name="T76" fmla="*/ 33 w 148"/>
                <a:gd name="T77" fmla="*/ 156 h 157"/>
                <a:gd name="T78" fmla="*/ 33 w 148"/>
                <a:gd name="T79" fmla="*/ 157 h 157"/>
                <a:gd name="T80" fmla="*/ 83 w 148"/>
                <a:gd name="T81" fmla="*/ 136 h 157"/>
                <a:gd name="T82" fmla="*/ 97 w 148"/>
                <a:gd name="T83" fmla="*/ 123 h 157"/>
                <a:gd name="T84" fmla="*/ 103 w 148"/>
                <a:gd name="T85" fmla="*/ 99 h 157"/>
                <a:gd name="T86" fmla="*/ 105 w 148"/>
                <a:gd name="T87" fmla="*/ 89 h 157"/>
                <a:gd name="T88" fmla="*/ 115 w 148"/>
                <a:gd name="T89" fmla="*/ 82 h 157"/>
                <a:gd name="T90" fmla="*/ 121 w 148"/>
                <a:gd name="T91" fmla="*/ 76 h 157"/>
                <a:gd name="T92" fmla="*/ 135 w 148"/>
                <a:gd name="T93" fmla="*/ 66 h 157"/>
                <a:gd name="T94" fmla="*/ 143 w 148"/>
                <a:gd name="T95" fmla="*/ 58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48" h="157">
                  <a:moveTo>
                    <a:pt x="143" y="58"/>
                  </a:moveTo>
                  <a:cubicBezTo>
                    <a:pt x="144" y="56"/>
                    <a:pt x="144" y="54"/>
                    <a:pt x="146" y="53"/>
                  </a:cubicBezTo>
                  <a:cubicBezTo>
                    <a:pt x="148" y="52"/>
                    <a:pt x="146" y="47"/>
                    <a:pt x="145" y="47"/>
                  </a:cubicBezTo>
                  <a:cubicBezTo>
                    <a:pt x="129" y="43"/>
                    <a:pt x="127" y="55"/>
                    <a:pt x="119" y="62"/>
                  </a:cubicBezTo>
                  <a:cubicBezTo>
                    <a:pt x="115" y="65"/>
                    <a:pt x="110" y="67"/>
                    <a:pt x="106" y="70"/>
                  </a:cubicBezTo>
                  <a:cubicBezTo>
                    <a:pt x="106" y="70"/>
                    <a:pt x="106" y="70"/>
                    <a:pt x="106" y="70"/>
                  </a:cubicBezTo>
                  <a:cubicBezTo>
                    <a:pt x="104" y="61"/>
                    <a:pt x="105" y="50"/>
                    <a:pt x="105" y="40"/>
                  </a:cubicBezTo>
                  <a:cubicBezTo>
                    <a:pt x="105" y="36"/>
                    <a:pt x="105" y="32"/>
                    <a:pt x="105" y="29"/>
                  </a:cubicBezTo>
                  <a:cubicBezTo>
                    <a:pt x="105" y="28"/>
                    <a:pt x="107" y="27"/>
                    <a:pt x="107" y="26"/>
                  </a:cubicBezTo>
                  <a:cubicBezTo>
                    <a:pt x="109" y="23"/>
                    <a:pt x="108" y="17"/>
                    <a:pt x="106" y="14"/>
                  </a:cubicBezTo>
                  <a:cubicBezTo>
                    <a:pt x="104" y="10"/>
                    <a:pt x="99" y="9"/>
                    <a:pt x="96" y="7"/>
                  </a:cubicBezTo>
                  <a:cubicBezTo>
                    <a:pt x="94" y="5"/>
                    <a:pt x="92" y="3"/>
                    <a:pt x="90" y="2"/>
                  </a:cubicBezTo>
                  <a:cubicBezTo>
                    <a:pt x="86" y="1"/>
                    <a:pt x="82" y="2"/>
                    <a:pt x="79" y="0"/>
                  </a:cubicBezTo>
                  <a:cubicBezTo>
                    <a:pt x="77" y="0"/>
                    <a:pt x="77" y="1"/>
                    <a:pt x="75" y="2"/>
                  </a:cubicBezTo>
                  <a:cubicBezTo>
                    <a:pt x="72" y="12"/>
                    <a:pt x="81" y="26"/>
                    <a:pt x="84" y="33"/>
                  </a:cubicBezTo>
                  <a:cubicBezTo>
                    <a:pt x="86" y="39"/>
                    <a:pt x="86" y="59"/>
                    <a:pt x="85" y="66"/>
                  </a:cubicBezTo>
                  <a:cubicBezTo>
                    <a:pt x="83" y="72"/>
                    <a:pt x="85" y="80"/>
                    <a:pt x="82" y="84"/>
                  </a:cubicBezTo>
                  <a:cubicBezTo>
                    <a:pt x="81" y="86"/>
                    <a:pt x="66" y="91"/>
                    <a:pt x="63" y="93"/>
                  </a:cubicBezTo>
                  <a:cubicBezTo>
                    <a:pt x="60" y="94"/>
                    <a:pt x="56" y="96"/>
                    <a:pt x="53" y="97"/>
                  </a:cubicBezTo>
                  <a:cubicBezTo>
                    <a:pt x="49" y="98"/>
                    <a:pt x="45" y="98"/>
                    <a:pt x="42" y="100"/>
                  </a:cubicBezTo>
                  <a:cubicBezTo>
                    <a:pt x="37" y="103"/>
                    <a:pt x="30" y="109"/>
                    <a:pt x="24" y="110"/>
                  </a:cubicBezTo>
                  <a:cubicBezTo>
                    <a:pt x="23" y="111"/>
                    <a:pt x="21" y="111"/>
                    <a:pt x="19" y="111"/>
                  </a:cubicBezTo>
                  <a:cubicBezTo>
                    <a:pt x="17" y="112"/>
                    <a:pt x="14" y="113"/>
                    <a:pt x="12" y="114"/>
                  </a:cubicBezTo>
                  <a:cubicBezTo>
                    <a:pt x="11" y="114"/>
                    <a:pt x="9" y="114"/>
                    <a:pt x="9" y="114"/>
                  </a:cubicBezTo>
                  <a:cubicBezTo>
                    <a:pt x="7" y="112"/>
                    <a:pt x="5" y="110"/>
                    <a:pt x="4" y="108"/>
                  </a:cubicBezTo>
                  <a:cubicBezTo>
                    <a:pt x="3" y="107"/>
                    <a:pt x="2" y="107"/>
                    <a:pt x="2" y="107"/>
                  </a:cubicBezTo>
                  <a:cubicBezTo>
                    <a:pt x="2" y="107"/>
                    <a:pt x="1" y="108"/>
                    <a:pt x="1" y="109"/>
                  </a:cubicBezTo>
                  <a:cubicBezTo>
                    <a:pt x="1" y="122"/>
                    <a:pt x="0" y="125"/>
                    <a:pt x="6" y="134"/>
                  </a:cubicBezTo>
                  <a:cubicBezTo>
                    <a:pt x="19" y="137"/>
                    <a:pt x="28" y="131"/>
                    <a:pt x="36" y="125"/>
                  </a:cubicBezTo>
                  <a:cubicBezTo>
                    <a:pt x="40" y="123"/>
                    <a:pt x="43" y="121"/>
                    <a:pt x="47" y="119"/>
                  </a:cubicBezTo>
                  <a:cubicBezTo>
                    <a:pt x="50" y="117"/>
                    <a:pt x="52" y="113"/>
                    <a:pt x="55" y="112"/>
                  </a:cubicBezTo>
                  <a:cubicBezTo>
                    <a:pt x="56" y="111"/>
                    <a:pt x="58" y="111"/>
                    <a:pt x="59" y="111"/>
                  </a:cubicBezTo>
                  <a:cubicBezTo>
                    <a:pt x="65" y="109"/>
                    <a:pt x="70" y="105"/>
                    <a:pt x="78" y="105"/>
                  </a:cubicBezTo>
                  <a:cubicBezTo>
                    <a:pt x="78" y="119"/>
                    <a:pt x="66" y="134"/>
                    <a:pt x="57" y="140"/>
                  </a:cubicBezTo>
                  <a:cubicBezTo>
                    <a:pt x="55" y="141"/>
                    <a:pt x="54" y="142"/>
                    <a:pt x="52" y="142"/>
                  </a:cubicBezTo>
                  <a:cubicBezTo>
                    <a:pt x="51" y="143"/>
                    <a:pt x="49" y="144"/>
                    <a:pt x="47" y="145"/>
                  </a:cubicBezTo>
                  <a:cubicBezTo>
                    <a:pt x="46" y="145"/>
                    <a:pt x="45" y="145"/>
                    <a:pt x="44" y="145"/>
                  </a:cubicBezTo>
                  <a:cubicBezTo>
                    <a:pt x="42" y="146"/>
                    <a:pt x="39" y="148"/>
                    <a:pt x="37" y="149"/>
                  </a:cubicBezTo>
                  <a:cubicBezTo>
                    <a:pt x="34" y="152"/>
                    <a:pt x="34" y="154"/>
                    <a:pt x="33" y="156"/>
                  </a:cubicBezTo>
                  <a:cubicBezTo>
                    <a:pt x="33" y="157"/>
                    <a:pt x="33" y="157"/>
                    <a:pt x="33" y="157"/>
                  </a:cubicBezTo>
                  <a:cubicBezTo>
                    <a:pt x="56" y="157"/>
                    <a:pt x="70" y="147"/>
                    <a:pt x="83" y="136"/>
                  </a:cubicBezTo>
                  <a:cubicBezTo>
                    <a:pt x="88" y="132"/>
                    <a:pt x="94" y="129"/>
                    <a:pt x="97" y="123"/>
                  </a:cubicBezTo>
                  <a:cubicBezTo>
                    <a:pt x="100" y="115"/>
                    <a:pt x="101" y="106"/>
                    <a:pt x="103" y="99"/>
                  </a:cubicBezTo>
                  <a:cubicBezTo>
                    <a:pt x="104" y="96"/>
                    <a:pt x="104" y="93"/>
                    <a:pt x="105" y="89"/>
                  </a:cubicBezTo>
                  <a:cubicBezTo>
                    <a:pt x="106" y="87"/>
                    <a:pt x="112" y="84"/>
                    <a:pt x="115" y="82"/>
                  </a:cubicBezTo>
                  <a:cubicBezTo>
                    <a:pt x="117" y="80"/>
                    <a:pt x="119" y="78"/>
                    <a:pt x="121" y="76"/>
                  </a:cubicBezTo>
                  <a:cubicBezTo>
                    <a:pt x="126" y="72"/>
                    <a:pt x="131" y="69"/>
                    <a:pt x="135" y="66"/>
                  </a:cubicBezTo>
                  <a:cubicBezTo>
                    <a:pt x="138" y="64"/>
                    <a:pt x="142" y="61"/>
                    <a:pt x="143" y="5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51"/>
            <p:cNvSpPr/>
            <p:nvPr userDrawn="1"/>
          </p:nvSpPr>
          <p:spPr bwMode="auto">
            <a:xfrm>
              <a:off x="3886151" y="1062460"/>
              <a:ext cx="120650" cy="152400"/>
            </a:xfrm>
            <a:custGeom>
              <a:avLst/>
              <a:gdLst>
                <a:gd name="T0" fmla="*/ 15 w 32"/>
                <a:gd name="T1" fmla="*/ 8 h 40"/>
                <a:gd name="T2" fmla="*/ 1 w 32"/>
                <a:gd name="T3" fmla="*/ 0 h 40"/>
                <a:gd name="T4" fmla="*/ 0 w 32"/>
                <a:gd name="T5" fmla="*/ 1 h 40"/>
                <a:gd name="T6" fmla="*/ 4 w 32"/>
                <a:gd name="T7" fmla="*/ 20 h 40"/>
                <a:gd name="T8" fmla="*/ 5 w 32"/>
                <a:gd name="T9" fmla="*/ 24 h 40"/>
                <a:gd name="T10" fmla="*/ 7 w 32"/>
                <a:gd name="T11" fmla="*/ 34 h 40"/>
                <a:gd name="T12" fmla="*/ 19 w 32"/>
                <a:gd name="T13" fmla="*/ 38 h 40"/>
                <a:gd name="T14" fmla="*/ 32 w 32"/>
                <a:gd name="T15" fmla="*/ 29 h 40"/>
                <a:gd name="T16" fmla="*/ 15 w 32"/>
                <a:gd name="T17" fmla="*/ 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40">
                  <a:moveTo>
                    <a:pt x="15" y="8"/>
                  </a:moveTo>
                  <a:cubicBezTo>
                    <a:pt x="11" y="5"/>
                    <a:pt x="9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1"/>
                    <a:pt x="1" y="12"/>
                    <a:pt x="4" y="20"/>
                  </a:cubicBezTo>
                  <a:cubicBezTo>
                    <a:pt x="4" y="21"/>
                    <a:pt x="4" y="22"/>
                    <a:pt x="5" y="24"/>
                  </a:cubicBezTo>
                  <a:cubicBezTo>
                    <a:pt x="6" y="26"/>
                    <a:pt x="10" y="30"/>
                    <a:pt x="7" y="34"/>
                  </a:cubicBezTo>
                  <a:cubicBezTo>
                    <a:pt x="8" y="38"/>
                    <a:pt x="14" y="40"/>
                    <a:pt x="19" y="38"/>
                  </a:cubicBezTo>
                  <a:cubicBezTo>
                    <a:pt x="24" y="37"/>
                    <a:pt x="29" y="33"/>
                    <a:pt x="32" y="29"/>
                  </a:cubicBezTo>
                  <a:cubicBezTo>
                    <a:pt x="32" y="18"/>
                    <a:pt x="22" y="13"/>
                    <a:pt x="15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52"/>
            <p:cNvSpPr/>
            <p:nvPr userDrawn="1"/>
          </p:nvSpPr>
          <p:spPr bwMode="auto">
            <a:xfrm>
              <a:off x="2990801" y="517947"/>
              <a:ext cx="176213" cy="182563"/>
            </a:xfrm>
            <a:custGeom>
              <a:avLst/>
              <a:gdLst>
                <a:gd name="T0" fmla="*/ 6 w 47"/>
                <a:gd name="T1" fmla="*/ 16 h 48"/>
                <a:gd name="T2" fmla="*/ 8 w 47"/>
                <a:gd name="T3" fmla="*/ 18 h 48"/>
                <a:gd name="T4" fmla="*/ 12 w 47"/>
                <a:gd name="T5" fmla="*/ 27 h 48"/>
                <a:gd name="T6" fmla="*/ 10 w 47"/>
                <a:gd name="T7" fmla="*/ 44 h 48"/>
                <a:gd name="T8" fmla="*/ 12 w 47"/>
                <a:gd name="T9" fmla="*/ 48 h 48"/>
                <a:gd name="T10" fmla="*/ 28 w 47"/>
                <a:gd name="T11" fmla="*/ 37 h 48"/>
                <a:gd name="T12" fmla="*/ 46 w 47"/>
                <a:gd name="T13" fmla="*/ 22 h 48"/>
                <a:gd name="T14" fmla="*/ 43 w 47"/>
                <a:gd name="T15" fmla="*/ 18 h 48"/>
                <a:gd name="T16" fmla="*/ 32 w 47"/>
                <a:gd name="T17" fmla="*/ 10 h 48"/>
                <a:gd name="T18" fmla="*/ 26 w 47"/>
                <a:gd name="T19" fmla="*/ 8 h 48"/>
                <a:gd name="T20" fmla="*/ 5 w 47"/>
                <a:gd name="T21" fmla="*/ 0 h 48"/>
                <a:gd name="T22" fmla="*/ 5 w 47"/>
                <a:gd name="T23" fmla="*/ 11 h 48"/>
                <a:gd name="T24" fmla="*/ 6 w 47"/>
                <a:gd name="T25" fmla="*/ 1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7" h="48">
                  <a:moveTo>
                    <a:pt x="6" y="16"/>
                  </a:moveTo>
                  <a:cubicBezTo>
                    <a:pt x="7" y="17"/>
                    <a:pt x="7" y="17"/>
                    <a:pt x="8" y="18"/>
                  </a:cubicBezTo>
                  <a:cubicBezTo>
                    <a:pt x="9" y="20"/>
                    <a:pt x="11" y="24"/>
                    <a:pt x="12" y="27"/>
                  </a:cubicBezTo>
                  <a:cubicBezTo>
                    <a:pt x="14" y="32"/>
                    <a:pt x="14" y="41"/>
                    <a:pt x="10" y="44"/>
                  </a:cubicBezTo>
                  <a:cubicBezTo>
                    <a:pt x="10" y="44"/>
                    <a:pt x="10" y="48"/>
                    <a:pt x="12" y="48"/>
                  </a:cubicBezTo>
                  <a:cubicBezTo>
                    <a:pt x="19" y="48"/>
                    <a:pt x="26" y="43"/>
                    <a:pt x="28" y="37"/>
                  </a:cubicBezTo>
                  <a:cubicBezTo>
                    <a:pt x="40" y="38"/>
                    <a:pt x="47" y="34"/>
                    <a:pt x="46" y="22"/>
                  </a:cubicBezTo>
                  <a:cubicBezTo>
                    <a:pt x="45" y="21"/>
                    <a:pt x="45" y="19"/>
                    <a:pt x="43" y="18"/>
                  </a:cubicBezTo>
                  <a:cubicBezTo>
                    <a:pt x="40" y="15"/>
                    <a:pt x="36" y="12"/>
                    <a:pt x="32" y="10"/>
                  </a:cubicBezTo>
                  <a:cubicBezTo>
                    <a:pt x="30" y="9"/>
                    <a:pt x="28" y="9"/>
                    <a:pt x="26" y="8"/>
                  </a:cubicBezTo>
                  <a:cubicBezTo>
                    <a:pt x="20" y="4"/>
                    <a:pt x="15" y="0"/>
                    <a:pt x="5" y="0"/>
                  </a:cubicBezTo>
                  <a:cubicBezTo>
                    <a:pt x="0" y="6"/>
                    <a:pt x="3" y="6"/>
                    <a:pt x="5" y="11"/>
                  </a:cubicBezTo>
                  <a:cubicBezTo>
                    <a:pt x="5" y="13"/>
                    <a:pt x="6" y="15"/>
                    <a:pt x="6" y="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Freeform 53"/>
            <p:cNvSpPr/>
            <p:nvPr userDrawn="1"/>
          </p:nvSpPr>
          <p:spPr bwMode="auto">
            <a:xfrm>
              <a:off x="2900314" y="722735"/>
              <a:ext cx="304800" cy="161925"/>
            </a:xfrm>
            <a:custGeom>
              <a:avLst/>
              <a:gdLst>
                <a:gd name="T0" fmla="*/ 20 w 81"/>
                <a:gd name="T1" fmla="*/ 42 h 43"/>
                <a:gd name="T2" fmla="*/ 34 w 81"/>
                <a:gd name="T3" fmla="*/ 41 h 43"/>
                <a:gd name="T4" fmla="*/ 55 w 81"/>
                <a:gd name="T5" fmla="*/ 21 h 43"/>
                <a:gd name="T6" fmla="*/ 69 w 81"/>
                <a:gd name="T7" fmla="*/ 11 h 43"/>
                <a:gd name="T8" fmla="*/ 75 w 81"/>
                <a:gd name="T9" fmla="*/ 10 h 43"/>
                <a:gd name="T10" fmla="*/ 81 w 81"/>
                <a:gd name="T11" fmla="*/ 4 h 43"/>
                <a:gd name="T12" fmla="*/ 79 w 81"/>
                <a:gd name="T13" fmla="*/ 0 h 43"/>
                <a:gd name="T14" fmla="*/ 74 w 81"/>
                <a:gd name="T15" fmla="*/ 0 h 43"/>
                <a:gd name="T16" fmla="*/ 65 w 81"/>
                <a:gd name="T17" fmla="*/ 1 h 43"/>
                <a:gd name="T18" fmla="*/ 50 w 81"/>
                <a:gd name="T19" fmla="*/ 7 h 43"/>
                <a:gd name="T20" fmla="*/ 46 w 81"/>
                <a:gd name="T21" fmla="*/ 7 h 43"/>
                <a:gd name="T22" fmla="*/ 2 w 81"/>
                <a:gd name="T23" fmla="*/ 25 h 43"/>
                <a:gd name="T24" fmla="*/ 2 w 81"/>
                <a:gd name="T25" fmla="*/ 32 h 43"/>
                <a:gd name="T26" fmla="*/ 20 w 81"/>
                <a:gd name="T27" fmla="*/ 4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1" h="43">
                  <a:moveTo>
                    <a:pt x="20" y="42"/>
                  </a:moveTo>
                  <a:cubicBezTo>
                    <a:pt x="24" y="43"/>
                    <a:pt x="31" y="42"/>
                    <a:pt x="34" y="41"/>
                  </a:cubicBezTo>
                  <a:cubicBezTo>
                    <a:pt x="41" y="38"/>
                    <a:pt x="49" y="25"/>
                    <a:pt x="55" y="21"/>
                  </a:cubicBezTo>
                  <a:cubicBezTo>
                    <a:pt x="60" y="18"/>
                    <a:pt x="64" y="13"/>
                    <a:pt x="69" y="11"/>
                  </a:cubicBezTo>
                  <a:cubicBezTo>
                    <a:pt x="71" y="11"/>
                    <a:pt x="73" y="10"/>
                    <a:pt x="75" y="10"/>
                  </a:cubicBezTo>
                  <a:cubicBezTo>
                    <a:pt x="77" y="8"/>
                    <a:pt x="79" y="6"/>
                    <a:pt x="81" y="4"/>
                  </a:cubicBezTo>
                  <a:cubicBezTo>
                    <a:pt x="81" y="1"/>
                    <a:pt x="80" y="0"/>
                    <a:pt x="79" y="0"/>
                  </a:cubicBezTo>
                  <a:cubicBezTo>
                    <a:pt x="77" y="0"/>
                    <a:pt x="76" y="0"/>
                    <a:pt x="74" y="0"/>
                  </a:cubicBezTo>
                  <a:cubicBezTo>
                    <a:pt x="71" y="1"/>
                    <a:pt x="67" y="1"/>
                    <a:pt x="65" y="1"/>
                  </a:cubicBezTo>
                  <a:cubicBezTo>
                    <a:pt x="60" y="3"/>
                    <a:pt x="54" y="5"/>
                    <a:pt x="50" y="7"/>
                  </a:cubicBezTo>
                  <a:cubicBezTo>
                    <a:pt x="48" y="7"/>
                    <a:pt x="47" y="7"/>
                    <a:pt x="46" y="7"/>
                  </a:cubicBezTo>
                  <a:cubicBezTo>
                    <a:pt x="31" y="12"/>
                    <a:pt x="16" y="19"/>
                    <a:pt x="2" y="25"/>
                  </a:cubicBezTo>
                  <a:cubicBezTo>
                    <a:pt x="2" y="27"/>
                    <a:pt x="0" y="30"/>
                    <a:pt x="2" y="32"/>
                  </a:cubicBezTo>
                  <a:cubicBezTo>
                    <a:pt x="3" y="37"/>
                    <a:pt x="15" y="41"/>
                    <a:pt x="20" y="4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Freeform 54"/>
            <p:cNvSpPr/>
            <p:nvPr userDrawn="1"/>
          </p:nvSpPr>
          <p:spPr bwMode="auto">
            <a:xfrm>
              <a:off x="2798714" y="892597"/>
              <a:ext cx="395288" cy="439738"/>
            </a:xfrm>
            <a:custGeom>
              <a:avLst/>
              <a:gdLst>
                <a:gd name="T0" fmla="*/ 76 w 105"/>
                <a:gd name="T1" fmla="*/ 37 h 116"/>
                <a:gd name="T2" fmla="*/ 78 w 105"/>
                <a:gd name="T3" fmla="*/ 32 h 116"/>
                <a:gd name="T4" fmla="*/ 88 w 105"/>
                <a:gd name="T5" fmla="*/ 23 h 116"/>
                <a:gd name="T6" fmla="*/ 92 w 105"/>
                <a:gd name="T7" fmla="*/ 19 h 116"/>
                <a:gd name="T8" fmla="*/ 105 w 105"/>
                <a:gd name="T9" fmla="*/ 8 h 116"/>
                <a:gd name="T10" fmla="*/ 81 w 105"/>
                <a:gd name="T11" fmla="*/ 1 h 116"/>
                <a:gd name="T12" fmla="*/ 71 w 105"/>
                <a:gd name="T13" fmla="*/ 8 h 116"/>
                <a:gd name="T14" fmla="*/ 57 w 105"/>
                <a:gd name="T15" fmla="*/ 16 h 116"/>
                <a:gd name="T16" fmla="*/ 33 w 105"/>
                <a:gd name="T17" fmla="*/ 20 h 116"/>
                <a:gd name="T18" fmla="*/ 28 w 105"/>
                <a:gd name="T19" fmla="*/ 19 h 116"/>
                <a:gd name="T20" fmla="*/ 26 w 105"/>
                <a:gd name="T21" fmla="*/ 30 h 116"/>
                <a:gd name="T22" fmla="*/ 27 w 105"/>
                <a:gd name="T23" fmla="*/ 63 h 116"/>
                <a:gd name="T24" fmla="*/ 33 w 105"/>
                <a:gd name="T25" fmla="*/ 74 h 116"/>
                <a:gd name="T26" fmla="*/ 47 w 105"/>
                <a:gd name="T27" fmla="*/ 56 h 116"/>
                <a:gd name="T28" fmla="*/ 47 w 105"/>
                <a:gd name="T29" fmla="*/ 53 h 116"/>
                <a:gd name="T30" fmla="*/ 47 w 105"/>
                <a:gd name="T31" fmla="*/ 43 h 116"/>
                <a:gd name="T32" fmla="*/ 57 w 105"/>
                <a:gd name="T33" fmla="*/ 42 h 116"/>
                <a:gd name="T34" fmla="*/ 56 w 105"/>
                <a:gd name="T35" fmla="*/ 60 h 116"/>
                <a:gd name="T36" fmla="*/ 30 w 105"/>
                <a:gd name="T37" fmla="*/ 81 h 116"/>
                <a:gd name="T38" fmla="*/ 20 w 105"/>
                <a:gd name="T39" fmla="*/ 86 h 116"/>
                <a:gd name="T40" fmla="*/ 12 w 105"/>
                <a:gd name="T41" fmla="*/ 91 h 116"/>
                <a:gd name="T42" fmla="*/ 1 w 105"/>
                <a:gd name="T43" fmla="*/ 92 h 116"/>
                <a:gd name="T44" fmla="*/ 35 w 105"/>
                <a:gd name="T45" fmla="*/ 95 h 116"/>
                <a:gd name="T46" fmla="*/ 43 w 105"/>
                <a:gd name="T47" fmla="*/ 85 h 116"/>
                <a:gd name="T48" fmla="*/ 50 w 105"/>
                <a:gd name="T49" fmla="*/ 79 h 116"/>
                <a:gd name="T50" fmla="*/ 56 w 105"/>
                <a:gd name="T51" fmla="*/ 77 h 116"/>
                <a:gd name="T52" fmla="*/ 56 w 105"/>
                <a:gd name="T53" fmla="*/ 92 h 116"/>
                <a:gd name="T54" fmla="*/ 49 w 105"/>
                <a:gd name="T55" fmla="*/ 96 h 116"/>
                <a:gd name="T56" fmla="*/ 58 w 105"/>
                <a:gd name="T57" fmla="*/ 103 h 116"/>
                <a:gd name="T58" fmla="*/ 61 w 105"/>
                <a:gd name="T59" fmla="*/ 111 h 116"/>
                <a:gd name="T60" fmla="*/ 71 w 105"/>
                <a:gd name="T61" fmla="*/ 115 h 116"/>
                <a:gd name="T62" fmla="*/ 67 w 105"/>
                <a:gd name="T63" fmla="*/ 78 h 116"/>
                <a:gd name="T64" fmla="*/ 72 w 105"/>
                <a:gd name="T65" fmla="*/ 57 h 116"/>
                <a:gd name="T66" fmla="*/ 93 w 105"/>
                <a:gd name="T67" fmla="*/ 41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5" h="116">
                  <a:moveTo>
                    <a:pt x="91" y="36"/>
                  </a:moveTo>
                  <a:cubicBezTo>
                    <a:pt x="86" y="36"/>
                    <a:pt x="81" y="35"/>
                    <a:pt x="76" y="37"/>
                  </a:cubicBezTo>
                  <a:cubicBezTo>
                    <a:pt x="74" y="38"/>
                    <a:pt x="73" y="39"/>
                    <a:pt x="71" y="40"/>
                  </a:cubicBezTo>
                  <a:cubicBezTo>
                    <a:pt x="71" y="37"/>
                    <a:pt x="77" y="34"/>
                    <a:pt x="78" y="32"/>
                  </a:cubicBezTo>
                  <a:cubicBezTo>
                    <a:pt x="80" y="30"/>
                    <a:pt x="81" y="28"/>
                    <a:pt x="83" y="26"/>
                  </a:cubicBezTo>
                  <a:cubicBezTo>
                    <a:pt x="85" y="25"/>
                    <a:pt x="87" y="24"/>
                    <a:pt x="88" y="23"/>
                  </a:cubicBezTo>
                  <a:cubicBezTo>
                    <a:pt x="89" y="22"/>
                    <a:pt x="89" y="20"/>
                    <a:pt x="90" y="19"/>
                  </a:cubicBezTo>
                  <a:cubicBezTo>
                    <a:pt x="91" y="19"/>
                    <a:pt x="92" y="19"/>
                    <a:pt x="92" y="19"/>
                  </a:cubicBezTo>
                  <a:cubicBezTo>
                    <a:pt x="94" y="18"/>
                    <a:pt x="94" y="16"/>
                    <a:pt x="95" y="15"/>
                  </a:cubicBezTo>
                  <a:cubicBezTo>
                    <a:pt x="99" y="12"/>
                    <a:pt x="102" y="12"/>
                    <a:pt x="105" y="8"/>
                  </a:cubicBezTo>
                  <a:cubicBezTo>
                    <a:pt x="105" y="7"/>
                    <a:pt x="104" y="5"/>
                    <a:pt x="103" y="4"/>
                  </a:cubicBezTo>
                  <a:cubicBezTo>
                    <a:pt x="100" y="2"/>
                    <a:pt x="86" y="0"/>
                    <a:pt x="81" y="1"/>
                  </a:cubicBezTo>
                  <a:cubicBezTo>
                    <a:pt x="79" y="2"/>
                    <a:pt x="75" y="4"/>
                    <a:pt x="73" y="5"/>
                  </a:cubicBezTo>
                  <a:cubicBezTo>
                    <a:pt x="72" y="6"/>
                    <a:pt x="71" y="7"/>
                    <a:pt x="71" y="8"/>
                  </a:cubicBezTo>
                  <a:cubicBezTo>
                    <a:pt x="68" y="9"/>
                    <a:pt x="66" y="9"/>
                    <a:pt x="64" y="9"/>
                  </a:cubicBezTo>
                  <a:cubicBezTo>
                    <a:pt x="61" y="11"/>
                    <a:pt x="59" y="14"/>
                    <a:pt x="57" y="16"/>
                  </a:cubicBezTo>
                  <a:cubicBezTo>
                    <a:pt x="51" y="20"/>
                    <a:pt x="46" y="23"/>
                    <a:pt x="40" y="26"/>
                  </a:cubicBezTo>
                  <a:cubicBezTo>
                    <a:pt x="38" y="27"/>
                    <a:pt x="35" y="21"/>
                    <a:pt x="33" y="20"/>
                  </a:cubicBezTo>
                  <a:cubicBezTo>
                    <a:pt x="32" y="19"/>
                    <a:pt x="30" y="19"/>
                    <a:pt x="29" y="18"/>
                  </a:cubicBezTo>
                  <a:cubicBezTo>
                    <a:pt x="28" y="19"/>
                    <a:pt x="28" y="19"/>
                    <a:pt x="28" y="19"/>
                  </a:cubicBezTo>
                  <a:cubicBezTo>
                    <a:pt x="27" y="19"/>
                    <a:pt x="27" y="19"/>
                    <a:pt x="26" y="20"/>
                  </a:cubicBezTo>
                  <a:cubicBezTo>
                    <a:pt x="26" y="23"/>
                    <a:pt x="27" y="27"/>
                    <a:pt x="26" y="30"/>
                  </a:cubicBezTo>
                  <a:cubicBezTo>
                    <a:pt x="25" y="37"/>
                    <a:pt x="22" y="50"/>
                    <a:pt x="24" y="59"/>
                  </a:cubicBezTo>
                  <a:cubicBezTo>
                    <a:pt x="25" y="60"/>
                    <a:pt x="26" y="62"/>
                    <a:pt x="27" y="63"/>
                  </a:cubicBezTo>
                  <a:cubicBezTo>
                    <a:pt x="28" y="65"/>
                    <a:pt x="27" y="66"/>
                    <a:pt x="28" y="68"/>
                  </a:cubicBezTo>
                  <a:cubicBezTo>
                    <a:pt x="29" y="70"/>
                    <a:pt x="32" y="71"/>
                    <a:pt x="33" y="74"/>
                  </a:cubicBezTo>
                  <a:cubicBezTo>
                    <a:pt x="37" y="73"/>
                    <a:pt x="44" y="61"/>
                    <a:pt x="47" y="56"/>
                  </a:cubicBezTo>
                  <a:cubicBezTo>
                    <a:pt x="47" y="56"/>
                    <a:pt x="47" y="56"/>
                    <a:pt x="47" y="56"/>
                  </a:cubicBezTo>
                  <a:cubicBezTo>
                    <a:pt x="47" y="55"/>
                    <a:pt x="47" y="54"/>
                    <a:pt x="47" y="53"/>
                  </a:cubicBezTo>
                  <a:cubicBezTo>
                    <a:pt x="47" y="53"/>
                    <a:pt x="47" y="53"/>
                    <a:pt x="47" y="53"/>
                  </a:cubicBezTo>
                  <a:cubicBezTo>
                    <a:pt x="47" y="53"/>
                    <a:pt x="47" y="53"/>
                    <a:pt x="47" y="53"/>
                  </a:cubicBezTo>
                  <a:cubicBezTo>
                    <a:pt x="47" y="50"/>
                    <a:pt x="47" y="46"/>
                    <a:pt x="47" y="43"/>
                  </a:cubicBezTo>
                  <a:cubicBezTo>
                    <a:pt x="49" y="42"/>
                    <a:pt x="52" y="42"/>
                    <a:pt x="53" y="41"/>
                  </a:cubicBezTo>
                  <a:cubicBezTo>
                    <a:pt x="55" y="41"/>
                    <a:pt x="56" y="41"/>
                    <a:pt x="57" y="42"/>
                  </a:cubicBezTo>
                  <a:cubicBezTo>
                    <a:pt x="57" y="43"/>
                    <a:pt x="52" y="55"/>
                    <a:pt x="51" y="56"/>
                  </a:cubicBezTo>
                  <a:cubicBezTo>
                    <a:pt x="52" y="59"/>
                    <a:pt x="54" y="60"/>
                    <a:pt x="56" y="60"/>
                  </a:cubicBezTo>
                  <a:cubicBezTo>
                    <a:pt x="55" y="66"/>
                    <a:pt x="49" y="68"/>
                    <a:pt x="45" y="70"/>
                  </a:cubicBezTo>
                  <a:cubicBezTo>
                    <a:pt x="40" y="74"/>
                    <a:pt x="35" y="77"/>
                    <a:pt x="30" y="81"/>
                  </a:cubicBezTo>
                  <a:cubicBezTo>
                    <a:pt x="28" y="82"/>
                    <a:pt x="26" y="82"/>
                    <a:pt x="24" y="83"/>
                  </a:cubicBezTo>
                  <a:cubicBezTo>
                    <a:pt x="23" y="84"/>
                    <a:pt x="22" y="86"/>
                    <a:pt x="20" y="86"/>
                  </a:cubicBezTo>
                  <a:cubicBezTo>
                    <a:pt x="18" y="87"/>
                    <a:pt x="16" y="88"/>
                    <a:pt x="14" y="89"/>
                  </a:cubicBezTo>
                  <a:cubicBezTo>
                    <a:pt x="13" y="90"/>
                    <a:pt x="13" y="91"/>
                    <a:pt x="12" y="91"/>
                  </a:cubicBezTo>
                  <a:cubicBezTo>
                    <a:pt x="10" y="92"/>
                    <a:pt x="8" y="90"/>
                    <a:pt x="7" y="90"/>
                  </a:cubicBezTo>
                  <a:cubicBezTo>
                    <a:pt x="4" y="90"/>
                    <a:pt x="3" y="91"/>
                    <a:pt x="1" y="92"/>
                  </a:cubicBezTo>
                  <a:cubicBezTo>
                    <a:pt x="0" y="103"/>
                    <a:pt x="5" y="114"/>
                    <a:pt x="17" y="114"/>
                  </a:cubicBezTo>
                  <a:cubicBezTo>
                    <a:pt x="23" y="107"/>
                    <a:pt x="29" y="102"/>
                    <a:pt x="35" y="95"/>
                  </a:cubicBezTo>
                  <a:cubicBezTo>
                    <a:pt x="37" y="93"/>
                    <a:pt x="39" y="92"/>
                    <a:pt x="40" y="90"/>
                  </a:cubicBezTo>
                  <a:cubicBezTo>
                    <a:pt x="42" y="88"/>
                    <a:pt x="42" y="87"/>
                    <a:pt x="43" y="85"/>
                  </a:cubicBezTo>
                  <a:cubicBezTo>
                    <a:pt x="44" y="84"/>
                    <a:pt x="45" y="85"/>
                    <a:pt x="46" y="84"/>
                  </a:cubicBezTo>
                  <a:cubicBezTo>
                    <a:pt x="47" y="82"/>
                    <a:pt x="49" y="81"/>
                    <a:pt x="50" y="79"/>
                  </a:cubicBezTo>
                  <a:cubicBezTo>
                    <a:pt x="52" y="78"/>
                    <a:pt x="53" y="78"/>
                    <a:pt x="54" y="76"/>
                  </a:cubicBezTo>
                  <a:cubicBezTo>
                    <a:pt x="55" y="76"/>
                    <a:pt x="55" y="76"/>
                    <a:pt x="56" y="77"/>
                  </a:cubicBezTo>
                  <a:cubicBezTo>
                    <a:pt x="57" y="78"/>
                    <a:pt x="57" y="81"/>
                    <a:pt x="58" y="82"/>
                  </a:cubicBezTo>
                  <a:cubicBezTo>
                    <a:pt x="58" y="86"/>
                    <a:pt x="58" y="91"/>
                    <a:pt x="56" y="92"/>
                  </a:cubicBezTo>
                  <a:cubicBezTo>
                    <a:pt x="54" y="92"/>
                    <a:pt x="53" y="93"/>
                    <a:pt x="52" y="93"/>
                  </a:cubicBezTo>
                  <a:cubicBezTo>
                    <a:pt x="51" y="94"/>
                    <a:pt x="50" y="95"/>
                    <a:pt x="49" y="96"/>
                  </a:cubicBezTo>
                  <a:cubicBezTo>
                    <a:pt x="49" y="97"/>
                    <a:pt x="49" y="98"/>
                    <a:pt x="49" y="99"/>
                  </a:cubicBezTo>
                  <a:cubicBezTo>
                    <a:pt x="49" y="100"/>
                    <a:pt x="57" y="102"/>
                    <a:pt x="58" y="103"/>
                  </a:cubicBezTo>
                  <a:cubicBezTo>
                    <a:pt x="59" y="103"/>
                    <a:pt x="61" y="106"/>
                    <a:pt x="61" y="107"/>
                  </a:cubicBezTo>
                  <a:cubicBezTo>
                    <a:pt x="61" y="108"/>
                    <a:pt x="61" y="109"/>
                    <a:pt x="61" y="111"/>
                  </a:cubicBezTo>
                  <a:cubicBezTo>
                    <a:pt x="62" y="112"/>
                    <a:pt x="64" y="113"/>
                    <a:pt x="65" y="115"/>
                  </a:cubicBezTo>
                  <a:cubicBezTo>
                    <a:pt x="66" y="115"/>
                    <a:pt x="69" y="116"/>
                    <a:pt x="71" y="115"/>
                  </a:cubicBezTo>
                  <a:cubicBezTo>
                    <a:pt x="71" y="115"/>
                    <a:pt x="71" y="114"/>
                    <a:pt x="72" y="114"/>
                  </a:cubicBezTo>
                  <a:cubicBezTo>
                    <a:pt x="72" y="101"/>
                    <a:pt x="71" y="89"/>
                    <a:pt x="67" y="78"/>
                  </a:cubicBezTo>
                  <a:cubicBezTo>
                    <a:pt x="66" y="75"/>
                    <a:pt x="61" y="69"/>
                    <a:pt x="64" y="64"/>
                  </a:cubicBezTo>
                  <a:cubicBezTo>
                    <a:pt x="64" y="57"/>
                    <a:pt x="68" y="59"/>
                    <a:pt x="72" y="57"/>
                  </a:cubicBezTo>
                  <a:cubicBezTo>
                    <a:pt x="78" y="54"/>
                    <a:pt x="83" y="51"/>
                    <a:pt x="89" y="47"/>
                  </a:cubicBezTo>
                  <a:cubicBezTo>
                    <a:pt x="90" y="45"/>
                    <a:pt x="91" y="43"/>
                    <a:pt x="93" y="41"/>
                  </a:cubicBezTo>
                  <a:cubicBezTo>
                    <a:pt x="93" y="39"/>
                    <a:pt x="92" y="38"/>
                    <a:pt x="91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Freeform 55"/>
            <p:cNvSpPr/>
            <p:nvPr userDrawn="1"/>
          </p:nvSpPr>
          <p:spPr bwMode="auto">
            <a:xfrm>
              <a:off x="3138439" y="1097385"/>
              <a:ext cx="119063" cy="147638"/>
            </a:xfrm>
            <a:custGeom>
              <a:avLst/>
              <a:gdLst>
                <a:gd name="T0" fmla="*/ 27 w 32"/>
                <a:gd name="T1" fmla="*/ 12 h 39"/>
                <a:gd name="T2" fmla="*/ 6 w 32"/>
                <a:gd name="T3" fmla="*/ 0 h 39"/>
                <a:gd name="T4" fmla="*/ 2 w 32"/>
                <a:gd name="T5" fmla="*/ 0 h 39"/>
                <a:gd name="T6" fmla="*/ 5 w 32"/>
                <a:gd name="T7" fmla="*/ 23 h 39"/>
                <a:gd name="T8" fmla="*/ 8 w 32"/>
                <a:gd name="T9" fmla="*/ 27 h 39"/>
                <a:gd name="T10" fmla="*/ 17 w 32"/>
                <a:gd name="T11" fmla="*/ 36 h 39"/>
                <a:gd name="T12" fmla="*/ 30 w 32"/>
                <a:gd name="T13" fmla="*/ 31 h 39"/>
                <a:gd name="T14" fmla="*/ 31 w 32"/>
                <a:gd name="T15" fmla="*/ 18 h 39"/>
                <a:gd name="T16" fmla="*/ 27 w 32"/>
                <a:gd name="T17" fmla="*/ 1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39">
                  <a:moveTo>
                    <a:pt x="27" y="12"/>
                  </a:moveTo>
                  <a:cubicBezTo>
                    <a:pt x="22" y="5"/>
                    <a:pt x="17" y="0"/>
                    <a:pt x="6" y="0"/>
                  </a:cubicBezTo>
                  <a:cubicBezTo>
                    <a:pt x="5" y="0"/>
                    <a:pt x="3" y="0"/>
                    <a:pt x="2" y="0"/>
                  </a:cubicBezTo>
                  <a:cubicBezTo>
                    <a:pt x="0" y="9"/>
                    <a:pt x="0" y="17"/>
                    <a:pt x="5" y="23"/>
                  </a:cubicBezTo>
                  <a:cubicBezTo>
                    <a:pt x="6" y="25"/>
                    <a:pt x="7" y="26"/>
                    <a:pt x="8" y="27"/>
                  </a:cubicBezTo>
                  <a:cubicBezTo>
                    <a:pt x="11" y="30"/>
                    <a:pt x="12" y="34"/>
                    <a:pt x="17" y="36"/>
                  </a:cubicBezTo>
                  <a:cubicBezTo>
                    <a:pt x="22" y="39"/>
                    <a:pt x="27" y="33"/>
                    <a:pt x="30" y="31"/>
                  </a:cubicBezTo>
                  <a:cubicBezTo>
                    <a:pt x="30" y="29"/>
                    <a:pt x="32" y="21"/>
                    <a:pt x="31" y="18"/>
                  </a:cubicBezTo>
                  <a:cubicBezTo>
                    <a:pt x="31" y="15"/>
                    <a:pt x="28" y="14"/>
                    <a:pt x="27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3" name="等腰三角形 2"/>
          <p:cNvSpPr/>
          <p:nvPr userDrawn="1"/>
        </p:nvSpPr>
        <p:spPr>
          <a:xfrm rot="5400000">
            <a:off x="424534" y="229816"/>
            <a:ext cx="254643" cy="21952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等腰三角形 6"/>
          <p:cNvSpPr/>
          <p:nvPr userDrawn="1"/>
        </p:nvSpPr>
        <p:spPr>
          <a:xfrm>
            <a:off x="0" y="0"/>
            <a:ext cx="12192000" cy="6858000"/>
          </a:xfrm>
          <a:prstGeom prst="triangle">
            <a:avLst>
              <a:gd name="adj" fmla="val 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等腰三角形 5"/>
          <p:cNvSpPr/>
          <p:nvPr userDrawn="1"/>
        </p:nvSpPr>
        <p:spPr>
          <a:xfrm rot="10800000">
            <a:off x="21529" y="0"/>
            <a:ext cx="12192000" cy="6858000"/>
          </a:xfrm>
          <a:prstGeom prst="triangle">
            <a:avLst>
              <a:gd name="adj" fmla="val 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平行四边形 9"/>
          <p:cNvSpPr/>
          <p:nvPr userDrawn="1"/>
        </p:nvSpPr>
        <p:spPr>
          <a:xfrm rot="9978963">
            <a:off x="-569586" y="1580786"/>
            <a:ext cx="13199716" cy="3218568"/>
          </a:xfrm>
          <a:prstGeom prst="parallelogram">
            <a:avLst/>
          </a:prstGeom>
          <a:solidFill>
            <a:schemeClr val="tx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 userDrawn="1"/>
        </p:nvSpPr>
        <p:spPr>
          <a:xfrm rot="1145907">
            <a:off x="7747708" y="-758861"/>
            <a:ext cx="3367705" cy="7168500"/>
          </a:xfrm>
          <a:prstGeom prst="triangle">
            <a:avLst>
              <a:gd name="adj" fmla="val 100000"/>
            </a:avLst>
          </a:prstGeom>
          <a:solidFill>
            <a:schemeClr val="tx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/>
        </p:nvGrpSpPr>
        <p:grpSpPr>
          <a:xfrm rot="10800000">
            <a:off x="0" y="-182952"/>
            <a:ext cx="12192000" cy="7040952"/>
            <a:chOff x="0" y="0"/>
            <a:chExt cx="12192000" cy="7040952"/>
          </a:xfrm>
        </p:grpSpPr>
        <p:sp>
          <p:nvSpPr>
            <p:cNvPr id="7" name="等腰三角形 6"/>
            <p:cNvSpPr/>
            <p:nvPr userDrawn="1"/>
          </p:nvSpPr>
          <p:spPr>
            <a:xfrm>
              <a:off x="0" y="0"/>
              <a:ext cx="12192000" cy="6858000"/>
            </a:xfrm>
            <a:prstGeom prst="triangle">
              <a:avLst>
                <a:gd name="adj" fmla="val 0"/>
              </a:avLst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 userDrawn="1"/>
          </p:nvSpPr>
          <p:spPr>
            <a:xfrm rot="11152482">
              <a:off x="343029" y="212776"/>
              <a:ext cx="2442544" cy="6828176"/>
            </a:xfrm>
            <a:prstGeom prst="triangle">
              <a:avLst>
                <a:gd name="adj" fmla="val 100000"/>
              </a:avLst>
            </a:prstGeom>
            <a:solidFill>
              <a:schemeClr val="tx2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矩形 10"/>
          <p:cNvSpPr/>
          <p:nvPr userDrawn="1"/>
        </p:nvSpPr>
        <p:spPr>
          <a:xfrm flipH="1">
            <a:off x="0" y="0"/>
            <a:ext cx="678554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明兰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4499430" y="0"/>
            <a:ext cx="3193142" cy="6858000"/>
          </a:xfrm>
          <a:prstGeom prst="rect">
            <a:avLst/>
          </a:prstGeom>
          <a:solidFill>
            <a:srgbClr val="777C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明兰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等腰三角形 6"/>
          <p:cNvSpPr/>
          <p:nvPr userDrawn="1"/>
        </p:nvSpPr>
        <p:spPr>
          <a:xfrm>
            <a:off x="0" y="0"/>
            <a:ext cx="12192000" cy="6858000"/>
          </a:xfrm>
          <a:prstGeom prst="triangle">
            <a:avLst>
              <a:gd name="adj" fmla="val 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平行四边形 7"/>
          <p:cNvSpPr/>
          <p:nvPr userDrawn="1"/>
        </p:nvSpPr>
        <p:spPr>
          <a:xfrm rot="20778963">
            <a:off x="-646976" y="1540496"/>
            <a:ext cx="13477001" cy="3777009"/>
          </a:xfrm>
          <a:prstGeom prst="parallelogram">
            <a:avLst/>
          </a:prstGeom>
          <a:solidFill>
            <a:schemeClr val="tx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 userDrawn="1"/>
        </p:nvSpPr>
        <p:spPr>
          <a:xfrm rot="11945907">
            <a:off x="3717014" y="586644"/>
            <a:ext cx="3367705" cy="7015597"/>
          </a:xfrm>
          <a:prstGeom prst="triangle">
            <a:avLst>
              <a:gd name="adj" fmla="val 100000"/>
            </a:avLst>
          </a:prstGeom>
          <a:solidFill>
            <a:schemeClr val="tx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 userDrawn="1"/>
        </p:nvSpPr>
        <p:spPr>
          <a:xfrm flipH="1">
            <a:off x="0" y="-2"/>
            <a:ext cx="12192000" cy="6858002"/>
          </a:xfrm>
          <a:custGeom>
            <a:avLst/>
            <a:gdLst>
              <a:gd name="connsiteX0" fmla="*/ 4499428 w 12192000"/>
              <a:gd name="connsiteY0" fmla="*/ 1 h 6858002"/>
              <a:gd name="connsiteX1" fmla="*/ 0 w 12192000"/>
              <a:gd name="connsiteY1" fmla="*/ 1 h 6858002"/>
              <a:gd name="connsiteX2" fmla="*/ 0 w 12192000"/>
              <a:gd name="connsiteY2" fmla="*/ 6858002 h 6858002"/>
              <a:gd name="connsiteX3" fmla="*/ 4499428 w 12192000"/>
              <a:gd name="connsiteY3" fmla="*/ 6858002 h 6858002"/>
              <a:gd name="connsiteX4" fmla="*/ 12192000 w 12192000"/>
              <a:gd name="connsiteY4" fmla="*/ 0 h 6858002"/>
              <a:gd name="connsiteX5" fmla="*/ 7692570 w 12192000"/>
              <a:gd name="connsiteY5" fmla="*/ 0 h 6858002"/>
              <a:gd name="connsiteX6" fmla="*/ 7692570 w 12192000"/>
              <a:gd name="connsiteY6" fmla="*/ 6858002 h 6858002"/>
              <a:gd name="connsiteX7" fmla="*/ 12192000 w 12192000"/>
              <a:gd name="connsiteY7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2">
                <a:moveTo>
                  <a:pt x="4499428" y="1"/>
                </a:moveTo>
                <a:lnTo>
                  <a:pt x="0" y="1"/>
                </a:lnTo>
                <a:lnTo>
                  <a:pt x="0" y="6858002"/>
                </a:lnTo>
                <a:lnTo>
                  <a:pt x="4499428" y="6858002"/>
                </a:lnTo>
                <a:close/>
                <a:moveTo>
                  <a:pt x="12192000" y="0"/>
                </a:moveTo>
                <a:lnTo>
                  <a:pt x="7692570" y="0"/>
                </a:lnTo>
                <a:lnTo>
                  <a:pt x="7692570" y="6858002"/>
                </a:lnTo>
                <a:lnTo>
                  <a:pt x="12192000" y="685800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ea typeface="明兰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和内容"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等腰三角形 6"/>
          <p:cNvSpPr/>
          <p:nvPr userDrawn="1"/>
        </p:nvSpPr>
        <p:spPr>
          <a:xfrm>
            <a:off x="0" y="0"/>
            <a:ext cx="12192000" cy="6858000"/>
          </a:xfrm>
          <a:prstGeom prst="triangle">
            <a:avLst>
              <a:gd name="adj" fmla="val 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平行四边形 7"/>
          <p:cNvSpPr/>
          <p:nvPr userDrawn="1"/>
        </p:nvSpPr>
        <p:spPr>
          <a:xfrm rot="20778963">
            <a:off x="-646976" y="1540496"/>
            <a:ext cx="13477001" cy="3777009"/>
          </a:xfrm>
          <a:prstGeom prst="parallelogram">
            <a:avLst/>
          </a:prstGeom>
          <a:solidFill>
            <a:schemeClr val="tx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 userDrawn="1"/>
        </p:nvSpPr>
        <p:spPr>
          <a:xfrm rot="11945907">
            <a:off x="1043264" y="586644"/>
            <a:ext cx="3367705" cy="7015597"/>
          </a:xfrm>
          <a:prstGeom prst="triangle">
            <a:avLst>
              <a:gd name="adj" fmla="val 100000"/>
            </a:avLst>
          </a:prstGeom>
          <a:solidFill>
            <a:schemeClr val="tx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 userDrawn="1"/>
        </p:nvGrpSpPr>
        <p:grpSpPr>
          <a:xfrm>
            <a:off x="0" y="0"/>
            <a:ext cx="8305800" cy="6858000"/>
            <a:chOff x="0" y="0"/>
            <a:chExt cx="8305800" cy="6858000"/>
          </a:xfrm>
        </p:grpSpPr>
        <p:sp>
          <p:nvSpPr>
            <p:cNvPr id="6" name="矩形 5"/>
            <p:cNvSpPr/>
            <p:nvPr/>
          </p:nvSpPr>
          <p:spPr>
            <a:xfrm>
              <a:off x="0" y="0"/>
              <a:ext cx="48387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 rot="5400000">
              <a:off x="3143250" y="1695450"/>
              <a:ext cx="6858000" cy="3467100"/>
            </a:xfrm>
            <a:prstGeom prst="triangle">
              <a:avLst>
                <a:gd name="adj" fmla="val 10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和内容"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等腰三角形 6"/>
          <p:cNvSpPr/>
          <p:nvPr userDrawn="1"/>
        </p:nvSpPr>
        <p:spPr>
          <a:xfrm>
            <a:off x="0" y="0"/>
            <a:ext cx="12192000" cy="6858000"/>
          </a:xfrm>
          <a:prstGeom prst="triangle">
            <a:avLst>
              <a:gd name="adj" fmla="val 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平行四边形 7"/>
          <p:cNvSpPr/>
          <p:nvPr userDrawn="1"/>
        </p:nvSpPr>
        <p:spPr>
          <a:xfrm rot="20778963">
            <a:off x="-646976" y="1540496"/>
            <a:ext cx="13477001" cy="3777009"/>
          </a:xfrm>
          <a:prstGeom prst="parallelogram">
            <a:avLst/>
          </a:prstGeom>
          <a:solidFill>
            <a:schemeClr val="tx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 userDrawn="1"/>
        </p:nvSpPr>
        <p:spPr>
          <a:xfrm rot="11945907">
            <a:off x="1043264" y="586644"/>
            <a:ext cx="3367705" cy="7015597"/>
          </a:xfrm>
          <a:prstGeom prst="triangle">
            <a:avLst>
              <a:gd name="adj" fmla="val 100000"/>
            </a:avLst>
          </a:prstGeom>
          <a:solidFill>
            <a:schemeClr val="tx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 flipH="1">
            <a:off x="2882900" y="0"/>
            <a:ext cx="93091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明兰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方正兰亭黑简体" panose="02000000000000000000" pitchFamily="2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方正兰亭黑简体" panose="02000000000000000000" pitchFamily="2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方正兰亭黑简体" panose="02000000000000000000" pitchFamily="2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方正兰亭黑简体" panose="02000000000000000000" pitchFamily="2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方正兰亭黑简体" panose="02000000000000000000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6.xml"/><Relationship Id="rId2" Type="http://schemas.microsoft.com/office/2007/relationships/hdphoto" Target="../media/image4.wdp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.png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737477" y="3037550"/>
            <a:ext cx="2417010" cy="683518"/>
            <a:chOff x="479376" y="479847"/>
            <a:chExt cx="4271963" cy="1208088"/>
          </a:xfrm>
          <a:solidFill>
            <a:schemeClr val="bg1"/>
          </a:solidFill>
        </p:grpSpPr>
        <p:sp>
          <p:nvSpPr>
            <p:cNvPr id="10" name="Freeform 5"/>
            <p:cNvSpPr/>
            <p:nvPr userDrawn="1"/>
          </p:nvSpPr>
          <p:spPr bwMode="auto">
            <a:xfrm>
              <a:off x="833389" y="1516485"/>
              <a:ext cx="63500" cy="84138"/>
            </a:xfrm>
            <a:custGeom>
              <a:avLst/>
              <a:gdLst>
                <a:gd name="T0" fmla="*/ 11 w 17"/>
                <a:gd name="T1" fmla="*/ 22 h 22"/>
                <a:gd name="T2" fmla="*/ 11 w 17"/>
                <a:gd name="T3" fmla="*/ 22 h 22"/>
                <a:gd name="T4" fmla="*/ 6 w 17"/>
                <a:gd name="T5" fmla="*/ 20 h 22"/>
                <a:gd name="T6" fmla="*/ 0 w 17"/>
                <a:gd name="T7" fmla="*/ 17 h 22"/>
                <a:gd name="T8" fmla="*/ 0 w 17"/>
                <a:gd name="T9" fmla="*/ 17 h 22"/>
                <a:gd name="T10" fmla="*/ 0 w 17"/>
                <a:gd name="T11" fmla="*/ 16 h 22"/>
                <a:gd name="T12" fmla="*/ 0 w 17"/>
                <a:gd name="T13" fmla="*/ 16 h 22"/>
                <a:gd name="T14" fmla="*/ 2 w 17"/>
                <a:gd name="T15" fmla="*/ 17 h 22"/>
                <a:gd name="T16" fmla="*/ 3 w 17"/>
                <a:gd name="T17" fmla="*/ 17 h 22"/>
                <a:gd name="T18" fmla="*/ 4 w 17"/>
                <a:gd name="T19" fmla="*/ 17 h 22"/>
                <a:gd name="T20" fmla="*/ 7 w 17"/>
                <a:gd name="T21" fmla="*/ 12 h 22"/>
                <a:gd name="T22" fmla="*/ 8 w 17"/>
                <a:gd name="T23" fmla="*/ 8 h 22"/>
                <a:gd name="T24" fmla="*/ 10 w 17"/>
                <a:gd name="T25" fmla="*/ 4 h 22"/>
                <a:gd name="T26" fmla="*/ 11 w 17"/>
                <a:gd name="T27" fmla="*/ 3 h 22"/>
                <a:gd name="T28" fmla="*/ 11 w 17"/>
                <a:gd name="T29" fmla="*/ 2 h 22"/>
                <a:gd name="T30" fmla="*/ 10 w 17"/>
                <a:gd name="T31" fmla="*/ 2 h 22"/>
                <a:gd name="T32" fmla="*/ 6 w 17"/>
                <a:gd name="T33" fmla="*/ 2 h 22"/>
                <a:gd name="T34" fmla="*/ 6 w 17"/>
                <a:gd name="T35" fmla="*/ 2 h 22"/>
                <a:gd name="T36" fmla="*/ 6 w 17"/>
                <a:gd name="T37" fmla="*/ 0 h 22"/>
                <a:gd name="T38" fmla="*/ 6 w 17"/>
                <a:gd name="T39" fmla="*/ 0 h 22"/>
                <a:gd name="T40" fmla="*/ 16 w 17"/>
                <a:gd name="T41" fmla="*/ 1 h 22"/>
                <a:gd name="T42" fmla="*/ 17 w 17"/>
                <a:gd name="T43" fmla="*/ 1 h 22"/>
                <a:gd name="T44" fmla="*/ 15 w 17"/>
                <a:gd name="T45" fmla="*/ 4 h 22"/>
                <a:gd name="T46" fmla="*/ 14 w 17"/>
                <a:gd name="T47" fmla="*/ 7 h 22"/>
                <a:gd name="T48" fmla="*/ 11 w 17"/>
                <a:gd name="T49" fmla="*/ 13 h 22"/>
                <a:gd name="T50" fmla="*/ 8 w 17"/>
                <a:gd name="T51" fmla="*/ 19 h 22"/>
                <a:gd name="T52" fmla="*/ 9 w 17"/>
                <a:gd name="T53" fmla="*/ 20 h 22"/>
                <a:gd name="T54" fmla="*/ 11 w 17"/>
                <a:gd name="T55" fmla="*/ 21 h 22"/>
                <a:gd name="T56" fmla="*/ 11 w 17"/>
                <a:gd name="T57" fmla="*/ 21 h 22"/>
                <a:gd name="T58" fmla="*/ 11 w 17"/>
                <a:gd name="T5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7" h="22">
                  <a:moveTo>
                    <a:pt x="11" y="22"/>
                  </a:moveTo>
                  <a:cubicBezTo>
                    <a:pt x="11" y="22"/>
                    <a:pt x="11" y="22"/>
                    <a:pt x="11" y="22"/>
                  </a:cubicBezTo>
                  <a:cubicBezTo>
                    <a:pt x="9" y="22"/>
                    <a:pt x="8" y="21"/>
                    <a:pt x="6" y="20"/>
                  </a:cubicBezTo>
                  <a:cubicBezTo>
                    <a:pt x="4" y="19"/>
                    <a:pt x="2" y="18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16"/>
                    <a:pt x="1" y="17"/>
                    <a:pt x="2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5" y="17"/>
                    <a:pt x="5" y="15"/>
                    <a:pt x="7" y="12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9" y="7"/>
                    <a:pt x="10" y="6"/>
                    <a:pt x="10" y="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2"/>
                    <a:pt x="10" y="2"/>
                    <a:pt x="10" y="2"/>
                  </a:cubicBezTo>
                  <a:cubicBezTo>
                    <a:pt x="8" y="2"/>
                    <a:pt x="7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1"/>
                    <a:pt x="6" y="1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9" y="0"/>
                    <a:pt x="13" y="1"/>
                    <a:pt x="16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6" y="2"/>
                    <a:pt x="16" y="2"/>
                    <a:pt x="15" y="4"/>
                  </a:cubicBezTo>
                  <a:cubicBezTo>
                    <a:pt x="15" y="4"/>
                    <a:pt x="14" y="5"/>
                    <a:pt x="14" y="7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9" y="17"/>
                    <a:pt x="8" y="19"/>
                    <a:pt x="8" y="19"/>
                  </a:cubicBezTo>
                  <a:cubicBezTo>
                    <a:pt x="8" y="19"/>
                    <a:pt x="8" y="20"/>
                    <a:pt x="9" y="20"/>
                  </a:cubicBezTo>
                  <a:cubicBezTo>
                    <a:pt x="9" y="20"/>
                    <a:pt x="10" y="20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lnTo>
                    <a:pt x="11" y="2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l"/>
              <a:endParaRPr lang="zh-CN" altLang="en-US"/>
            </a:p>
          </p:txBody>
        </p:sp>
        <p:sp>
          <p:nvSpPr>
            <p:cNvPr id="15" name="Freeform 6"/>
            <p:cNvSpPr>
              <a:spLocks noEditPoints="1"/>
            </p:cNvSpPr>
            <p:nvPr userDrawn="1"/>
          </p:nvSpPr>
          <p:spPr bwMode="auto">
            <a:xfrm>
              <a:off x="976264" y="1554585"/>
              <a:ext cx="63500" cy="84138"/>
            </a:xfrm>
            <a:custGeom>
              <a:avLst/>
              <a:gdLst>
                <a:gd name="T0" fmla="*/ 16 w 17"/>
                <a:gd name="T1" fmla="*/ 16 h 22"/>
                <a:gd name="T2" fmla="*/ 15 w 17"/>
                <a:gd name="T3" fmla="*/ 19 h 22"/>
                <a:gd name="T4" fmla="*/ 10 w 17"/>
                <a:gd name="T5" fmla="*/ 22 h 22"/>
                <a:gd name="T6" fmla="*/ 7 w 17"/>
                <a:gd name="T7" fmla="*/ 22 h 22"/>
                <a:gd name="T8" fmla="*/ 1 w 17"/>
                <a:gd name="T9" fmla="*/ 18 h 22"/>
                <a:gd name="T10" fmla="*/ 1 w 17"/>
                <a:gd name="T11" fmla="*/ 15 h 22"/>
                <a:gd name="T12" fmla="*/ 3 w 17"/>
                <a:gd name="T13" fmla="*/ 11 h 22"/>
                <a:gd name="T14" fmla="*/ 5 w 17"/>
                <a:gd name="T15" fmla="*/ 10 h 22"/>
                <a:gd name="T16" fmla="*/ 3 w 17"/>
                <a:gd name="T17" fmla="*/ 5 h 22"/>
                <a:gd name="T18" fmla="*/ 7 w 17"/>
                <a:gd name="T19" fmla="*/ 0 h 22"/>
                <a:gd name="T20" fmla="*/ 11 w 17"/>
                <a:gd name="T21" fmla="*/ 0 h 22"/>
                <a:gd name="T22" fmla="*/ 15 w 17"/>
                <a:gd name="T23" fmla="*/ 2 h 22"/>
                <a:gd name="T24" fmla="*/ 17 w 17"/>
                <a:gd name="T25" fmla="*/ 5 h 22"/>
                <a:gd name="T26" fmla="*/ 13 w 17"/>
                <a:gd name="T27" fmla="*/ 9 h 22"/>
                <a:gd name="T28" fmla="*/ 16 w 17"/>
                <a:gd name="T29" fmla="*/ 12 h 22"/>
                <a:gd name="T30" fmla="*/ 16 w 17"/>
                <a:gd name="T31" fmla="*/ 16 h 22"/>
                <a:gd name="T32" fmla="*/ 12 w 17"/>
                <a:gd name="T33" fmla="*/ 17 h 22"/>
                <a:gd name="T34" fmla="*/ 10 w 17"/>
                <a:gd name="T35" fmla="*/ 13 h 22"/>
                <a:gd name="T36" fmla="*/ 7 w 17"/>
                <a:gd name="T37" fmla="*/ 11 h 22"/>
                <a:gd name="T38" fmla="*/ 7 w 17"/>
                <a:gd name="T39" fmla="*/ 11 h 22"/>
                <a:gd name="T40" fmla="*/ 4 w 17"/>
                <a:gd name="T41" fmla="*/ 15 h 22"/>
                <a:gd name="T42" fmla="*/ 4 w 17"/>
                <a:gd name="T43" fmla="*/ 18 h 22"/>
                <a:gd name="T44" fmla="*/ 8 w 17"/>
                <a:gd name="T45" fmla="*/ 20 h 22"/>
                <a:gd name="T46" fmla="*/ 11 w 17"/>
                <a:gd name="T47" fmla="*/ 20 h 22"/>
                <a:gd name="T48" fmla="*/ 12 w 17"/>
                <a:gd name="T49" fmla="*/ 17 h 22"/>
                <a:gd name="T50" fmla="*/ 14 w 17"/>
                <a:gd name="T51" fmla="*/ 5 h 22"/>
                <a:gd name="T52" fmla="*/ 13 w 17"/>
                <a:gd name="T53" fmla="*/ 3 h 22"/>
                <a:gd name="T54" fmla="*/ 10 w 17"/>
                <a:gd name="T55" fmla="*/ 1 h 22"/>
                <a:gd name="T56" fmla="*/ 8 w 17"/>
                <a:gd name="T57" fmla="*/ 2 h 22"/>
                <a:gd name="T58" fmla="*/ 6 w 17"/>
                <a:gd name="T59" fmla="*/ 4 h 22"/>
                <a:gd name="T60" fmla="*/ 7 w 17"/>
                <a:gd name="T61" fmla="*/ 6 h 22"/>
                <a:gd name="T62" fmla="*/ 9 w 17"/>
                <a:gd name="T63" fmla="*/ 7 h 22"/>
                <a:gd name="T64" fmla="*/ 10 w 17"/>
                <a:gd name="T65" fmla="*/ 8 h 22"/>
                <a:gd name="T66" fmla="*/ 11 w 17"/>
                <a:gd name="T67" fmla="*/ 9 h 22"/>
                <a:gd name="T68" fmla="*/ 14 w 17"/>
                <a:gd name="T69" fmla="*/ 5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7" h="22">
                  <a:moveTo>
                    <a:pt x="16" y="16"/>
                  </a:moveTo>
                  <a:cubicBezTo>
                    <a:pt x="16" y="17"/>
                    <a:pt x="16" y="18"/>
                    <a:pt x="15" y="19"/>
                  </a:cubicBezTo>
                  <a:cubicBezTo>
                    <a:pt x="14" y="20"/>
                    <a:pt x="12" y="22"/>
                    <a:pt x="10" y="22"/>
                  </a:cubicBezTo>
                  <a:cubicBezTo>
                    <a:pt x="9" y="22"/>
                    <a:pt x="8" y="22"/>
                    <a:pt x="7" y="22"/>
                  </a:cubicBezTo>
                  <a:cubicBezTo>
                    <a:pt x="4" y="22"/>
                    <a:pt x="2" y="20"/>
                    <a:pt x="1" y="18"/>
                  </a:cubicBezTo>
                  <a:cubicBezTo>
                    <a:pt x="1" y="18"/>
                    <a:pt x="0" y="16"/>
                    <a:pt x="1" y="15"/>
                  </a:cubicBezTo>
                  <a:cubicBezTo>
                    <a:pt x="1" y="14"/>
                    <a:pt x="2" y="12"/>
                    <a:pt x="3" y="11"/>
                  </a:cubicBezTo>
                  <a:cubicBezTo>
                    <a:pt x="3" y="11"/>
                    <a:pt x="4" y="11"/>
                    <a:pt x="5" y="10"/>
                  </a:cubicBezTo>
                  <a:cubicBezTo>
                    <a:pt x="3" y="9"/>
                    <a:pt x="2" y="7"/>
                    <a:pt x="3" y="5"/>
                  </a:cubicBezTo>
                  <a:cubicBezTo>
                    <a:pt x="3" y="2"/>
                    <a:pt x="4" y="1"/>
                    <a:pt x="7" y="0"/>
                  </a:cubicBezTo>
                  <a:cubicBezTo>
                    <a:pt x="8" y="0"/>
                    <a:pt x="9" y="0"/>
                    <a:pt x="11" y="0"/>
                  </a:cubicBezTo>
                  <a:cubicBezTo>
                    <a:pt x="13" y="0"/>
                    <a:pt x="14" y="1"/>
                    <a:pt x="15" y="2"/>
                  </a:cubicBezTo>
                  <a:cubicBezTo>
                    <a:pt x="16" y="3"/>
                    <a:pt x="17" y="4"/>
                    <a:pt x="17" y="5"/>
                  </a:cubicBezTo>
                  <a:cubicBezTo>
                    <a:pt x="16" y="7"/>
                    <a:pt x="15" y="9"/>
                    <a:pt x="13" y="9"/>
                  </a:cubicBezTo>
                  <a:cubicBezTo>
                    <a:pt x="14" y="10"/>
                    <a:pt x="15" y="11"/>
                    <a:pt x="16" y="12"/>
                  </a:cubicBezTo>
                  <a:cubicBezTo>
                    <a:pt x="16" y="13"/>
                    <a:pt x="16" y="14"/>
                    <a:pt x="16" y="16"/>
                  </a:cubicBezTo>
                  <a:close/>
                  <a:moveTo>
                    <a:pt x="12" y="17"/>
                  </a:moveTo>
                  <a:cubicBezTo>
                    <a:pt x="12" y="15"/>
                    <a:pt x="12" y="14"/>
                    <a:pt x="10" y="13"/>
                  </a:cubicBezTo>
                  <a:cubicBezTo>
                    <a:pt x="9" y="13"/>
                    <a:pt x="8" y="12"/>
                    <a:pt x="7" y="1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5" y="12"/>
                    <a:pt x="4" y="13"/>
                    <a:pt x="4" y="15"/>
                  </a:cubicBezTo>
                  <a:cubicBezTo>
                    <a:pt x="4" y="16"/>
                    <a:pt x="4" y="17"/>
                    <a:pt x="4" y="18"/>
                  </a:cubicBezTo>
                  <a:cubicBezTo>
                    <a:pt x="5" y="19"/>
                    <a:pt x="6" y="20"/>
                    <a:pt x="8" y="20"/>
                  </a:cubicBezTo>
                  <a:cubicBezTo>
                    <a:pt x="9" y="20"/>
                    <a:pt x="10" y="20"/>
                    <a:pt x="11" y="20"/>
                  </a:cubicBezTo>
                  <a:cubicBezTo>
                    <a:pt x="12" y="19"/>
                    <a:pt x="12" y="18"/>
                    <a:pt x="12" y="17"/>
                  </a:cubicBezTo>
                  <a:close/>
                  <a:moveTo>
                    <a:pt x="14" y="5"/>
                  </a:moveTo>
                  <a:cubicBezTo>
                    <a:pt x="14" y="4"/>
                    <a:pt x="13" y="3"/>
                    <a:pt x="13" y="3"/>
                  </a:cubicBezTo>
                  <a:cubicBezTo>
                    <a:pt x="12" y="2"/>
                    <a:pt x="11" y="2"/>
                    <a:pt x="10" y="1"/>
                  </a:cubicBezTo>
                  <a:cubicBezTo>
                    <a:pt x="9" y="1"/>
                    <a:pt x="8" y="1"/>
                    <a:pt x="8" y="2"/>
                  </a:cubicBezTo>
                  <a:cubicBezTo>
                    <a:pt x="7" y="2"/>
                    <a:pt x="7" y="3"/>
                    <a:pt x="6" y="4"/>
                  </a:cubicBezTo>
                  <a:cubicBezTo>
                    <a:pt x="6" y="5"/>
                    <a:pt x="7" y="5"/>
                    <a:pt x="7" y="6"/>
                  </a:cubicBezTo>
                  <a:cubicBezTo>
                    <a:pt x="8" y="7"/>
                    <a:pt x="8" y="7"/>
                    <a:pt x="9" y="7"/>
                  </a:cubicBezTo>
                  <a:cubicBezTo>
                    <a:pt x="9" y="8"/>
                    <a:pt x="10" y="8"/>
                    <a:pt x="10" y="8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2" y="8"/>
                    <a:pt x="13" y="7"/>
                    <a:pt x="14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l"/>
              <a:endParaRPr lang="zh-CN" altLang="en-US"/>
            </a:p>
          </p:txBody>
        </p:sp>
        <p:sp>
          <p:nvSpPr>
            <p:cNvPr id="16" name="Freeform 7"/>
            <p:cNvSpPr>
              <a:spLocks noEditPoints="1"/>
            </p:cNvSpPr>
            <p:nvPr userDrawn="1"/>
          </p:nvSpPr>
          <p:spPr bwMode="auto">
            <a:xfrm>
              <a:off x="1114376" y="1551410"/>
              <a:ext cx="65088" cy="90488"/>
            </a:xfrm>
            <a:custGeom>
              <a:avLst/>
              <a:gdLst>
                <a:gd name="T0" fmla="*/ 16 w 17"/>
                <a:gd name="T1" fmla="*/ 9 h 24"/>
                <a:gd name="T2" fmla="*/ 16 w 17"/>
                <a:gd name="T3" fmla="*/ 16 h 24"/>
                <a:gd name="T4" fmla="*/ 12 w 17"/>
                <a:gd name="T5" fmla="*/ 21 h 24"/>
                <a:gd name="T6" fmla="*/ 5 w 17"/>
                <a:gd name="T7" fmla="*/ 24 h 24"/>
                <a:gd name="T8" fmla="*/ 4 w 17"/>
                <a:gd name="T9" fmla="*/ 23 h 24"/>
                <a:gd name="T10" fmla="*/ 4 w 17"/>
                <a:gd name="T11" fmla="*/ 22 h 24"/>
                <a:gd name="T12" fmla="*/ 6 w 17"/>
                <a:gd name="T13" fmla="*/ 22 h 24"/>
                <a:gd name="T14" fmla="*/ 10 w 17"/>
                <a:gd name="T15" fmla="*/ 20 h 24"/>
                <a:gd name="T16" fmla="*/ 11 w 17"/>
                <a:gd name="T17" fmla="*/ 17 h 24"/>
                <a:gd name="T18" fmla="*/ 12 w 17"/>
                <a:gd name="T19" fmla="*/ 12 h 24"/>
                <a:gd name="T20" fmla="*/ 9 w 17"/>
                <a:gd name="T21" fmla="*/ 14 h 24"/>
                <a:gd name="T22" fmla="*/ 7 w 17"/>
                <a:gd name="T23" fmla="*/ 15 h 24"/>
                <a:gd name="T24" fmla="*/ 3 w 17"/>
                <a:gd name="T25" fmla="*/ 14 h 24"/>
                <a:gd name="T26" fmla="*/ 1 w 17"/>
                <a:gd name="T27" fmla="*/ 10 h 24"/>
                <a:gd name="T28" fmla="*/ 3 w 17"/>
                <a:gd name="T29" fmla="*/ 2 h 24"/>
                <a:gd name="T30" fmla="*/ 7 w 17"/>
                <a:gd name="T31" fmla="*/ 1 h 24"/>
                <a:gd name="T32" fmla="*/ 15 w 17"/>
                <a:gd name="T33" fmla="*/ 4 h 24"/>
                <a:gd name="T34" fmla="*/ 16 w 17"/>
                <a:gd name="T35" fmla="*/ 9 h 24"/>
                <a:gd name="T36" fmla="*/ 12 w 17"/>
                <a:gd name="T37" fmla="*/ 8 h 24"/>
                <a:gd name="T38" fmla="*/ 10 w 17"/>
                <a:gd name="T39" fmla="*/ 3 h 24"/>
                <a:gd name="T40" fmla="*/ 7 w 17"/>
                <a:gd name="T41" fmla="*/ 2 h 24"/>
                <a:gd name="T42" fmla="*/ 5 w 17"/>
                <a:gd name="T43" fmla="*/ 5 h 24"/>
                <a:gd name="T44" fmla="*/ 5 w 17"/>
                <a:gd name="T45" fmla="*/ 7 h 24"/>
                <a:gd name="T46" fmla="*/ 6 w 17"/>
                <a:gd name="T47" fmla="*/ 11 h 24"/>
                <a:gd name="T48" fmla="*/ 9 w 17"/>
                <a:gd name="T49" fmla="*/ 12 h 24"/>
                <a:gd name="T50" fmla="*/ 12 w 17"/>
                <a:gd name="T51" fmla="*/ 10 h 24"/>
                <a:gd name="T52" fmla="*/ 12 w 17"/>
                <a:gd name="T53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7" h="24">
                  <a:moveTo>
                    <a:pt x="16" y="9"/>
                  </a:moveTo>
                  <a:cubicBezTo>
                    <a:pt x="17" y="11"/>
                    <a:pt x="16" y="14"/>
                    <a:pt x="16" y="16"/>
                  </a:cubicBezTo>
                  <a:cubicBezTo>
                    <a:pt x="15" y="18"/>
                    <a:pt x="13" y="20"/>
                    <a:pt x="12" y="21"/>
                  </a:cubicBezTo>
                  <a:cubicBezTo>
                    <a:pt x="10" y="22"/>
                    <a:pt x="8" y="23"/>
                    <a:pt x="5" y="24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5" y="22"/>
                    <a:pt x="5" y="22"/>
                    <a:pt x="6" y="22"/>
                  </a:cubicBezTo>
                  <a:cubicBezTo>
                    <a:pt x="7" y="22"/>
                    <a:pt x="9" y="21"/>
                    <a:pt x="10" y="20"/>
                  </a:cubicBezTo>
                  <a:cubicBezTo>
                    <a:pt x="10" y="19"/>
                    <a:pt x="11" y="18"/>
                    <a:pt x="11" y="17"/>
                  </a:cubicBezTo>
                  <a:cubicBezTo>
                    <a:pt x="12" y="16"/>
                    <a:pt x="12" y="14"/>
                    <a:pt x="12" y="12"/>
                  </a:cubicBezTo>
                  <a:cubicBezTo>
                    <a:pt x="10" y="13"/>
                    <a:pt x="10" y="14"/>
                    <a:pt x="9" y="14"/>
                  </a:cubicBezTo>
                  <a:cubicBezTo>
                    <a:pt x="9" y="15"/>
                    <a:pt x="8" y="15"/>
                    <a:pt x="7" y="15"/>
                  </a:cubicBezTo>
                  <a:cubicBezTo>
                    <a:pt x="5" y="15"/>
                    <a:pt x="4" y="15"/>
                    <a:pt x="3" y="14"/>
                  </a:cubicBezTo>
                  <a:cubicBezTo>
                    <a:pt x="2" y="13"/>
                    <a:pt x="1" y="12"/>
                    <a:pt x="1" y="10"/>
                  </a:cubicBezTo>
                  <a:cubicBezTo>
                    <a:pt x="0" y="7"/>
                    <a:pt x="1" y="4"/>
                    <a:pt x="3" y="2"/>
                  </a:cubicBezTo>
                  <a:cubicBezTo>
                    <a:pt x="4" y="1"/>
                    <a:pt x="6" y="1"/>
                    <a:pt x="7" y="1"/>
                  </a:cubicBezTo>
                  <a:cubicBezTo>
                    <a:pt x="11" y="0"/>
                    <a:pt x="13" y="1"/>
                    <a:pt x="15" y="4"/>
                  </a:cubicBezTo>
                  <a:cubicBezTo>
                    <a:pt x="16" y="5"/>
                    <a:pt x="16" y="7"/>
                    <a:pt x="16" y="9"/>
                  </a:cubicBezTo>
                  <a:close/>
                  <a:moveTo>
                    <a:pt x="12" y="8"/>
                  </a:moveTo>
                  <a:cubicBezTo>
                    <a:pt x="11" y="6"/>
                    <a:pt x="11" y="4"/>
                    <a:pt x="10" y="3"/>
                  </a:cubicBezTo>
                  <a:cubicBezTo>
                    <a:pt x="9" y="3"/>
                    <a:pt x="8" y="2"/>
                    <a:pt x="7" y="2"/>
                  </a:cubicBezTo>
                  <a:cubicBezTo>
                    <a:pt x="6" y="3"/>
                    <a:pt x="5" y="3"/>
                    <a:pt x="5" y="5"/>
                  </a:cubicBezTo>
                  <a:cubicBezTo>
                    <a:pt x="5" y="5"/>
                    <a:pt x="5" y="6"/>
                    <a:pt x="5" y="7"/>
                  </a:cubicBezTo>
                  <a:cubicBezTo>
                    <a:pt x="5" y="9"/>
                    <a:pt x="6" y="10"/>
                    <a:pt x="6" y="11"/>
                  </a:cubicBezTo>
                  <a:cubicBezTo>
                    <a:pt x="7" y="12"/>
                    <a:pt x="8" y="12"/>
                    <a:pt x="9" y="12"/>
                  </a:cubicBezTo>
                  <a:cubicBezTo>
                    <a:pt x="10" y="12"/>
                    <a:pt x="11" y="11"/>
                    <a:pt x="12" y="10"/>
                  </a:cubicBezTo>
                  <a:cubicBezTo>
                    <a:pt x="12" y="9"/>
                    <a:pt x="12" y="9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l"/>
              <a:endParaRPr lang="zh-CN" altLang="en-US"/>
            </a:p>
          </p:txBody>
        </p:sp>
        <p:sp>
          <p:nvSpPr>
            <p:cNvPr id="17" name="Freeform 8"/>
            <p:cNvSpPr>
              <a:spLocks noEditPoints="1"/>
            </p:cNvSpPr>
            <p:nvPr userDrawn="1"/>
          </p:nvSpPr>
          <p:spPr bwMode="auto">
            <a:xfrm>
              <a:off x="1246139" y="1513310"/>
              <a:ext cx="71438" cy="87313"/>
            </a:xfrm>
            <a:custGeom>
              <a:avLst/>
              <a:gdLst>
                <a:gd name="T0" fmla="*/ 18 w 19"/>
                <a:gd name="T1" fmla="*/ 12 h 23"/>
                <a:gd name="T2" fmla="*/ 19 w 19"/>
                <a:gd name="T3" fmla="*/ 15 h 23"/>
                <a:gd name="T4" fmla="*/ 16 w 19"/>
                <a:gd name="T5" fmla="*/ 21 h 23"/>
                <a:gd name="T6" fmla="*/ 14 w 19"/>
                <a:gd name="T7" fmla="*/ 22 h 23"/>
                <a:gd name="T8" fmla="*/ 7 w 19"/>
                <a:gd name="T9" fmla="*/ 22 h 23"/>
                <a:gd name="T10" fmla="*/ 5 w 19"/>
                <a:gd name="T11" fmla="*/ 20 h 23"/>
                <a:gd name="T12" fmla="*/ 5 w 19"/>
                <a:gd name="T13" fmla="*/ 15 h 23"/>
                <a:gd name="T14" fmla="*/ 6 w 19"/>
                <a:gd name="T15" fmla="*/ 13 h 23"/>
                <a:gd name="T16" fmla="*/ 1 w 19"/>
                <a:gd name="T17" fmla="*/ 10 h 23"/>
                <a:gd name="T18" fmla="*/ 2 w 19"/>
                <a:gd name="T19" fmla="*/ 3 h 23"/>
                <a:gd name="T20" fmla="*/ 6 w 19"/>
                <a:gd name="T21" fmla="*/ 1 h 23"/>
                <a:gd name="T22" fmla="*/ 10 w 19"/>
                <a:gd name="T23" fmla="*/ 1 h 23"/>
                <a:gd name="T24" fmla="*/ 13 w 19"/>
                <a:gd name="T25" fmla="*/ 3 h 23"/>
                <a:gd name="T26" fmla="*/ 12 w 19"/>
                <a:gd name="T27" fmla="*/ 9 h 23"/>
                <a:gd name="T28" fmla="*/ 16 w 19"/>
                <a:gd name="T29" fmla="*/ 9 h 23"/>
                <a:gd name="T30" fmla="*/ 18 w 19"/>
                <a:gd name="T31" fmla="*/ 12 h 23"/>
                <a:gd name="T32" fmla="*/ 11 w 19"/>
                <a:gd name="T33" fmla="*/ 5 h 23"/>
                <a:gd name="T34" fmla="*/ 9 w 19"/>
                <a:gd name="T35" fmla="*/ 3 h 23"/>
                <a:gd name="T36" fmla="*/ 6 w 19"/>
                <a:gd name="T37" fmla="*/ 3 h 23"/>
                <a:gd name="T38" fmla="*/ 4 w 19"/>
                <a:gd name="T39" fmla="*/ 5 h 23"/>
                <a:gd name="T40" fmla="*/ 4 w 19"/>
                <a:gd name="T41" fmla="*/ 7 h 23"/>
                <a:gd name="T42" fmla="*/ 6 w 19"/>
                <a:gd name="T43" fmla="*/ 9 h 23"/>
                <a:gd name="T44" fmla="*/ 8 w 19"/>
                <a:gd name="T45" fmla="*/ 9 h 23"/>
                <a:gd name="T46" fmla="*/ 9 w 19"/>
                <a:gd name="T47" fmla="*/ 9 h 23"/>
                <a:gd name="T48" fmla="*/ 10 w 19"/>
                <a:gd name="T49" fmla="*/ 9 h 23"/>
                <a:gd name="T50" fmla="*/ 11 w 19"/>
                <a:gd name="T51" fmla="*/ 5 h 23"/>
                <a:gd name="T52" fmla="*/ 16 w 19"/>
                <a:gd name="T53" fmla="*/ 15 h 23"/>
                <a:gd name="T54" fmla="*/ 12 w 19"/>
                <a:gd name="T55" fmla="*/ 13 h 23"/>
                <a:gd name="T56" fmla="*/ 9 w 19"/>
                <a:gd name="T57" fmla="*/ 13 h 23"/>
                <a:gd name="T58" fmla="*/ 8 w 19"/>
                <a:gd name="T59" fmla="*/ 13 h 23"/>
                <a:gd name="T60" fmla="*/ 8 w 19"/>
                <a:gd name="T61" fmla="*/ 18 h 23"/>
                <a:gd name="T62" fmla="*/ 9 w 19"/>
                <a:gd name="T63" fmla="*/ 20 h 23"/>
                <a:gd name="T64" fmla="*/ 13 w 19"/>
                <a:gd name="T65" fmla="*/ 20 h 23"/>
                <a:gd name="T66" fmla="*/ 16 w 19"/>
                <a:gd name="T67" fmla="*/ 18 h 23"/>
                <a:gd name="T68" fmla="*/ 16 w 19"/>
                <a:gd name="T69" fmla="*/ 15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9" h="23">
                  <a:moveTo>
                    <a:pt x="18" y="12"/>
                  </a:moveTo>
                  <a:cubicBezTo>
                    <a:pt x="19" y="13"/>
                    <a:pt x="19" y="14"/>
                    <a:pt x="19" y="15"/>
                  </a:cubicBezTo>
                  <a:cubicBezTo>
                    <a:pt x="19" y="17"/>
                    <a:pt x="18" y="19"/>
                    <a:pt x="16" y="21"/>
                  </a:cubicBezTo>
                  <a:cubicBezTo>
                    <a:pt x="16" y="21"/>
                    <a:pt x="15" y="22"/>
                    <a:pt x="14" y="22"/>
                  </a:cubicBezTo>
                  <a:cubicBezTo>
                    <a:pt x="11" y="23"/>
                    <a:pt x="9" y="23"/>
                    <a:pt x="7" y="22"/>
                  </a:cubicBezTo>
                  <a:cubicBezTo>
                    <a:pt x="6" y="22"/>
                    <a:pt x="5" y="21"/>
                    <a:pt x="5" y="20"/>
                  </a:cubicBezTo>
                  <a:cubicBezTo>
                    <a:pt x="4" y="18"/>
                    <a:pt x="4" y="17"/>
                    <a:pt x="5" y="15"/>
                  </a:cubicBezTo>
                  <a:cubicBezTo>
                    <a:pt x="5" y="15"/>
                    <a:pt x="6" y="14"/>
                    <a:pt x="6" y="13"/>
                  </a:cubicBezTo>
                  <a:cubicBezTo>
                    <a:pt x="4" y="13"/>
                    <a:pt x="2" y="12"/>
                    <a:pt x="1" y="10"/>
                  </a:cubicBezTo>
                  <a:cubicBezTo>
                    <a:pt x="0" y="8"/>
                    <a:pt x="1" y="6"/>
                    <a:pt x="2" y="3"/>
                  </a:cubicBezTo>
                  <a:cubicBezTo>
                    <a:pt x="3" y="3"/>
                    <a:pt x="4" y="2"/>
                    <a:pt x="6" y="1"/>
                  </a:cubicBezTo>
                  <a:cubicBezTo>
                    <a:pt x="7" y="0"/>
                    <a:pt x="9" y="0"/>
                    <a:pt x="10" y="1"/>
                  </a:cubicBezTo>
                  <a:cubicBezTo>
                    <a:pt x="12" y="1"/>
                    <a:pt x="13" y="2"/>
                    <a:pt x="13" y="3"/>
                  </a:cubicBezTo>
                  <a:cubicBezTo>
                    <a:pt x="14" y="5"/>
                    <a:pt x="14" y="7"/>
                    <a:pt x="12" y="9"/>
                  </a:cubicBezTo>
                  <a:cubicBezTo>
                    <a:pt x="14" y="9"/>
                    <a:pt x="15" y="9"/>
                    <a:pt x="16" y="9"/>
                  </a:cubicBezTo>
                  <a:cubicBezTo>
                    <a:pt x="17" y="10"/>
                    <a:pt x="18" y="11"/>
                    <a:pt x="18" y="12"/>
                  </a:cubicBezTo>
                  <a:close/>
                  <a:moveTo>
                    <a:pt x="11" y="5"/>
                  </a:moveTo>
                  <a:cubicBezTo>
                    <a:pt x="10" y="4"/>
                    <a:pt x="10" y="3"/>
                    <a:pt x="9" y="3"/>
                  </a:cubicBezTo>
                  <a:cubicBezTo>
                    <a:pt x="8" y="3"/>
                    <a:pt x="7" y="3"/>
                    <a:pt x="6" y="3"/>
                  </a:cubicBezTo>
                  <a:cubicBezTo>
                    <a:pt x="5" y="4"/>
                    <a:pt x="4" y="4"/>
                    <a:pt x="4" y="5"/>
                  </a:cubicBezTo>
                  <a:cubicBezTo>
                    <a:pt x="4" y="6"/>
                    <a:pt x="4" y="6"/>
                    <a:pt x="4" y="7"/>
                  </a:cubicBezTo>
                  <a:cubicBezTo>
                    <a:pt x="4" y="8"/>
                    <a:pt x="5" y="8"/>
                    <a:pt x="6" y="9"/>
                  </a:cubicBezTo>
                  <a:cubicBezTo>
                    <a:pt x="6" y="9"/>
                    <a:pt x="7" y="9"/>
                    <a:pt x="8" y="9"/>
                  </a:cubicBezTo>
                  <a:cubicBezTo>
                    <a:pt x="8" y="9"/>
                    <a:pt x="9" y="9"/>
                    <a:pt x="9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1" y="8"/>
                    <a:pt x="11" y="6"/>
                    <a:pt x="11" y="5"/>
                  </a:cubicBezTo>
                  <a:close/>
                  <a:moveTo>
                    <a:pt x="16" y="15"/>
                  </a:moveTo>
                  <a:cubicBezTo>
                    <a:pt x="15" y="14"/>
                    <a:pt x="14" y="13"/>
                    <a:pt x="12" y="13"/>
                  </a:cubicBezTo>
                  <a:cubicBezTo>
                    <a:pt x="11" y="13"/>
                    <a:pt x="10" y="13"/>
                    <a:pt x="9" y="1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7" y="15"/>
                    <a:pt x="7" y="16"/>
                    <a:pt x="8" y="18"/>
                  </a:cubicBezTo>
                  <a:cubicBezTo>
                    <a:pt x="8" y="19"/>
                    <a:pt x="8" y="20"/>
                    <a:pt x="9" y="20"/>
                  </a:cubicBezTo>
                  <a:cubicBezTo>
                    <a:pt x="10" y="21"/>
                    <a:pt x="12" y="21"/>
                    <a:pt x="13" y="20"/>
                  </a:cubicBezTo>
                  <a:cubicBezTo>
                    <a:pt x="15" y="20"/>
                    <a:pt x="15" y="19"/>
                    <a:pt x="16" y="18"/>
                  </a:cubicBezTo>
                  <a:cubicBezTo>
                    <a:pt x="16" y="17"/>
                    <a:pt x="16" y="16"/>
                    <a:pt x="16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l"/>
              <a:endParaRPr lang="zh-CN" altLang="en-US"/>
            </a:p>
          </p:txBody>
        </p:sp>
        <p:sp>
          <p:nvSpPr>
            <p:cNvPr id="18" name="Freeform 9"/>
            <p:cNvSpPr>
              <a:spLocks noEditPoints="1"/>
            </p:cNvSpPr>
            <p:nvPr userDrawn="1"/>
          </p:nvSpPr>
          <p:spPr bwMode="auto">
            <a:xfrm>
              <a:off x="479376" y="479847"/>
              <a:ext cx="1200150" cy="1208088"/>
            </a:xfrm>
            <a:custGeom>
              <a:avLst/>
              <a:gdLst>
                <a:gd name="T0" fmla="*/ 97 w 319"/>
                <a:gd name="T1" fmla="*/ 13 h 319"/>
                <a:gd name="T2" fmla="*/ 46 w 319"/>
                <a:gd name="T3" fmla="*/ 47 h 319"/>
                <a:gd name="T4" fmla="*/ 12 w 319"/>
                <a:gd name="T5" fmla="*/ 98 h 319"/>
                <a:gd name="T6" fmla="*/ 0 w 319"/>
                <a:gd name="T7" fmla="*/ 160 h 319"/>
                <a:gd name="T8" fmla="*/ 12 w 319"/>
                <a:gd name="T9" fmla="*/ 222 h 319"/>
                <a:gd name="T10" fmla="*/ 46 w 319"/>
                <a:gd name="T11" fmla="*/ 273 h 319"/>
                <a:gd name="T12" fmla="*/ 97 w 319"/>
                <a:gd name="T13" fmla="*/ 307 h 319"/>
                <a:gd name="T14" fmla="*/ 159 w 319"/>
                <a:gd name="T15" fmla="*/ 319 h 319"/>
                <a:gd name="T16" fmla="*/ 221 w 319"/>
                <a:gd name="T17" fmla="*/ 307 h 319"/>
                <a:gd name="T18" fmla="*/ 272 w 319"/>
                <a:gd name="T19" fmla="*/ 273 h 319"/>
                <a:gd name="T20" fmla="*/ 306 w 319"/>
                <a:gd name="T21" fmla="*/ 222 h 319"/>
                <a:gd name="T22" fmla="*/ 319 w 319"/>
                <a:gd name="T23" fmla="*/ 160 h 319"/>
                <a:gd name="T24" fmla="*/ 306 w 319"/>
                <a:gd name="T25" fmla="*/ 98 h 319"/>
                <a:gd name="T26" fmla="*/ 272 w 319"/>
                <a:gd name="T27" fmla="*/ 47 h 319"/>
                <a:gd name="T28" fmla="*/ 221 w 319"/>
                <a:gd name="T29" fmla="*/ 13 h 319"/>
                <a:gd name="T30" fmla="*/ 159 w 319"/>
                <a:gd name="T31" fmla="*/ 0 h 319"/>
                <a:gd name="T32" fmla="*/ 97 w 319"/>
                <a:gd name="T33" fmla="*/ 13 h 319"/>
                <a:gd name="T34" fmla="*/ 99 w 319"/>
                <a:gd name="T35" fmla="*/ 302 h 319"/>
                <a:gd name="T36" fmla="*/ 50 w 319"/>
                <a:gd name="T37" fmla="*/ 269 h 319"/>
                <a:gd name="T38" fmla="*/ 17 w 319"/>
                <a:gd name="T39" fmla="*/ 220 h 319"/>
                <a:gd name="T40" fmla="*/ 5 w 319"/>
                <a:gd name="T41" fmla="*/ 160 h 319"/>
                <a:gd name="T42" fmla="*/ 17 w 319"/>
                <a:gd name="T43" fmla="*/ 100 h 319"/>
                <a:gd name="T44" fmla="*/ 50 w 319"/>
                <a:gd name="T45" fmla="*/ 51 h 319"/>
                <a:gd name="T46" fmla="*/ 99 w 319"/>
                <a:gd name="T47" fmla="*/ 18 h 319"/>
                <a:gd name="T48" fmla="*/ 159 w 319"/>
                <a:gd name="T49" fmla="*/ 6 h 319"/>
                <a:gd name="T50" fmla="*/ 219 w 319"/>
                <a:gd name="T51" fmla="*/ 18 h 319"/>
                <a:gd name="T52" fmla="*/ 268 w 319"/>
                <a:gd name="T53" fmla="*/ 51 h 319"/>
                <a:gd name="T54" fmla="*/ 301 w 319"/>
                <a:gd name="T55" fmla="*/ 100 h 319"/>
                <a:gd name="T56" fmla="*/ 314 w 319"/>
                <a:gd name="T57" fmla="*/ 160 h 319"/>
                <a:gd name="T58" fmla="*/ 301 w 319"/>
                <a:gd name="T59" fmla="*/ 220 h 319"/>
                <a:gd name="T60" fmla="*/ 268 w 319"/>
                <a:gd name="T61" fmla="*/ 269 h 319"/>
                <a:gd name="T62" fmla="*/ 219 w 319"/>
                <a:gd name="T63" fmla="*/ 302 h 319"/>
                <a:gd name="T64" fmla="*/ 159 w 319"/>
                <a:gd name="T65" fmla="*/ 314 h 319"/>
                <a:gd name="T66" fmla="*/ 99 w 319"/>
                <a:gd name="T67" fmla="*/ 302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19" h="319">
                  <a:moveTo>
                    <a:pt x="97" y="13"/>
                  </a:moveTo>
                  <a:cubicBezTo>
                    <a:pt x="78" y="21"/>
                    <a:pt x="61" y="32"/>
                    <a:pt x="46" y="47"/>
                  </a:cubicBezTo>
                  <a:cubicBezTo>
                    <a:pt x="32" y="62"/>
                    <a:pt x="20" y="79"/>
                    <a:pt x="12" y="98"/>
                  </a:cubicBezTo>
                  <a:cubicBezTo>
                    <a:pt x="4" y="117"/>
                    <a:pt x="0" y="138"/>
                    <a:pt x="0" y="160"/>
                  </a:cubicBezTo>
                  <a:cubicBezTo>
                    <a:pt x="0" y="181"/>
                    <a:pt x="4" y="202"/>
                    <a:pt x="12" y="222"/>
                  </a:cubicBezTo>
                  <a:cubicBezTo>
                    <a:pt x="20" y="241"/>
                    <a:pt x="32" y="258"/>
                    <a:pt x="46" y="273"/>
                  </a:cubicBezTo>
                  <a:cubicBezTo>
                    <a:pt x="61" y="287"/>
                    <a:pt x="78" y="299"/>
                    <a:pt x="97" y="307"/>
                  </a:cubicBezTo>
                  <a:cubicBezTo>
                    <a:pt x="117" y="315"/>
                    <a:pt x="138" y="319"/>
                    <a:pt x="159" y="319"/>
                  </a:cubicBezTo>
                  <a:cubicBezTo>
                    <a:pt x="181" y="319"/>
                    <a:pt x="202" y="315"/>
                    <a:pt x="221" y="307"/>
                  </a:cubicBezTo>
                  <a:cubicBezTo>
                    <a:pt x="240" y="299"/>
                    <a:pt x="257" y="287"/>
                    <a:pt x="272" y="273"/>
                  </a:cubicBezTo>
                  <a:cubicBezTo>
                    <a:pt x="287" y="258"/>
                    <a:pt x="298" y="241"/>
                    <a:pt x="306" y="222"/>
                  </a:cubicBezTo>
                  <a:cubicBezTo>
                    <a:pt x="315" y="202"/>
                    <a:pt x="319" y="181"/>
                    <a:pt x="319" y="160"/>
                  </a:cubicBezTo>
                  <a:cubicBezTo>
                    <a:pt x="319" y="138"/>
                    <a:pt x="315" y="117"/>
                    <a:pt x="306" y="98"/>
                  </a:cubicBezTo>
                  <a:cubicBezTo>
                    <a:pt x="298" y="79"/>
                    <a:pt x="287" y="62"/>
                    <a:pt x="272" y="47"/>
                  </a:cubicBezTo>
                  <a:cubicBezTo>
                    <a:pt x="257" y="32"/>
                    <a:pt x="240" y="21"/>
                    <a:pt x="221" y="13"/>
                  </a:cubicBezTo>
                  <a:cubicBezTo>
                    <a:pt x="202" y="5"/>
                    <a:pt x="181" y="0"/>
                    <a:pt x="159" y="0"/>
                  </a:cubicBezTo>
                  <a:cubicBezTo>
                    <a:pt x="138" y="0"/>
                    <a:pt x="117" y="5"/>
                    <a:pt x="97" y="13"/>
                  </a:cubicBezTo>
                  <a:close/>
                  <a:moveTo>
                    <a:pt x="99" y="302"/>
                  </a:moveTo>
                  <a:cubicBezTo>
                    <a:pt x="81" y="294"/>
                    <a:pt x="64" y="283"/>
                    <a:pt x="50" y="269"/>
                  </a:cubicBezTo>
                  <a:cubicBezTo>
                    <a:pt x="36" y="255"/>
                    <a:pt x="25" y="238"/>
                    <a:pt x="17" y="220"/>
                  </a:cubicBezTo>
                  <a:cubicBezTo>
                    <a:pt x="9" y="201"/>
                    <a:pt x="5" y="181"/>
                    <a:pt x="5" y="160"/>
                  </a:cubicBezTo>
                  <a:cubicBezTo>
                    <a:pt x="5" y="139"/>
                    <a:pt x="9" y="119"/>
                    <a:pt x="17" y="100"/>
                  </a:cubicBezTo>
                  <a:cubicBezTo>
                    <a:pt x="25" y="81"/>
                    <a:pt x="36" y="65"/>
                    <a:pt x="50" y="51"/>
                  </a:cubicBezTo>
                  <a:cubicBezTo>
                    <a:pt x="64" y="37"/>
                    <a:pt x="81" y="26"/>
                    <a:pt x="99" y="18"/>
                  </a:cubicBezTo>
                  <a:cubicBezTo>
                    <a:pt x="118" y="10"/>
                    <a:pt x="138" y="6"/>
                    <a:pt x="159" y="6"/>
                  </a:cubicBezTo>
                  <a:cubicBezTo>
                    <a:pt x="180" y="6"/>
                    <a:pt x="200" y="10"/>
                    <a:pt x="219" y="18"/>
                  </a:cubicBezTo>
                  <a:cubicBezTo>
                    <a:pt x="238" y="26"/>
                    <a:pt x="254" y="37"/>
                    <a:pt x="268" y="51"/>
                  </a:cubicBezTo>
                  <a:cubicBezTo>
                    <a:pt x="283" y="65"/>
                    <a:pt x="294" y="81"/>
                    <a:pt x="301" y="100"/>
                  </a:cubicBezTo>
                  <a:cubicBezTo>
                    <a:pt x="309" y="119"/>
                    <a:pt x="314" y="139"/>
                    <a:pt x="314" y="160"/>
                  </a:cubicBezTo>
                  <a:cubicBezTo>
                    <a:pt x="314" y="181"/>
                    <a:pt x="309" y="201"/>
                    <a:pt x="301" y="220"/>
                  </a:cubicBezTo>
                  <a:cubicBezTo>
                    <a:pt x="294" y="238"/>
                    <a:pt x="283" y="255"/>
                    <a:pt x="268" y="269"/>
                  </a:cubicBezTo>
                  <a:cubicBezTo>
                    <a:pt x="254" y="283"/>
                    <a:pt x="238" y="294"/>
                    <a:pt x="219" y="302"/>
                  </a:cubicBezTo>
                  <a:cubicBezTo>
                    <a:pt x="200" y="310"/>
                    <a:pt x="180" y="314"/>
                    <a:pt x="159" y="314"/>
                  </a:cubicBezTo>
                  <a:cubicBezTo>
                    <a:pt x="138" y="314"/>
                    <a:pt x="118" y="310"/>
                    <a:pt x="99" y="30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l"/>
              <a:endParaRPr lang="zh-CN" altLang="en-US"/>
            </a:p>
          </p:txBody>
        </p:sp>
        <p:sp>
          <p:nvSpPr>
            <p:cNvPr id="19" name="Freeform 10"/>
            <p:cNvSpPr>
              <a:spLocks noEditPoints="1"/>
            </p:cNvSpPr>
            <p:nvPr userDrawn="1"/>
          </p:nvSpPr>
          <p:spPr bwMode="auto">
            <a:xfrm>
              <a:off x="633364" y="640185"/>
              <a:ext cx="887413" cy="892175"/>
            </a:xfrm>
            <a:custGeom>
              <a:avLst/>
              <a:gdLst>
                <a:gd name="T0" fmla="*/ 72 w 236"/>
                <a:gd name="T1" fmla="*/ 9 h 236"/>
                <a:gd name="T2" fmla="*/ 35 w 236"/>
                <a:gd name="T3" fmla="*/ 34 h 236"/>
                <a:gd name="T4" fmla="*/ 10 w 236"/>
                <a:gd name="T5" fmla="*/ 72 h 236"/>
                <a:gd name="T6" fmla="*/ 0 w 236"/>
                <a:gd name="T7" fmla="*/ 118 h 236"/>
                <a:gd name="T8" fmla="*/ 10 w 236"/>
                <a:gd name="T9" fmla="*/ 164 h 236"/>
                <a:gd name="T10" fmla="*/ 35 w 236"/>
                <a:gd name="T11" fmla="*/ 201 h 236"/>
                <a:gd name="T12" fmla="*/ 72 w 236"/>
                <a:gd name="T13" fmla="*/ 227 h 236"/>
                <a:gd name="T14" fmla="*/ 118 w 236"/>
                <a:gd name="T15" fmla="*/ 236 h 236"/>
                <a:gd name="T16" fmla="*/ 164 w 236"/>
                <a:gd name="T17" fmla="*/ 227 h 236"/>
                <a:gd name="T18" fmla="*/ 202 w 236"/>
                <a:gd name="T19" fmla="*/ 201 h 236"/>
                <a:gd name="T20" fmla="*/ 227 w 236"/>
                <a:gd name="T21" fmla="*/ 164 h 236"/>
                <a:gd name="T22" fmla="*/ 236 w 236"/>
                <a:gd name="T23" fmla="*/ 118 h 236"/>
                <a:gd name="T24" fmla="*/ 227 w 236"/>
                <a:gd name="T25" fmla="*/ 72 h 236"/>
                <a:gd name="T26" fmla="*/ 202 w 236"/>
                <a:gd name="T27" fmla="*/ 34 h 236"/>
                <a:gd name="T28" fmla="*/ 164 w 236"/>
                <a:gd name="T29" fmla="*/ 9 h 236"/>
                <a:gd name="T30" fmla="*/ 118 w 236"/>
                <a:gd name="T31" fmla="*/ 0 h 236"/>
                <a:gd name="T32" fmla="*/ 72 w 236"/>
                <a:gd name="T33" fmla="*/ 9 h 236"/>
                <a:gd name="T34" fmla="*/ 74 w 236"/>
                <a:gd name="T35" fmla="*/ 223 h 236"/>
                <a:gd name="T36" fmla="*/ 37 w 236"/>
                <a:gd name="T37" fmla="*/ 199 h 236"/>
                <a:gd name="T38" fmla="*/ 13 w 236"/>
                <a:gd name="T39" fmla="*/ 162 h 236"/>
                <a:gd name="T40" fmla="*/ 4 w 236"/>
                <a:gd name="T41" fmla="*/ 118 h 236"/>
                <a:gd name="T42" fmla="*/ 13 w 236"/>
                <a:gd name="T43" fmla="*/ 73 h 236"/>
                <a:gd name="T44" fmla="*/ 37 w 236"/>
                <a:gd name="T45" fmla="*/ 37 h 236"/>
                <a:gd name="T46" fmla="*/ 74 w 236"/>
                <a:gd name="T47" fmla="*/ 12 h 236"/>
                <a:gd name="T48" fmla="*/ 118 w 236"/>
                <a:gd name="T49" fmla="*/ 3 h 236"/>
                <a:gd name="T50" fmla="*/ 163 w 236"/>
                <a:gd name="T51" fmla="*/ 12 h 236"/>
                <a:gd name="T52" fmla="*/ 199 w 236"/>
                <a:gd name="T53" fmla="*/ 37 h 236"/>
                <a:gd name="T54" fmla="*/ 224 w 236"/>
                <a:gd name="T55" fmla="*/ 73 h 236"/>
                <a:gd name="T56" fmla="*/ 233 w 236"/>
                <a:gd name="T57" fmla="*/ 118 h 236"/>
                <a:gd name="T58" fmla="*/ 224 w 236"/>
                <a:gd name="T59" fmla="*/ 162 h 236"/>
                <a:gd name="T60" fmla="*/ 199 w 236"/>
                <a:gd name="T61" fmla="*/ 199 h 236"/>
                <a:gd name="T62" fmla="*/ 163 w 236"/>
                <a:gd name="T63" fmla="*/ 223 h 236"/>
                <a:gd name="T64" fmla="*/ 118 w 236"/>
                <a:gd name="T65" fmla="*/ 232 h 236"/>
                <a:gd name="T66" fmla="*/ 74 w 236"/>
                <a:gd name="T67" fmla="*/ 223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36" h="236">
                  <a:moveTo>
                    <a:pt x="72" y="9"/>
                  </a:moveTo>
                  <a:cubicBezTo>
                    <a:pt x="58" y="15"/>
                    <a:pt x="46" y="24"/>
                    <a:pt x="35" y="34"/>
                  </a:cubicBezTo>
                  <a:cubicBezTo>
                    <a:pt x="24" y="45"/>
                    <a:pt x="15" y="58"/>
                    <a:pt x="10" y="72"/>
                  </a:cubicBezTo>
                  <a:cubicBezTo>
                    <a:pt x="3" y="87"/>
                    <a:pt x="0" y="102"/>
                    <a:pt x="0" y="118"/>
                  </a:cubicBezTo>
                  <a:cubicBezTo>
                    <a:pt x="0" y="134"/>
                    <a:pt x="3" y="149"/>
                    <a:pt x="10" y="164"/>
                  </a:cubicBezTo>
                  <a:cubicBezTo>
                    <a:pt x="15" y="178"/>
                    <a:pt x="24" y="190"/>
                    <a:pt x="35" y="201"/>
                  </a:cubicBezTo>
                  <a:cubicBezTo>
                    <a:pt x="46" y="212"/>
                    <a:pt x="58" y="221"/>
                    <a:pt x="72" y="227"/>
                  </a:cubicBezTo>
                  <a:cubicBezTo>
                    <a:pt x="87" y="233"/>
                    <a:pt x="102" y="236"/>
                    <a:pt x="118" y="236"/>
                  </a:cubicBezTo>
                  <a:cubicBezTo>
                    <a:pt x="134" y="236"/>
                    <a:pt x="150" y="233"/>
                    <a:pt x="164" y="227"/>
                  </a:cubicBezTo>
                  <a:cubicBezTo>
                    <a:pt x="178" y="221"/>
                    <a:pt x="191" y="212"/>
                    <a:pt x="202" y="201"/>
                  </a:cubicBezTo>
                  <a:cubicBezTo>
                    <a:pt x="213" y="190"/>
                    <a:pt x="221" y="178"/>
                    <a:pt x="227" y="164"/>
                  </a:cubicBezTo>
                  <a:cubicBezTo>
                    <a:pt x="233" y="149"/>
                    <a:pt x="236" y="134"/>
                    <a:pt x="236" y="118"/>
                  </a:cubicBezTo>
                  <a:cubicBezTo>
                    <a:pt x="236" y="102"/>
                    <a:pt x="233" y="87"/>
                    <a:pt x="227" y="72"/>
                  </a:cubicBezTo>
                  <a:cubicBezTo>
                    <a:pt x="221" y="58"/>
                    <a:pt x="213" y="45"/>
                    <a:pt x="202" y="34"/>
                  </a:cubicBezTo>
                  <a:cubicBezTo>
                    <a:pt x="191" y="24"/>
                    <a:pt x="178" y="15"/>
                    <a:pt x="164" y="9"/>
                  </a:cubicBezTo>
                  <a:cubicBezTo>
                    <a:pt x="150" y="3"/>
                    <a:pt x="134" y="0"/>
                    <a:pt x="118" y="0"/>
                  </a:cubicBezTo>
                  <a:cubicBezTo>
                    <a:pt x="102" y="0"/>
                    <a:pt x="87" y="3"/>
                    <a:pt x="72" y="9"/>
                  </a:cubicBezTo>
                  <a:close/>
                  <a:moveTo>
                    <a:pt x="74" y="223"/>
                  </a:moveTo>
                  <a:cubicBezTo>
                    <a:pt x="60" y="218"/>
                    <a:pt x="48" y="209"/>
                    <a:pt x="37" y="199"/>
                  </a:cubicBezTo>
                  <a:cubicBezTo>
                    <a:pt x="27" y="188"/>
                    <a:pt x="19" y="176"/>
                    <a:pt x="13" y="162"/>
                  </a:cubicBezTo>
                  <a:cubicBezTo>
                    <a:pt x="7" y="148"/>
                    <a:pt x="4" y="133"/>
                    <a:pt x="4" y="118"/>
                  </a:cubicBezTo>
                  <a:cubicBezTo>
                    <a:pt x="4" y="102"/>
                    <a:pt x="7" y="87"/>
                    <a:pt x="13" y="73"/>
                  </a:cubicBezTo>
                  <a:cubicBezTo>
                    <a:pt x="19" y="60"/>
                    <a:pt x="27" y="47"/>
                    <a:pt x="37" y="37"/>
                  </a:cubicBezTo>
                  <a:cubicBezTo>
                    <a:pt x="48" y="26"/>
                    <a:pt x="60" y="18"/>
                    <a:pt x="74" y="12"/>
                  </a:cubicBezTo>
                  <a:cubicBezTo>
                    <a:pt x="88" y="6"/>
                    <a:pt x="103" y="3"/>
                    <a:pt x="118" y="3"/>
                  </a:cubicBezTo>
                  <a:cubicBezTo>
                    <a:pt x="134" y="3"/>
                    <a:pt x="149" y="6"/>
                    <a:pt x="163" y="12"/>
                  </a:cubicBezTo>
                  <a:cubicBezTo>
                    <a:pt x="176" y="18"/>
                    <a:pt x="189" y="26"/>
                    <a:pt x="199" y="37"/>
                  </a:cubicBezTo>
                  <a:cubicBezTo>
                    <a:pt x="210" y="47"/>
                    <a:pt x="218" y="60"/>
                    <a:pt x="224" y="73"/>
                  </a:cubicBezTo>
                  <a:cubicBezTo>
                    <a:pt x="230" y="87"/>
                    <a:pt x="233" y="102"/>
                    <a:pt x="233" y="118"/>
                  </a:cubicBezTo>
                  <a:cubicBezTo>
                    <a:pt x="233" y="133"/>
                    <a:pt x="230" y="148"/>
                    <a:pt x="224" y="162"/>
                  </a:cubicBezTo>
                  <a:cubicBezTo>
                    <a:pt x="218" y="176"/>
                    <a:pt x="210" y="188"/>
                    <a:pt x="199" y="199"/>
                  </a:cubicBezTo>
                  <a:cubicBezTo>
                    <a:pt x="189" y="209"/>
                    <a:pt x="176" y="218"/>
                    <a:pt x="163" y="223"/>
                  </a:cubicBezTo>
                  <a:cubicBezTo>
                    <a:pt x="149" y="229"/>
                    <a:pt x="134" y="232"/>
                    <a:pt x="118" y="232"/>
                  </a:cubicBezTo>
                  <a:cubicBezTo>
                    <a:pt x="103" y="232"/>
                    <a:pt x="88" y="229"/>
                    <a:pt x="74" y="22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l"/>
              <a:endParaRPr lang="zh-CN" altLang="en-US"/>
            </a:p>
          </p:txBody>
        </p:sp>
        <p:sp>
          <p:nvSpPr>
            <p:cNvPr id="20" name="Freeform 11"/>
            <p:cNvSpPr>
              <a:spLocks noEditPoints="1"/>
            </p:cNvSpPr>
            <p:nvPr userDrawn="1"/>
          </p:nvSpPr>
          <p:spPr bwMode="auto">
            <a:xfrm>
              <a:off x="558751" y="1237085"/>
              <a:ext cx="93663" cy="79375"/>
            </a:xfrm>
            <a:custGeom>
              <a:avLst/>
              <a:gdLst>
                <a:gd name="T0" fmla="*/ 3 w 25"/>
                <a:gd name="T1" fmla="*/ 1 h 21"/>
                <a:gd name="T2" fmla="*/ 6 w 25"/>
                <a:gd name="T3" fmla="*/ 0 h 21"/>
                <a:gd name="T4" fmla="*/ 9 w 25"/>
                <a:gd name="T5" fmla="*/ 1 h 21"/>
                <a:gd name="T6" fmla="*/ 11 w 25"/>
                <a:gd name="T7" fmla="*/ 4 h 21"/>
                <a:gd name="T8" fmla="*/ 13 w 25"/>
                <a:gd name="T9" fmla="*/ 7 h 21"/>
                <a:gd name="T10" fmla="*/ 13 w 25"/>
                <a:gd name="T11" fmla="*/ 9 h 21"/>
                <a:gd name="T12" fmla="*/ 19 w 25"/>
                <a:gd name="T13" fmla="*/ 7 h 21"/>
                <a:gd name="T14" fmla="*/ 20 w 25"/>
                <a:gd name="T15" fmla="*/ 6 h 21"/>
                <a:gd name="T16" fmla="*/ 20 w 25"/>
                <a:gd name="T17" fmla="*/ 5 h 21"/>
                <a:gd name="T18" fmla="*/ 20 w 25"/>
                <a:gd name="T19" fmla="*/ 4 h 21"/>
                <a:gd name="T20" fmla="*/ 19 w 25"/>
                <a:gd name="T21" fmla="*/ 3 h 21"/>
                <a:gd name="T22" fmla="*/ 21 w 25"/>
                <a:gd name="T23" fmla="*/ 3 h 21"/>
                <a:gd name="T24" fmla="*/ 25 w 25"/>
                <a:gd name="T25" fmla="*/ 14 h 21"/>
                <a:gd name="T26" fmla="*/ 24 w 25"/>
                <a:gd name="T27" fmla="*/ 14 h 21"/>
                <a:gd name="T28" fmla="*/ 23 w 25"/>
                <a:gd name="T29" fmla="*/ 13 h 21"/>
                <a:gd name="T30" fmla="*/ 23 w 25"/>
                <a:gd name="T31" fmla="*/ 12 h 21"/>
                <a:gd name="T32" fmla="*/ 22 w 25"/>
                <a:gd name="T33" fmla="*/ 12 h 21"/>
                <a:gd name="T34" fmla="*/ 21 w 25"/>
                <a:gd name="T35" fmla="*/ 12 h 21"/>
                <a:gd name="T36" fmla="*/ 7 w 25"/>
                <a:gd name="T37" fmla="*/ 17 h 21"/>
                <a:gd name="T38" fmla="*/ 6 w 25"/>
                <a:gd name="T39" fmla="*/ 18 h 21"/>
                <a:gd name="T40" fmla="*/ 6 w 25"/>
                <a:gd name="T41" fmla="*/ 18 h 21"/>
                <a:gd name="T42" fmla="*/ 6 w 25"/>
                <a:gd name="T43" fmla="*/ 20 h 21"/>
                <a:gd name="T44" fmla="*/ 6 w 25"/>
                <a:gd name="T45" fmla="*/ 21 h 21"/>
                <a:gd name="T46" fmla="*/ 5 w 25"/>
                <a:gd name="T47" fmla="*/ 21 h 21"/>
                <a:gd name="T48" fmla="*/ 1 w 25"/>
                <a:gd name="T49" fmla="*/ 10 h 21"/>
                <a:gd name="T50" fmla="*/ 0 w 25"/>
                <a:gd name="T51" fmla="*/ 4 h 21"/>
                <a:gd name="T52" fmla="*/ 3 w 25"/>
                <a:gd name="T53" fmla="*/ 1 h 21"/>
                <a:gd name="T54" fmla="*/ 6 w 25"/>
                <a:gd name="T55" fmla="*/ 6 h 21"/>
                <a:gd name="T56" fmla="*/ 3 w 25"/>
                <a:gd name="T57" fmla="*/ 8 h 21"/>
                <a:gd name="T58" fmla="*/ 3 w 25"/>
                <a:gd name="T59" fmla="*/ 12 h 21"/>
                <a:gd name="T60" fmla="*/ 3 w 25"/>
                <a:gd name="T61" fmla="*/ 13 h 21"/>
                <a:gd name="T62" fmla="*/ 12 w 25"/>
                <a:gd name="T63" fmla="*/ 9 h 21"/>
                <a:gd name="T64" fmla="*/ 12 w 25"/>
                <a:gd name="T65" fmla="*/ 9 h 21"/>
                <a:gd name="T66" fmla="*/ 9 w 25"/>
                <a:gd name="T67" fmla="*/ 6 h 21"/>
                <a:gd name="T68" fmla="*/ 6 w 25"/>
                <a:gd name="T69" fmla="*/ 6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5" h="21">
                  <a:moveTo>
                    <a:pt x="3" y="1"/>
                  </a:moveTo>
                  <a:cubicBezTo>
                    <a:pt x="4" y="0"/>
                    <a:pt x="5" y="0"/>
                    <a:pt x="6" y="0"/>
                  </a:cubicBezTo>
                  <a:cubicBezTo>
                    <a:pt x="7" y="0"/>
                    <a:pt x="8" y="1"/>
                    <a:pt x="9" y="1"/>
                  </a:cubicBezTo>
                  <a:cubicBezTo>
                    <a:pt x="10" y="2"/>
                    <a:pt x="10" y="3"/>
                    <a:pt x="11" y="4"/>
                  </a:cubicBezTo>
                  <a:cubicBezTo>
                    <a:pt x="12" y="5"/>
                    <a:pt x="12" y="6"/>
                    <a:pt x="13" y="7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19" y="7"/>
                    <a:pt x="20" y="6"/>
                  </a:cubicBezTo>
                  <a:cubicBezTo>
                    <a:pt x="20" y="6"/>
                    <a:pt x="20" y="6"/>
                    <a:pt x="20" y="5"/>
                  </a:cubicBezTo>
                  <a:cubicBezTo>
                    <a:pt x="20" y="5"/>
                    <a:pt x="20" y="5"/>
                    <a:pt x="20" y="4"/>
                  </a:cubicBezTo>
                  <a:cubicBezTo>
                    <a:pt x="20" y="4"/>
                    <a:pt x="20" y="4"/>
                    <a:pt x="19" y="3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23" y="14"/>
                    <a:pt x="23" y="13"/>
                    <a:pt x="23" y="13"/>
                  </a:cubicBezTo>
                  <a:cubicBezTo>
                    <a:pt x="23" y="13"/>
                    <a:pt x="23" y="12"/>
                    <a:pt x="23" y="12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17"/>
                    <a:pt x="6" y="17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9"/>
                    <a:pt x="6" y="19"/>
                    <a:pt x="6" y="20"/>
                  </a:cubicBezTo>
                  <a:cubicBezTo>
                    <a:pt x="6" y="20"/>
                    <a:pt x="6" y="20"/>
                    <a:pt x="6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0" y="8"/>
                    <a:pt x="0" y="6"/>
                    <a:pt x="0" y="4"/>
                  </a:cubicBezTo>
                  <a:cubicBezTo>
                    <a:pt x="0" y="3"/>
                    <a:pt x="1" y="1"/>
                    <a:pt x="3" y="1"/>
                  </a:cubicBezTo>
                  <a:close/>
                  <a:moveTo>
                    <a:pt x="6" y="6"/>
                  </a:moveTo>
                  <a:cubicBezTo>
                    <a:pt x="4" y="6"/>
                    <a:pt x="3" y="7"/>
                    <a:pt x="3" y="8"/>
                  </a:cubicBezTo>
                  <a:cubicBezTo>
                    <a:pt x="2" y="9"/>
                    <a:pt x="2" y="10"/>
                    <a:pt x="3" y="12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1" y="7"/>
                    <a:pt x="10" y="6"/>
                    <a:pt x="9" y="6"/>
                  </a:cubicBezTo>
                  <a:cubicBezTo>
                    <a:pt x="8" y="5"/>
                    <a:pt x="7" y="5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l"/>
              <a:endParaRPr lang="zh-CN" altLang="en-US"/>
            </a:p>
          </p:txBody>
        </p:sp>
        <p:sp>
          <p:nvSpPr>
            <p:cNvPr id="21" name="Freeform 12"/>
            <p:cNvSpPr/>
            <p:nvPr userDrawn="1"/>
          </p:nvSpPr>
          <p:spPr bwMode="auto">
            <a:xfrm>
              <a:off x="528589" y="1105322"/>
              <a:ext cx="85725" cy="82550"/>
            </a:xfrm>
            <a:custGeom>
              <a:avLst/>
              <a:gdLst>
                <a:gd name="T0" fmla="*/ 5 w 23"/>
                <a:gd name="T1" fmla="*/ 3 h 22"/>
                <a:gd name="T2" fmla="*/ 5 w 23"/>
                <a:gd name="T3" fmla="*/ 4 h 22"/>
                <a:gd name="T4" fmla="*/ 3 w 23"/>
                <a:gd name="T5" fmla="*/ 6 h 22"/>
                <a:gd name="T6" fmla="*/ 2 w 23"/>
                <a:gd name="T7" fmla="*/ 8 h 22"/>
                <a:gd name="T8" fmla="*/ 2 w 23"/>
                <a:gd name="T9" fmla="*/ 9 h 22"/>
                <a:gd name="T10" fmla="*/ 2 w 23"/>
                <a:gd name="T11" fmla="*/ 10 h 22"/>
                <a:gd name="T12" fmla="*/ 3 w 23"/>
                <a:gd name="T13" fmla="*/ 13 h 22"/>
                <a:gd name="T14" fmla="*/ 11 w 23"/>
                <a:gd name="T15" fmla="*/ 12 h 22"/>
                <a:gd name="T16" fmla="*/ 10 w 23"/>
                <a:gd name="T17" fmla="*/ 10 h 22"/>
                <a:gd name="T18" fmla="*/ 10 w 23"/>
                <a:gd name="T19" fmla="*/ 9 h 22"/>
                <a:gd name="T20" fmla="*/ 9 w 23"/>
                <a:gd name="T21" fmla="*/ 8 h 22"/>
                <a:gd name="T22" fmla="*/ 8 w 23"/>
                <a:gd name="T23" fmla="*/ 7 h 22"/>
                <a:gd name="T24" fmla="*/ 6 w 23"/>
                <a:gd name="T25" fmla="*/ 7 h 22"/>
                <a:gd name="T26" fmla="*/ 6 w 23"/>
                <a:gd name="T27" fmla="*/ 6 h 22"/>
                <a:gd name="T28" fmla="*/ 15 w 23"/>
                <a:gd name="T29" fmla="*/ 5 h 22"/>
                <a:gd name="T30" fmla="*/ 15 w 23"/>
                <a:gd name="T31" fmla="*/ 6 h 22"/>
                <a:gd name="T32" fmla="*/ 13 w 23"/>
                <a:gd name="T33" fmla="*/ 7 h 22"/>
                <a:gd name="T34" fmla="*/ 12 w 23"/>
                <a:gd name="T35" fmla="*/ 7 h 22"/>
                <a:gd name="T36" fmla="*/ 12 w 23"/>
                <a:gd name="T37" fmla="*/ 9 h 22"/>
                <a:gd name="T38" fmla="*/ 12 w 23"/>
                <a:gd name="T39" fmla="*/ 10 h 22"/>
                <a:gd name="T40" fmla="*/ 12 w 23"/>
                <a:gd name="T41" fmla="*/ 12 h 22"/>
                <a:gd name="T42" fmla="*/ 18 w 23"/>
                <a:gd name="T43" fmla="*/ 12 h 22"/>
                <a:gd name="T44" fmla="*/ 19 w 23"/>
                <a:gd name="T45" fmla="*/ 11 h 22"/>
                <a:gd name="T46" fmla="*/ 20 w 23"/>
                <a:gd name="T47" fmla="*/ 11 h 22"/>
                <a:gd name="T48" fmla="*/ 20 w 23"/>
                <a:gd name="T49" fmla="*/ 10 h 22"/>
                <a:gd name="T50" fmla="*/ 20 w 23"/>
                <a:gd name="T51" fmla="*/ 8 h 22"/>
                <a:gd name="T52" fmla="*/ 20 w 23"/>
                <a:gd name="T53" fmla="*/ 7 h 22"/>
                <a:gd name="T54" fmla="*/ 20 w 23"/>
                <a:gd name="T55" fmla="*/ 5 h 22"/>
                <a:gd name="T56" fmla="*/ 20 w 23"/>
                <a:gd name="T57" fmla="*/ 4 h 22"/>
                <a:gd name="T58" fmla="*/ 19 w 23"/>
                <a:gd name="T59" fmla="*/ 4 h 22"/>
                <a:gd name="T60" fmla="*/ 17 w 23"/>
                <a:gd name="T61" fmla="*/ 2 h 22"/>
                <a:gd name="T62" fmla="*/ 14 w 23"/>
                <a:gd name="T63" fmla="*/ 1 h 22"/>
                <a:gd name="T64" fmla="*/ 14 w 23"/>
                <a:gd name="T65" fmla="*/ 0 h 22"/>
                <a:gd name="T66" fmla="*/ 21 w 23"/>
                <a:gd name="T67" fmla="*/ 0 h 22"/>
                <a:gd name="T68" fmla="*/ 23 w 23"/>
                <a:gd name="T69" fmla="*/ 19 h 22"/>
                <a:gd name="T70" fmla="*/ 22 w 23"/>
                <a:gd name="T71" fmla="*/ 20 h 22"/>
                <a:gd name="T72" fmla="*/ 22 w 23"/>
                <a:gd name="T73" fmla="*/ 18 h 22"/>
                <a:gd name="T74" fmla="*/ 21 w 23"/>
                <a:gd name="T75" fmla="*/ 17 h 22"/>
                <a:gd name="T76" fmla="*/ 21 w 23"/>
                <a:gd name="T77" fmla="*/ 17 h 22"/>
                <a:gd name="T78" fmla="*/ 20 w 23"/>
                <a:gd name="T79" fmla="*/ 17 h 22"/>
                <a:gd name="T80" fmla="*/ 5 w 23"/>
                <a:gd name="T81" fmla="*/ 18 h 22"/>
                <a:gd name="T82" fmla="*/ 4 w 23"/>
                <a:gd name="T83" fmla="*/ 19 h 22"/>
                <a:gd name="T84" fmla="*/ 4 w 23"/>
                <a:gd name="T85" fmla="*/ 20 h 22"/>
                <a:gd name="T86" fmla="*/ 3 w 23"/>
                <a:gd name="T87" fmla="*/ 21 h 22"/>
                <a:gd name="T88" fmla="*/ 3 w 23"/>
                <a:gd name="T89" fmla="*/ 22 h 22"/>
                <a:gd name="T90" fmla="*/ 2 w 23"/>
                <a:gd name="T91" fmla="*/ 22 h 22"/>
                <a:gd name="T92" fmla="*/ 0 w 23"/>
                <a:gd name="T93" fmla="*/ 3 h 22"/>
                <a:gd name="T94" fmla="*/ 5 w 23"/>
                <a:gd name="T95" fmla="*/ 3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3" h="22">
                  <a:moveTo>
                    <a:pt x="5" y="3"/>
                  </a:move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4" y="5"/>
                    <a:pt x="3" y="6"/>
                  </a:cubicBezTo>
                  <a:cubicBezTo>
                    <a:pt x="2" y="6"/>
                    <a:pt x="2" y="7"/>
                    <a:pt x="2" y="8"/>
                  </a:cubicBezTo>
                  <a:cubicBezTo>
                    <a:pt x="2" y="8"/>
                    <a:pt x="2" y="9"/>
                    <a:pt x="2" y="9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0"/>
                    <a:pt x="10" y="9"/>
                    <a:pt x="10" y="9"/>
                  </a:cubicBezTo>
                  <a:cubicBezTo>
                    <a:pt x="10" y="8"/>
                    <a:pt x="9" y="8"/>
                    <a:pt x="9" y="8"/>
                  </a:cubicBezTo>
                  <a:cubicBezTo>
                    <a:pt x="9" y="8"/>
                    <a:pt x="8" y="7"/>
                    <a:pt x="8" y="7"/>
                  </a:cubicBezTo>
                  <a:cubicBezTo>
                    <a:pt x="7" y="7"/>
                    <a:pt x="7" y="7"/>
                    <a:pt x="6" y="7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6"/>
                    <a:pt x="14" y="6"/>
                    <a:pt x="13" y="7"/>
                  </a:cubicBezTo>
                  <a:cubicBezTo>
                    <a:pt x="13" y="7"/>
                    <a:pt x="12" y="7"/>
                    <a:pt x="12" y="7"/>
                  </a:cubicBezTo>
                  <a:cubicBezTo>
                    <a:pt x="12" y="8"/>
                    <a:pt x="12" y="8"/>
                    <a:pt x="12" y="9"/>
                  </a:cubicBezTo>
                  <a:cubicBezTo>
                    <a:pt x="12" y="9"/>
                    <a:pt x="12" y="10"/>
                    <a:pt x="12" y="10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9" y="12"/>
                    <a:pt x="19" y="11"/>
                    <a:pt x="19" y="11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0" y="9"/>
                    <a:pt x="20" y="9"/>
                    <a:pt x="20" y="8"/>
                  </a:cubicBezTo>
                  <a:cubicBezTo>
                    <a:pt x="20" y="8"/>
                    <a:pt x="20" y="7"/>
                    <a:pt x="20" y="7"/>
                  </a:cubicBezTo>
                  <a:cubicBezTo>
                    <a:pt x="20" y="6"/>
                    <a:pt x="20" y="6"/>
                    <a:pt x="20" y="5"/>
                  </a:cubicBezTo>
                  <a:cubicBezTo>
                    <a:pt x="20" y="5"/>
                    <a:pt x="20" y="5"/>
                    <a:pt x="20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3"/>
                    <a:pt x="18" y="3"/>
                    <a:pt x="17" y="2"/>
                  </a:cubicBezTo>
                  <a:cubicBezTo>
                    <a:pt x="16" y="2"/>
                    <a:pt x="15" y="1"/>
                    <a:pt x="14" y="1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22" y="19"/>
                    <a:pt x="22" y="19"/>
                    <a:pt x="22" y="18"/>
                  </a:cubicBezTo>
                  <a:cubicBezTo>
                    <a:pt x="22" y="18"/>
                    <a:pt x="21" y="18"/>
                    <a:pt x="21" y="17"/>
                  </a:cubicBezTo>
                  <a:cubicBezTo>
                    <a:pt x="21" y="17"/>
                    <a:pt x="21" y="17"/>
                    <a:pt x="21" y="17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8"/>
                    <a:pt x="4" y="19"/>
                    <a:pt x="4" y="19"/>
                  </a:cubicBezTo>
                  <a:cubicBezTo>
                    <a:pt x="4" y="19"/>
                    <a:pt x="4" y="19"/>
                    <a:pt x="4" y="20"/>
                  </a:cubicBezTo>
                  <a:cubicBezTo>
                    <a:pt x="3" y="20"/>
                    <a:pt x="3" y="20"/>
                    <a:pt x="3" y="21"/>
                  </a:cubicBezTo>
                  <a:cubicBezTo>
                    <a:pt x="3" y="21"/>
                    <a:pt x="3" y="21"/>
                    <a:pt x="3" y="22"/>
                  </a:cubicBezTo>
                  <a:cubicBezTo>
                    <a:pt x="2" y="22"/>
                    <a:pt x="2" y="22"/>
                    <a:pt x="2" y="22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5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l"/>
              <a:endParaRPr lang="zh-CN" altLang="en-US"/>
            </a:p>
          </p:txBody>
        </p:sp>
        <p:sp>
          <p:nvSpPr>
            <p:cNvPr id="22" name="Freeform 13"/>
            <p:cNvSpPr/>
            <p:nvPr userDrawn="1"/>
          </p:nvSpPr>
          <p:spPr bwMode="auto">
            <a:xfrm>
              <a:off x="528589" y="960860"/>
              <a:ext cx="90488" cy="98425"/>
            </a:xfrm>
            <a:custGeom>
              <a:avLst/>
              <a:gdLst>
                <a:gd name="T0" fmla="*/ 24 w 24"/>
                <a:gd name="T1" fmla="*/ 2 h 26"/>
                <a:gd name="T2" fmla="*/ 23 w 24"/>
                <a:gd name="T3" fmla="*/ 10 h 26"/>
                <a:gd name="T4" fmla="*/ 18 w 24"/>
                <a:gd name="T5" fmla="*/ 13 h 26"/>
                <a:gd name="T6" fmla="*/ 12 w 24"/>
                <a:gd name="T7" fmla="*/ 16 h 26"/>
                <a:gd name="T8" fmla="*/ 12 w 24"/>
                <a:gd name="T9" fmla="*/ 17 h 26"/>
                <a:gd name="T10" fmla="*/ 19 w 24"/>
                <a:gd name="T11" fmla="*/ 18 h 26"/>
                <a:gd name="T12" fmla="*/ 20 w 24"/>
                <a:gd name="T13" fmla="*/ 18 h 26"/>
                <a:gd name="T14" fmla="*/ 20 w 24"/>
                <a:gd name="T15" fmla="*/ 17 h 26"/>
                <a:gd name="T16" fmla="*/ 21 w 24"/>
                <a:gd name="T17" fmla="*/ 16 h 26"/>
                <a:gd name="T18" fmla="*/ 21 w 24"/>
                <a:gd name="T19" fmla="*/ 15 h 26"/>
                <a:gd name="T20" fmla="*/ 22 w 24"/>
                <a:gd name="T21" fmla="*/ 15 h 26"/>
                <a:gd name="T22" fmla="*/ 21 w 24"/>
                <a:gd name="T23" fmla="*/ 26 h 26"/>
                <a:gd name="T24" fmla="*/ 20 w 24"/>
                <a:gd name="T25" fmla="*/ 26 h 26"/>
                <a:gd name="T26" fmla="*/ 20 w 24"/>
                <a:gd name="T27" fmla="*/ 25 h 26"/>
                <a:gd name="T28" fmla="*/ 20 w 24"/>
                <a:gd name="T29" fmla="*/ 24 h 26"/>
                <a:gd name="T30" fmla="*/ 19 w 24"/>
                <a:gd name="T31" fmla="*/ 23 h 26"/>
                <a:gd name="T32" fmla="*/ 18 w 24"/>
                <a:gd name="T33" fmla="*/ 23 h 26"/>
                <a:gd name="T34" fmla="*/ 3 w 24"/>
                <a:gd name="T35" fmla="*/ 21 h 26"/>
                <a:gd name="T36" fmla="*/ 3 w 24"/>
                <a:gd name="T37" fmla="*/ 21 h 26"/>
                <a:gd name="T38" fmla="*/ 2 w 24"/>
                <a:gd name="T39" fmla="*/ 21 h 26"/>
                <a:gd name="T40" fmla="*/ 1 w 24"/>
                <a:gd name="T41" fmla="*/ 22 h 26"/>
                <a:gd name="T42" fmla="*/ 1 w 24"/>
                <a:gd name="T43" fmla="*/ 23 h 26"/>
                <a:gd name="T44" fmla="*/ 0 w 24"/>
                <a:gd name="T45" fmla="*/ 23 h 26"/>
                <a:gd name="T46" fmla="*/ 1 w 24"/>
                <a:gd name="T47" fmla="*/ 12 h 26"/>
                <a:gd name="T48" fmla="*/ 3 w 24"/>
                <a:gd name="T49" fmla="*/ 12 h 26"/>
                <a:gd name="T50" fmla="*/ 3 w 24"/>
                <a:gd name="T51" fmla="*/ 13 h 26"/>
                <a:gd name="T52" fmla="*/ 3 w 24"/>
                <a:gd name="T53" fmla="*/ 14 h 26"/>
                <a:gd name="T54" fmla="*/ 3 w 24"/>
                <a:gd name="T55" fmla="*/ 15 h 26"/>
                <a:gd name="T56" fmla="*/ 4 w 24"/>
                <a:gd name="T57" fmla="*/ 15 h 26"/>
                <a:gd name="T58" fmla="*/ 11 w 24"/>
                <a:gd name="T59" fmla="*/ 16 h 26"/>
                <a:gd name="T60" fmla="*/ 11 w 24"/>
                <a:gd name="T61" fmla="*/ 16 h 26"/>
                <a:gd name="T62" fmla="*/ 9 w 24"/>
                <a:gd name="T63" fmla="*/ 13 h 26"/>
                <a:gd name="T64" fmla="*/ 7 w 24"/>
                <a:gd name="T65" fmla="*/ 10 h 26"/>
                <a:gd name="T66" fmla="*/ 5 w 24"/>
                <a:gd name="T67" fmla="*/ 8 h 26"/>
                <a:gd name="T68" fmla="*/ 4 w 24"/>
                <a:gd name="T69" fmla="*/ 7 h 26"/>
                <a:gd name="T70" fmla="*/ 3 w 24"/>
                <a:gd name="T71" fmla="*/ 8 h 26"/>
                <a:gd name="T72" fmla="*/ 3 w 24"/>
                <a:gd name="T73" fmla="*/ 9 h 26"/>
                <a:gd name="T74" fmla="*/ 2 w 24"/>
                <a:gd name="T75" fmla="*/ 9 h 26"/>
                <a:gd name="T76" fmla="*/ 3 w 24"/>
                <a:gd name="T77" fmla="*/ 0 h 26"/>
                <a:gd name="T78" fmla="*/ 4 w 24"/>
                <a:gd name="T79" fmla="*/ 0 h 26"/>
                <a:gd name="T80" fmla="*/ 5 w 24"/>
                <a:gd name="T81" fmla="*/ 3 h 26"/>
                <a:gd name="T82" fmla="*/ 6 w 24"/>
                <a:gd name="T83" fmla="*/ 6 h 26"/>
                <a:gd name="T84" fmla="*/ 8 w 24"/>
                <a:gd name="T85" fmla="*/ 9 h 26"/>
                <a:gd name="T86" fmla="*/ 10 w 24"/>
                <a:gd name="T87" fmla="*/ 12 h 26"/>
                <a:gd name="T88" fmla="*/ 15 w 24"/>
                <a:gd name="T89" fmla="*/ 9 h 26"/>
                <a:gd name="T90" fmla="*/ 20 w 24"/>
                <a:gd name="T91" fmla="*/ 6 h 26"/>
                <a:gd name="T92" fmla="*/ 21 w 24"/>
                <a:gd name="T93" fmla="*/ 5 h 26"/>
                <a:gd name="T94" fmla="*/ 22 w 24"/>
                <a:gd name="T95" fmla="*/ 3 h 26"/>
                <a:gd name="T96" fmla="*/ 23 w 24"/>
                <a:gd name="T97" fmla="*/ 2 h 26"/>
                <a:gd name="T98" fmla="*/ 23 w 24"/>
                <a:gd name="T99" fmla="*/ 2 h 26"/>
                <a:gd name="T100" fmla="*/ 24 w 24"/>
                <a:gd name="T101" fmla="*/ 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4" h="26">
                  <a:moveTo>
                    <a:pt x="24" y="2"/>
                  </a:moveTo>
                  <a:cubicBezTo>
                    <a:pt x="23" y="10"/>
                    <a:pt x="23" y="10"/>
                    <a:pt x="23" y="10"/>
                  </a:cubicBezTo>
                  <a:cubicBezTo>
                    <a:pt x="21" y="11"/>
                    <a:pt x="19" y="12"/>
                    <a:pt x="18" y="13"/>
                  </a:cubicBezTo>
                  <a:cubicBezTo>
                    <a:pt x="16" y="14"/>
                    <a:pt x="15" y="15"/>
                    <a:pt x="12" y="16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20" y="18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21" y="17"/>
                    <a:pt x="21" y="16"/>
                    <a:pt x="21" y="16"/>
                  </a:cubicBezTo>
                  <a:cubicBezTo>
                    <a:pt x="21" y="16"/>
                    <a:pt x="21" y="15"/>
                    <a:pt x="21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0" y="26"/>
                    <a:pt x="20" y="25"/>
                    <a:pt x="20" y="25"/>
                  </a:cubicBezTo>
                  <a:cubicBezTo>
                    <a:pt x="20" y="25"/>
                    <a:pt x="20" y="24"/>
                    <a:pt x="20" y="24"/>
                  </a:cubicBezTo>
                  <a:cubicBezTo>
                    <a:pt x="20" y="24"/>
                    <a:pt x="19" y="23"/>
                    <a:pt x="19" y="23"/>
                  </a:cubicBezTo>
                  <a:cubicBezTo>
                    <a:pt x="19" y="23"/>
                    <a:pt x="19" y="23"/>
                    <a:pt x="18" y="23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2"/>
                    <a:pt x="1" y="22"/>
                    <a:pt x="1" y="22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3" y="13"/>
                    <a:pt x="3" y="13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3" y="15"/>
                    <a:pt x="4" y="15"/>
                    <a:pt x="4" y="15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1" y="15"/>
                    <a:pt x="10" y="14"/>
                    <a:pt x="9" y="13"/>
                  </a:cubicBezTo>
                  <a:cubicBezTo>
                    <a:pt x="8" y="12"/>
                    <a:pt x="8" y="11"/>
                    <a:pt x="7" y="10"/>
                  </a:cubicBezTo>
                  <a:cubicBezTo>
                    <a:pt x="6" y="9"/>
                    <a:pt x="6" y="9"/>
                    <a:pt x="5" y="8"/>
                  </a:cubicBezTo>
                  <a:cubicBezTo>
                    <a:pt x="5" y="8"/>
                    <a:pt x="4" y="7"/>
                    <a:pt x="4" y="7"/>
                  </a:cubicBezTo>
                  <a:cubicBezTo>
                    <a:pt x="4" y="7"/>
                    <a:pt x="4" y="8"/>
                    <a:pt x="3" y="8"/>
                  </a:cubicBezTo>
                  <a:cubicBezTo>
                    <a:pt x="3" y="8"/>
                    <a:pt x="3" y="9"/>
                    <a:pt x="3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2"/>
                    <a:pt x="4" y="2"/>
                    <a:pt x="5" y="3"/>
                  </a:cubicBezTo>
                  <a:cubicBezTo>
                    <a:pt x="5" y="4"/>
                    <a:pt x="5" y="5"/>
                    <a:pt x="6" y="6"/>
                  </a:cubicBezTo>
                  <a:cubicBezTo>
                    <a:pt x="6" y="7"/>
                    <a:pt x="7" y="8"/>
                    <a:pt x="8" y="9"/>
                  </a:cubicBezTo>
                  <a:cubicBezTo>
                    <a:pt x="8" y="9"/>
                    <a:pt x="9" y="10"/>
                    <a:pt x="10" y="12"/>
                  </a:cubicBezTo>
                  <a:cubicBezTo>
                    <a:pt x="11" y="11"/>
                    <a:pt x="13" y="10"/>
                    <a:pt x="15" y="9"/>
                  </a:cubicBezTo>
                  <a:cubicBezTo>
                    <a:pt x="16" y="8"/>
                    <a:pt x="18" y="7"/>
                    <a:pt x="20" y="6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2" y="4"/>
                    <a:pt x="22" y="4"/>
                    <a:pt x="22" y="3"/>
                  </a:cubicBezTo>
                  <a:cubicBezTo>
                    <a:pt x="23" y="3"/>
                    <a:pt x="23" y="3"/>
                    <a:pt x="23" y="2"/>
                  </a:cubicBezTo>
                  <a:cubicBezTo>
                    <a:pt x="23" y="2"/>
                    <a:pt x="23" y="2"/>
                    <a:pt x="23" y="2"/>
                  </a:cubicBezTo>
                  <a:lnTo>
                    <a:pt x="24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l"/>
              <a:endParaRPr lang="zh-CN" altLang="en-US"/>
            </a:p>
          </p:txBody>
        </p:sp>
        <p:sp>
          <p:nvSpPr>
            <p:cNvPr id="23" name="Freeform 14"/>
            <p:cNvSpPr/>
            <p:nvPr userDrawn="1"/>
          </p:nvSpPr>
          <p:spPr bwMode="auto">
            <a:xfrm>
              <a:off x="558751" y="859260"/>
              <a:ext cx="90488" cy="71438"/>
            </a:xfrm>
            <a:custGeom>
              <a:avLst/>
              <a:gdLst>
                <a:gd name="T0" fmla="*/ 24 w 24"/>
                <a:gd name="T1" fmla="*/ 8 h 19"/>
                <a:gd name="T2" fmla="*/ 20 w 24"/>
                <a:gd name="T3" fmla="*/ 19 h 19"/>
                <a:gd name="T4" fmla="*/ 19 w 24"/>
                <a:gd name="T5" fmla="*/ 18 h 19"/>
                <a:gd name="T6" fmla="*/ 19 w 24"/>
                <a:gd name="T7" fmla="*/ 17 h 19"/>
                <a:gd name="T8" fmla="*/ 19 w 24"/>
                <a:gd name="T9" fmla="*/ 16 h 19"/>
                <a:gd name="T10" fmla="*/ 19 w 24"/>
                <a:gd name="T11" fmla="*/ 15 h 19"/>
                <a:gd name="T12" fmla="*/ 18 w 24"/>
                <a:gd name="T13" fmla="*/ 15 h 19"/>
                <a:gd name="T14" fmla="*/ 4 w 24"/>
                <a:gd name="T15" fmla="*/ 9 h 19"/>
                <a:gd name="T16" fmla="*/ 4 w 24"/>
                <a:gd name="T17" fmla="*/ 9 h 19"/>
                <a:gd name="T18" fmla="*/ 3 w 24"/>
                <a:gd name="T19" fmla="*/ 10 h 19"/>
                <a:gd name="T20" fmla="*/ 2 w 24"/>
                <a:gd name="T21" fmla="*/ 10 h 19"/>
                <a:gd name="T22" fmla="*/ 1 w 24"/>
                <a:gd name="T23" fmla="*/ 11 h 19"/>
                <a:gd name="T24" fmla="*/ 0 w 24"/>
                <a:gd name="T25" fmla="*/ 11 h 19"/>
                <a:gd name="T26" fmla="*/ 5 w 24"/>
                <a:gd name="T27" fmla="*/ 0 h 19"/>
                <a:gd name="T28" fmla="*/ 6 w 24"/>
                <a:gd name="T29" fmla="*/ 1 h 19"/>
                <a:gd name="T30" fmla="*/ 5 w 24"/>
                <a:gd name="T31" fmla="*/ 2 h 19"/>
                <a:gd name="T32" fmla="*/ 5 w 24"/>
                <a:gd name="T33" fmla="*/ 3 h 19"/>
                <a:gd name="T34" fmla="*/ 5 w 24"/>
                <a:gd name="T35" fmla="*/ 4 h 19"/>
                <a:gd name="T36" fmla="*/ 6 w 24"/>
                <a:gd name="T37" fmla="*/ 4 h 19"/>
                <a:gd name="T38" fmla="*/ 20 w 24"/>
                <a:gd name="T39" fmla="*/ 10 h 19"/>
                <a:gd name="T40" fmla="*/ 21 w 24"/>
                <a:gd name="T41" fmla="*/ 10 h 19"/>
                <a:gd name="T42" fmla="*/ 22 w 24"/>
                <a:gd name="T43" fmla="*/ 9 h 19"/>
                <a:gd name="T44" fmla="*/ 22 w 24"/>
                <a:gd name="T45" fmla="*/ 9 h 19"/>
                <a:gd name="T46" fmla="*/ 23 w 24"/>
                <a:gd name="T47" fmla="*/ 8 h 19"/>
                <a:gd name="T48" fmla="*/ 24 w 24"/>
                <a:gd name="T49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4" h="19">
                  <a:moveTo>
                    <a:pt x="24" y="8"/>
                  </a:moveTo>
                  <a:cubicBezTo>
                    <a:pt x="20" y="19"/>
                    <a:pt x="20" y="19"/>
                    <a:pt x="20" y="19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7"/>
                  </a:cubicBezTo>
                  <a:cubicBezTo>
                    <a:pt x="19" y="17"/>
                    <a:pt x="19" y="16"/>
                    <a:pt x="19" y="16"/>
                  </a:cubicBezTo>
                  <a:cubicBezTo>
                    <a:pt x="19" y="16"/>
                    <a:pt x="19" y="15"/>
                    <a:pt x="19" y="15"/>
                  </a:cubicBezTo>
                  <a:cubicBezTo>
                    <a:pt x="19" y="15"/>
                    <a:pt x="19" y="15"/>
                    <a:pt x="18" y="15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3" y="9"/>
                    <a:pt x="3" y="9"/>
                    <a:pt x="3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1"/>
                    <a:pt x="1" y="11"/>
                    <a:pt x="1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5" y="1"/>
                    <a:pt x="5" y="2"/>
                  </a:cubicBezTo>
                  <a:cubicBezTo>
                    <a:pt x="5" y="2"/>
                    <a:pt x="5" y="2"/>
                    <a:pt x="5" y="3"/>
                  </a:cubicBezTo>
                  <a:cubicBezTo>
                    <a:pt x="5" y="3"/>
                    <a:pt x="5" y="3"/>
                    <a:pt x="5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0" y="10"/>
                    <a:pt x="21" y="10"/>
                    <a:pt x="21" y="10"/>
                  </a:cubicBezTo>
                  <a:cubicBezTo>
                    <a:pt x="21" y="10"/>
                    <a:pt x="22" y="10"/>
                    <a:pt x="22" y="9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3" y="8"/>
                    <a:pt x="23" y="8"/>
                    <a:pt x="23" y="8"/>
                  </a:cubicBezTo>
                  <a:lnTo>
                    <a:pt x="24" y="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l"/>
              <a:endParaRPr lang="zh-CN" altLang="en-US"/>
            </a:p>
          </p:txBody>
        </p:sp>
        <p:sp>
          <p:nvSpPr>
            <p:cNvPr id="24" name="Freeform 15"/>
            <p:cNvSpPr/>
            <p:nvPr userDrawn="1"/>
          </p:nvSpPr>
          <p:spPr bwMode="auto">
            <a:xfrm>
              <a:off x="603201" y="725910"/>
              <a:ext cx="112713" cy="122238"/>
            </a:xfrm>
            <a:custGeom>
              <a:avLst/>
              <a:gdLst>
                <a:gd name="T0" fmla="*/ 16 w 30"/>
                <a:gd name="T1" fmla="*/ 0 h 32"/>
                <a:gd name="T2" fmla="*/ 15 w 30"/>
                <a:gd name="T3" fmla="*/ 1 h 32"/>
                <a:gd name="T4" fmla="*/ 15 w 30"/>
                <a:gd name="T5" fmla="*/ 3 h 32"/>
                <a:gd name="T6" fmla="*/ 15 w 30"/>
                <a:gd name="T7" fmla="*/ 4 h 32"/>
                <a:gd name="T8" fmla="*/ 17 w 30"/>
                <a:gd name="T9" fmla="*/ 6 h 32"/>
                <a:gd name="T10" fmla="*/ 30 w 30"/>
                <a:gd name="T11" fmla="*/ 15 h 32"/>
                <a:gd name="T12" fmla="*/ 28 w 30"/>
                <a:gd name="T13" fmla="*/ 17 h 32"/>
                <a:gd name="T14" fmla="*/ 7 w 30"/>
                <a:gd name="T15" fmla="*/ 18 h 32"/>
                <a:gd name="T16" fmla="*/ 15 w 30"/>
                <a:gd name="T17" fmla="*/ 24 h 32"/>
                <a:gd name="T18" fmla="*/ 18 w 30"/>
                <a:gd name="T19" fmla="*/ 25 h 32"/>
                <a:gd name="T20" fmla="*/ 19 w 30"/>
                <a:gd name="T21" fmla="*/ 25 h 32"/>
                <a:gd name="T22" fmla="*/ 21 w 30"/>
                <a:gd name="T23" fmla="*/ 25 h 32"/>
                <a:gd name="T24" fmla="*/ 22 w 30"/>
                <a:gd name="T25" fmla="*/ 24 h 32"/>
                <a:gd name="T26" fmla="*/ 23 w 30"/>
                <a:gd name="T27" fmla="*/ 25 h 32"/>
                <a:gd name="T28" fmla="*/ 17 w 30"/>
                <a:gd name="T29" fmla="*/ 32 h 32"/>
                <a:gd name="T30" fmla="*/ 16 w 30"/>
                <a:gd name="T31" fmla="*/ 31 h 32"/>
                <a:gd name="T32" fmla="*/ 17 w 30"/>
                <a:gd name="T33" fmla="*/ 30 h 32"/>
                <a:gd name="T34" fmla="*/ 17 w 30"/>
                <a:gd name="T35" fmla="*/ 29 h 32"/>
                <a:gd name="T36" fmla="*/ 17 w 30"/>
                <a:gd name="T37" fmla="*/ 27 h 32"/>
                <a:gd name="T38" fmla="*/ 14 w 30"/>
                <a:gd name="T39" fmla="*/ 25 h 32"/>
                <a:gd name="T40" fmla="*/ 6 w 30"/>
                <a:gd name="T41" fmla="*/ 20 h 32"/>
                <a:gd name="T42" fmla="*/ 5 w 30"/>
                <a:gd name="T43" fmla="*/ 19 h 32"/>
                <a:gd name="T44" fmla="*/ 4 w 30"/>
                <a:gd name="T45" fmla="*/ 19 h 32"/>
                <a:gd name="T46" fmla="*/ 2 w 30"/>
                <a:gd name="T47" fmla="*/ 19 h 32"/>
                <a:gd name="T48" fmla="*/ 1 w 30"/>
                <a:gd name="T49" fmla="*/ 20 h 32"/>
                <a:gd name="T50" fmla="*/ 0 w 30"/>
                <a:gd name="T51" fmla="*/ 20 h 32"/>
                <a:gd name="T52" fmla="*/ 5 w 30"/>
                <a:gd name="T53" fmla="*/ 13 h 32"/>
                <a:gd name="T54" fmla="*/ 23 w 30"/>
                <a:gd name="T55" fmla="*/ 12 h 32"/>
                <a:gd name="T56" fmla="*/ 17 w 30"/>
                <a:gd name="T57" fmla="*/ 8 h 32"/>
                <a:gd name="T58" fmla="*/ 14 w 30"/>
                <a:gd name="T59" fmla="*/ 6 h 32"/>
                <a:gd name="T60" fmla="*/ 13 w 30"/>
                <a:gd name="T61" fmla="*/ 6 h 32"/>
                <a:gd name="T62" fmla="*/ 11 w 30"/>
                <a:gd name="T63" fmla="*/ 7 h 32"/>
                <a:gd name="T64" fmla="*/ 10 w 30"/>
                <a:gd name="T65" fmla="*/ 8 h 32"/>
                <a:gd name="T66" fmla="*/ 9 w 30"/>
                <a:gd name="T67" fmla="*/ 7 h 32"/>
                <a:gd name="T68" fmla="*/ 15 w 30"/>
                <a:gd name="T69" fmla="*/ 0 h 32"/>
                <a:gd name="T70" fmla="*/ 16 w 30"/>
                <a:gd name="T71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0" h="32">
                  <a:moveTo>
                    <a:pt x="16" y="0"/>
                  </a:moveTo>
                  <a:cubicBezTo>
                    <a:pt x="15" y="1"/>
                    <a:pt x="15" y="1"/>
                    <a:pt x="15" y="1"/>
                  </a:cubicBezTo>
                  <a:cubicBezTo>
                    <a:pt x="15" y="2"/>
                    <a:pt x="15" y="2"/>
                    <a:pt x="15" y="3"/>
                  </a:cubicBezTo>
                  <a:cubicBezTo>
                    <a:pt x="15" y="3"/>
                    <a:pt x="15" y="4"/>
                    <a:pt x="15" y="4"/>
                  </a:cubicBezTo>
                  <a:cubicBezTo>
                    <a:pt x="16" y="5"/>
                    <a:pt x="16" y="5"/>
                    <a:pt x="17" y="6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6" y="25"/>
                    <a:pt x="17" y="25"/>
                    <a:pt x="18" y="25"/>
                  </a:cubicBezTo>
                  <a:cubicBezTo>
                    <a:pt x="18" y="26"/>
                    <a:pt x="19" y="26"/>
                    <a:pt x="19" y="25"/>
                  </a:cubicBezTo>
                  <a:cubicBezTo>
                    <a:pt x="20" y="25"/>
                    <a:pt x="20" y="25"/>
                    <a:pt x="21" y="25"/>
                  </a:cubicBezTo>
                  <a:cubicBezTo>
                    <a:pt x="21" y="24"/>
                    <a:pt x="21" y="24"/>
                    <a:pt x="22" y="24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7" y="31"/>
                    <a:pt x="17" y="30"/>
                    <a:pt x="17" y="30"/>
                  </a:cubicBezTo>
                  <a:cubicBezTo>
                    <a:pt x="17" y="30"/>
                    <a:pt x="17" y="29"/>
                    <a:pt x="17" y="29"/>
                  </a:cubicBezTo>
                  <a:cubicBezTo>
                    <a:pt x="17" y="28"/>
                    <a:pt x="17" y="28"/>
                    <a:pt x="17" y="27"/>
                  </a:cubicBezTo>
                  <a:cubicBezTo>
                    <a:pt x="16" y="27"/>
                    <a:pt x="16" y="26"/>
                    <a:pt x="14" y="25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6" y="19"/>
                    <a:pt x="6" y="19"/>
                    <a:pt x="5" y="19"/>
                  </a:cubicBezTo>
                  <a:cubicBezTo>
                    <a:pt x="5" y="19"/>
                    <a:pt x="4" y="19"/>
                    <a:pt x="4" y="19"/>
                  </a:cubicBezTo>
                  <a:cubicBezTo>
                    <a:pt x="3" y="19"/>
                    <a:pt x="3" y="19"/>
                    <a:pt x="2" y="19"/>
                  </a:cubicBezTo>
                  <a:cubicBezTo>
                    <a:pt x="2" y="20"/>
                    <a:pt x="2" y="20"/>
                    <a:pt x="1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6" y="7"/>
                    <a:pt x="15" y="6"/>
                    <a:pt x="14" y="6"/>
                  </a:cubicBezTo>
                  <a:cubicBezTo>
                    <a:pt x="14" y="6"/>
                    <a:pt x="13" y="6"/>
                    <a:pt x="13" y="6"/>
                  </a:cubicBezTo>
                  <a:cubicBezTo>
                    <a:pt x="12" y="6"/>
                    <a:pt x="12" y="6"/>
                    <a:pt x="11" y="7"/>
                  </a:cubicBezTo>
                  <a:cubicBezTo>
                    <a:pt x="11" y="7"/>
                    <a:pt x="11" y="7"/>
                    <a:pt x="10" y="8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15" y="0"/>
                    <a:pt x="15" y="0"/>
                    <a:pt x="15" y="0"/>
                  </a:cubicBez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l"/>
              <a:endParaRPr lang="zh-CN" altLang="en-US"/>
            </a:p>
          </p:txBody>
        </p:sp>
        <p:sp>
          <p:nvSpPr>
            <p:cNvPr id="25" name="Freeform 16"/>
            <p:cNvSpPr/>
            <p:nvPr userDrawn="1"/>
          </p:nvSpPr>
          <p:spPr bwMode="auto">
            <a:xfrm>
              <a:off x="715914" y="635422"/>
              <a:ext cx="90488" cy="95250"/>
            </a:xfrm>
            <a:custGeom>
              <a:avLst/>
              <a:gdLst>
                <a:gd name="T0" fmla="*/ 22 w 24"/>
                <a:gd name="T1" fmla="*/ 7 h 25"/>
                <a:gd name="T2" fmla="*/ 21 w 24"/>
                <a:gd name="T3" fmla="*/ 8 h 25"/>
                <a:gd name="T4" fmla="*/ 21 w 24"/>
                <a:gd name="T5" fmla="*/ 8 h 25"/>
                <a:gd name="T6" fmla="*/ 21 w 24"/>
                <a:gd name="T7" fmla="*/ 9 h 25"/>
                <a:gd name="T8" fmla="*/ 21 w 24"/>
                <a:gd name="T9" fmla="*/ 10 h 25"/>
                <a:gd name="T10" fmla="*/ 23 w 24"/>
                <a:gd name="T11" fmla="*/ 12 h 25"/>
                <a:gd name="T12" fmla="*/ 23 w 24"/>
                <a:gd name="T13" fmla="*/ 13 h 25"/>
                <a:gd name="T14" fmla="*/ 24 w 24"/>
                <a:gd name="T15" fmla="*/ 14 h 25"/>
                <a:gd name="T16" fmla="*/ 22 w 24"/>
                <a:gd name="T17" fmla="*/ 18 h 25"/>
                <a:gd name="T18" fmla="*/ 18 w 24"/>
                <a:gd name="T19" fmla="*/ 22 h 25"/>
                <a:gd name="T20" fmla="*/ 14 w 24"/>
                <a:gd name="T21" fmla="*/ 24 h 25"/>
                <a:gd name="T22" fmla="*/ 10 w 24"/>
                <a:gd name="T23" fmla="*/ 25 h 25"/>
                <a:gd name="T24" fmla="*/ 6 w 24"/>
                <a:gd name="T25" fmla="*/ 23 h 25"/>
                <a:gd name="T26" fmla="*/ 3 w 24"/>
                <a:gd name="T27" fmla="*/ 20 h 25"/>
                <a:gd name="T28" fmla="*/ 0 w 24"/>
                <a:gd name="T29" fmla="*/ 16 h 25"/>
                <a:gd name="T30" fmla="*/ 0 w 24"/>
                <a:gd name="T31" fmla="*/ 12 h 25"/>
                <a:gd name="T32" fmla="*/ 1 w 24"/>
                <a:gd name="T33" fmla="*/ 8 h 25"/>
                <a:gd name="T34" fmla="*/ 5 w 24"/>
                <a:gd name="T35" fmla="*/ 4 h 25"/>
                <a:gd name="T36" fmla="*/ 8 w 24"/>
                <a:gd name="T37" fmla="*/ 2 h 25"/>
                <a:gd name="T38" fmla="*/ 10 w 24"/>
                <a:gd name="T39" fmla="*/ 2 h 25"/>
                <a:gd name="T40" fmla="*/ 10 w 24"/>
                <a:gd name="T41" fmla="*/ 0 h 25"/>
                <a:gd name="T42" fmla="*/ 11 w 24"/>
                <a:gd name="T43" fmla="*/ 0 h 25"/>
                <a:gd name="T44" fmla="*/ 16 w 24"/>
                <a:gd name="T45" fmla="*/ 5 h 25"/>
                <a:gd name="T46" fmla="*/ 15 w 24"/>
                <a:gd name="T47" fmla="*/ 6 h 25"/>
                <a:gd name="T48" fmla="*/ 10 w 24"/>
                <a:gd name="T49" fmla="*/ 4 h 25"/>
                <a:gd name="T50" fmla="*/ 6 w 24"/>
                <a:gd name="T51" fmla="*/ 5 h 25"/>
                <a:gd name="T52" fmla="*/ 4 w 24"/>
                <a:gd name="T53" fmla="*/ 10 h 25"/>
                <a:gd name="T54" fmla="*/ 7 w 24"/>
                <a:gd name="T55" fmla="*/ 16 h 25"/>
                <a:gd name="T56" fmla="*/ 13 w 24"/>
                <a:gd name="T57" fmla="*/ 21 h 25"/>
                <a:gd name="T58" fmla="*/ 18 w 24"/>
                <a:gd name="T59" fmla="*/ 20 h 25"/>
                <a:gd name="T60" fmla="*/ 19 w 24"/>
                <a:gd name="T61" fmla="*/ 18 h 25"/>
                <a:gd name="T62" fmla="*/ 20 w 24"/>
                <a:gd name="T63" fmla="*/ 17 h 25"/>
                <a:gd name="T64" fmla="*/ 17 w 24"/>
                <a:gd name="T65" fmla="*/ 13 h 25"/>
                <a:gd name="T66" fmla="*/ 17 w 24"/>
                <a:gd name="T67" fmla="*/ 13 h 25"/>
                <a:gd name="T68" fmla="*/ 16 w 24"/>
                <a:gd name="T69" fmla="*/ 13 h 25"/>
                <a:gd name="T70" fmla="*/ 14 w 24"/>
                <a:gd name="T71" fmla="*/ 13 h 25"/>
                <a:gd name="T72" fmla="*/ 13 w 24"/>
                <a:gd name="T73" fmla="*/ 14 h 25"/>
                <a:gd name="T74" fmla="*/ 13 w 24"/>
                <a:gd name="T75" fmla="*/ 13 h 25"/>
                <a:gd name="T76" fmla="*/ 21 w 24"/>
                <a:gd name="T77" fmla="*/ 6 h 25"/>
                <a:gd name="T78" fmla="*/ 22 w 24"/>
                <a:gd name="T79" fmla="*/ 7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4" h="25">
                  <a:moveTo>
                    <a:pt x="22" y="7"/>
                  </a:moveTo>
                  <a:cubicBezTo>
                    <a:pt x="22" y="7"/>
                    <a:pt x="22" y="7"/>
                    <a:pt x="21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3"/>
                    <a:pt x="23" y="13"/>
                  </a:cubicBezTo>
                  <a:cubicBezTo>
                    <a:pt x="24" y="13"/>
                    <a:pt x="24" y="13"/>
                    <a:pt x="24" y="14"/>
                  </a:cubicBezTo>
                  <a:cubicBezTo>
                    <a:pt x="24" y="15"/>
                    <a:pt x="23" y="16"/>
                    <a:pt x="22" y="18"/>
                  </a:cubicBezTo>
                  <a:cubicBezTo>
                    <a:pt x="21" y="19"/>
                    <a:pt x="19" y="21"/>
                    <a:pt x="18" y="22"/>
                  </a:cubicBezTo>
                  <a:cubicBezTo>
                    <a:pt x="17" y="23"/>
                    <a:pt x="16" y="23"/>
                    <a:pt x="14" y="24"/>
                  </a:cubicBezTo>
                  <a:cubicBezTo>
                    <a:pt x="13" y="24"/>
                    <a:pt x="12" y="25"/>
                    <a:pt x="10" y="25"/>
                  </a:cubicBezTo>
                  <a:cubicBezTo>
                    <a:pt x="9" y="24"/>
                    <a:pt x="8" y="24"/>
                    <a:pt x="6" y="23"/>
                  </a:cubicBezTo>
                  <a:cubicBezTo>
                    <a:pt x="5" y="23"/>
                    <a:pt x="4" y="22"/>
                    <a:pt x="3" y="20"/>
                  </a:cubicBezTo>
                  <a:cubicBezTo>
                    <a:pt x="2" y="19"/>
                    <a:pt x="1" y="18"/>
                    <a:pt x="0" y="16"/>
                  </a:cubicBezTo>
                  <a:cubicBezTo>
                    <a:pt x="0" y="15"/>
                    <a:pt x="0" y="13"/>
                    <a:pt x="0" y="12"/>
                  </a:cubicBezTo>
                  <a:cubicBezTo>
                    <a:pt x="0" y="10"/>
                    <a:pt x="1" y="9"/>
                    <a:pt x="1" y="8"/>
                  </a:cubicBezTo>
                  <a:cubicBezTo>
                    <a:pt x="2" y="6"/>
                    <a:pt x="3" y="5"/>
                    <a:pt x="5" y="4"/>
                  </a:cubicBezTo>
                  <a:cubicBezTo>
                    <a:pt x="6" y="3"/>
                    <a:pt x="7" y="3"/>
                    <a:pt x="8" y="2"/>
                  </a:cubicBezTo>
                  <a:cubicBezTo>
                    <a:pt x="9" y="2"/>
                    <a:pt x="9" y="2"/>
                    <a:pt x="10" y="2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3" y="5"/>
                    <a:pt x="11" y="4"/>
                    <a:pt x="10" y="4"/>
                  </a:cubicBezTo>
                  <a:cubicBezTo>
                    <a:pt x="8" y="4"/>
                    <a:pt x="7" y="4"/>
                    <a:pt x="6" y="5"/>
                  </a:cubicBezTo>
                  <a:cubicBezTo>
                    <a:pt x="4" y="6"/>
                    <a:pt x="4" y="8"/>
                    <a:pt x="4" y="10"/>
                  </a:cubicBezTo>
                  <a:cubicBezTo>
                    <a:pt x="4" y="12"/>
                    <a:pt x="5" y="14"/>
                    <a:pt x="7" y="16"/>
                  </a:cubicBezTo>
                  <a:cubicBezTo>
                    <a:pt x="9" y="19"/>
                    <a:pt x="11" y="20"/>
                    <a:pt x="13" y="21"/>
                  </a:cubicBezTo>
                  <a:cubicBezTo>
                    <a:pt x="15" y="22"/>
                    <a:pt x="16" y="21"/>
                    <a:pt x="18" y="20"/>
                  </a:cubicBezTo>
                  <a:cubicBezTo>
                    <a:pt x="18" y="20"/>
                    <a:pt x="19" y="19"/>
                    <a:pt x="19" y="18"/>
                  </a:cubicBezTo>
                  <a:cubicBezTo>
                    <a:pt x="20" y="18"/>
                    <a:pt x="20" y="17"/>
                    <a:pt x="20" y="17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5" y="13"/>
                    <a:pt x="15" y="13"/>
                    <a:pt x="14" y="13"/>
                  </a:cubicBezTo>
                  <a:cubicBezTo>
                    <a:pt x="14" y="13"/>
                    <a:pt x="14" y="14"/>
                    <a:pt x="13" y="14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21" y="6"/>
                    <a:pt x="21" y="6"/>
                    <a:pt x="21" y="6"/>
                  </a:cubicBezTo>
                  <a:lnTo>
                    <a:pt x="22" y="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l"/>
              <a:endParaRPr lang="zh-CN" altLang="en-US"/>
            </a:p>
          </p:txBody>
        </p:sp>
        <p:sp>
          <p:nvSpPr>
            <p:cNvPr id="26" name="Freeform 17"/>
            <p:cNvSpPr/>
            <p:nvPr userDrawn="1"/>
          </p:nvSpPr>
          <p:spPr bwMode="auto">
            <a:xfrm>
              <a:off x="893714" y="536997"/>
              <a:ext cx="88900" cy="95250"/>
            </a:xfrm>
            <a:custGeom>
              <a:avLst/>
              <a:gdLst>
                <a:gd name="T0" fmla="*/ 24 w 24"/>
                <a:gd name="T1" fmla="*/ 1 h 25"/>
                <a:gd name="T2" fmla="*/ 23 w 24"/>
                <a:gd name="T3" fmla="*/ 2 h 25"/>
                <a:gd name="T4" fmla="*/ 22 w 24"/>
                <a:gd name="T5" fmla="*/ 3 h 25"/>
                <a:gd name="T6" fmla="*/ 21 w 24"/>
                <a:gd name="T7" fmla="*/ 4 h 25"/>
                <a:gd name="T8" fmla="*/ 22 w 24"/>
                <a:gd name="T9" fmla="*/ 7 h 25"/>
                <a:gd name="T10" fmla="*/ 24 w 24"/>
                <a:gd name="T11" fmla="*/ 15 h 25"/>
                <a:gd name="T12" fmla="*/ 23 w 24"/>
                <a:gd name="T13" fmla="*/ 21 h 25"/>
                <a:gd name="T14" fmla="*/ 17 w 24"/>
                <a:gd name="T15" fmla="*/ 24 h 25"/>
                <a:gd name="T16" fmla="*/ 10 w 24"/>
                <a:gd name="T17" fmla="*/ 24 h 25"/>
                <a:gd name="T18" fmla="*/ 6 w 24"/>
                <a:gd name="T19" fmla="*/ 19 h 25"/>
                <a:gd name="T20" fmla="*/ 4 w 24"/>
                <a:gd name="T21" fmla="*/ 9 h 25"/>
                <a:gd name="T22" fmla="*/ 3 w 24"/>
                <a:gd name="T23" fmla="*/ 8 h 25"/>
                <a:gd name="T24" fmla="*/ 2 w 24"/>
                <a:gd name="T25" fmla="*/ 8 h 25"/>
                <a:gd name="T26" fmla="*/ 1 w 24"/>
                <a:gd name="T27" fmla="*/ 8 h 25"/>
                <a:gd name="T28" fmla="*/ 0 w 24"/>
                <a:gd name="T29" fmla="*/ 8 h 25"/>
                <a:gd name="T30" fmla="*/ 0 w 24"/>
                <a:gd name="T31" fmla="*/ 7 h 25"/>
                <a:gd name="T32" fmla="*/ 11 w 24"/>
                <a:gd name="T33" fmla="*/ 4 h 25"/>
                <a:gd name="T34" fmla="*/ 11 w 24"/>
                <a:gd name="T35" fmla="*/ 5 h 25"/>
                <a:gd name="T36" fmla="*/ 10 w 24"/>
                <a:gd name="T37" fmla="*/ 5 h 25"/>
                <a:gd name="T38" fmla="*/ 9 w 24"/>
                <a:gd name="T39" fmla="*/ 6 h 25"/>
                <a:gd name="T40" fmla="*/ 9 w 24"/>
                <a:gd name="T41" fmla="*/ 7 h 25"/>
                <a:gd name="T42" fmla="*/ 9 w 24"/>
                <a:gd name="T43" fmla="*/ 8 h 25"/>
                <a:gd name="T44" fmla="*/ 11 w 24"/>
                <a:gd name="T45" fmla="*/ 18 h 25"/>
                <a:gd name="T46" fmla="*/ 14 w 24"/>
                <a:gd name="T47" fmla="*/ 22 h 25"/>
                <a:gd name="T48" fmla="*/ 18 w 24"/>
                <a:gd name="T49" fmla="*/ 22 h 25"/>
                <a:gd name="T50" fmla="*/ 22 w 24"/>
                <a:gd name="T51" fmla="*/ 20 h 25"/>
                <a:gd name="T52" fmla="*/ 22 w 24"/>
                <a:gd name="T53" fmla="*/ 15 h 25"/>
                <a:gd name="T54" fmla="*/ 20 w 24"/>
                <a:gd name="T55" fmla="*/ 8 h 25"/>
                <a:gd name="T56" fmla="*/ 19 w 24"/>
                <a:gd name="T57" fmla="*/ 5 h 25"/>
                <a:gd name="T58" fmla="*/ 18 w 24"/>
                <a:gd name="T59" fmla="*/ 4 h 25"/>
                <a:gd name="T60" fmla="*/ 17 w 24"/>
                <a:gd name="T61" fmla="*/ 4 h 25"/>
                <a:gd name="T62" fmla="*/ 15 w 24"/>
                <a:gd name="T63" fmla="*/ 4 h 25"/>
                <a:gd name="T64" fmla="*/ 15 w 24"/>
                <a:gd name="T65" fmla="*/ 3 h 25"/>
                <a:gd name="T66" fmla="*/ 24 w 24"/>
                <a:gd name="T67" fmla="*/ 0 h 25"/>
                <a:gd name="T68" fmla="*/ 24 w 24"/>
                <a:gd name="T69" fmla="*/ 1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4" h="25">
                  <a:moveTo>
                    <a:pt x="24" y="1"/>
                  </a:moveTo>
                  <a:cubicBezTo>
                    <a:pt x="24" y="2"/>
                    <a:pt x="23" y="2"/>
                    <a:pt x="23" y="2"/>
                  </a:cubicBezTo>
                  <a:cubicBezTo>
                    <a:pt x="22" y="2"/>
                    <a:pt x="22" y="3"/>
                    <a:pt x="22" y="3"/>
                  </a:cubicBezTo>
                  <a:cubicBezTo>
                    <a:pt x="21" y="3"/>
                    <a:pt x="21" y="4"/>
                    <a:pt x="21" y="4"/>
                  </a:cubicBezTo>
                  <a:cubicBezTo>
                    <a:pt x="21" y="5"/>
                    <a:pt x="21" y="6"/>
                    <a:pt x="22" y="7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7"/>
                    <a:pt x="24" y="19"/>
                    <a:pt x="23" y="21"/>
                  </a:cubicBezTo>
                  <a:cubicBezTo>
                    <a:pt x="22" y="22"/>
                    <a:pt x="20" y="24"/>
                    <a:pt x="17" y="24"/>
                  </a:cubicBezTo>
                  <a:cubicBezTo>
                    <a:pt x="15" y="25"/>
                    <a:pt x="12" y="25"/>
                    <a:pt x="10" y="24"/>
                  </a:cubicBezTo>
                  <a:cubicBezTo>
                    <a:pt x="8" y="23"/>
                    <a:pt x="7" y="22"/>
                    <a:pt x="6" y="1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3" y="9"/>
                    <a:pt x="3" y="8"/>
                    <a:pt x="3" y="8"/>
                  </a:cubicBezTo>
                  <a:cubicBezTo>
                    <a:pt x="3" y="8"/>
                    <a:pt x="3" y="8"/>
                    <a:pt x="2" y="8"/>
                  </a:cubicBezTo>
                  <a:cubicBezTo>
                    <a:pt x="2" y="8"/>
                    <a:pt x="2" y="8"/>
                    <a:pt x="1" y="8"/>
                  </a:cubicBezTo>
                  <a:cubicBezTo>
                    <a:pt x="1" y="8"/>
                    <a:pt x="1" y="8"/>
                    <a:pt x="0" y="8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5"/>
                    <a:pt x="10" y="5"/>
                    <a:pt x="10" y="5"/>
                  </a:cubicBezTo>
                  <a:cubicBezTo>
                    <a:pt x="10" y="5"/>
                    <a:pt x="9" y="6"/>
                    <a:pt x="9" y="6"/>
                  </a:cubicBezTo>
                  <a:cubicBezTo>
                    <a:pt x="9" y="6"/>
                    <a:pt x="9" y="6"/>
                    <a:pt x="9" y="7"/>
                  </a:cubicBezTo>
                  <a:cubicBezTo>
                    <a:pt x="9" y="7"/>
                    <a:pt x="9" y="7"/>
                    <a:pt x="9" y="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2" y="20"/>
                    <a:pt x="13" y="21"/>
                    <a:pt x="14" y="22"/>
                  </a:cubicBezTo>
                  <a:cubicBezTo>
                    <a:pt x="15" y="22"/>
                    <a:pt x="16" y="23"/>
                    <a:pt x="18" y="22"/>
                  </a:cubicBezTo>
                  <a:cubicBezTo>
                    <a:pt x="20" y="22"/>
                    <a:pt x="21" y="21"/>
                    <a:pt x="22" y="20"/>
                  </a:cubicBezTo>
                  <a:cubicBezTo>
                    <a:pt x="22" y="18"/>
                    <a:pt x="22" y="17"/>
                    <a:pt x="22" y="15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7"/>
                    <a:pt x="19" y="6"/>
                    <a:pt x="19" y="5"/>
                  </a:cubicBezTo>
                  <a:cubicBezTo>
                    <a:pt x="19" y="5"/>
                    <a:pt x="18" y="4"/>
                    <a:pt x="18" y="4"/>
                  </a:cubicBezTo>
                  <a:cubicBezTo>
                    <a:pt x="18" y="4"/>
                    <a:pt x="17" y="4"/>
                    <a:pt x="17" y="4"/>
                  </a:cubicBezTo>
                  <a:cubicBezTo>
                    <a:pt x="16" y="4"/>
                    <a:pt x="15" y="4"/>
                    <a:pt x="15" y="4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24" y="0"/>
                    <a:pt x="24" y="0"/>
                    <a:pt x="24" y="0"/>
                  </a:cubicBezTo>
                  <a:lnTo>
                    <a:pt x="2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l"/>
              <a:endParaRPr lang="zh-CN" altLang="en-US"/>
            </a:p>
          </p:txBody>
        </p:sp>
        <p:sp>
          <p:nvSpPr>
            <p:cNvPr id="27" name="Freeform 18"/>
            <p:cNvSpPr/>
            <p:nvPr userDrawn="1"/>
          </p:nvSpPr>
          <p:spPr bwMode="auto">
            <a:xfrm>
              <a:off x="1039764" y="529060"/>
              <a:ext cx="93663" cy="84138"/>
            </a:xfrm>
            <a:custGeom>
              <a:avLst/>
              <a:gdLst>
                <a:gd name="T0" fmla="*/ 25 w 25"/>
                <a:gd name="T1" fmla="*/ 2 h 22"/>
                <a:gd name="T2" fmla="*/ 24 w 25"/>
                <a:gd name="T3" fmla="*/ 2 h 22"/>
                <a:gd name="T4" fmla="*/ 22 w 25"/>
                <a:gd name="T5" fmla="*/ 3 h 22"/>
                <a:gd name="T6" fmla="*/ 21 w 25"/>
                <a:gd name="T7" fmla="*/ 4 h 22"/>
                <a:gd name="T8" fmla="*/ 21 w 25"/>
                <a:gd name="T9" fmla="*/ 7 h 22"/>
                <a:gd name="T10" fmla="*/ 21 w 25"/>
                <a:gd name="T11" fmla="*/ 22 h 22"/>
                <a:gd name="T12" fmla="*/ 18 w 25"/>
                <a:gd name="T13" fmla="*/ 22 h 22"/>
                <a:gd name="T14" fmla="*/ 5 w 25"/>
                <a:gd name="T15" fmla="*/ 5 h 22"/>
                <a:gd name="T16" fmla="*/ 5 w 25"/>
                <a:gd name="T17" fmla="*/ 15 h 22"/>
                <a:gd name="T18" fmla="*/ 5 w 25"/>
                <a:gd name="T19" fmla="*/ 18 h 22"/>
                <a:gd name="T20" fmla="*/ 6 w 25"/>
                <a:gd name="T21" fmla="*/ 20 h 22"/>
                <a:gd name="T22" fmla="*/ 7 w 25"/>
                <a:gd name="T23" fmla="*/ 20 h 22"/>
                <a:gd name="T24" fmla="*/ 9 w 25"/>
                <a:gd name="T25" fmla="*/ 21 h 22"/>
                <a:gd name="T26" fmla="*/ 9 w 25"/>
                <a:gd name="T27" fmla="*/ 22 h 22"/>
                <a:gd name="T28" fmla="*/ 0 w 25"/>
                <a:gd name="T29" fmla="*/ 22 h 22"/>
                <a:gd name="T30" fmla="*/ 0 w 25"/>
                <a:gd name="T31" fmla="*/ 20 h 22"/>
                <a:gd name="T32" fmla="*/ 1 w 25"/>
                <a:gd name="T33" fmla="*/ 20 h 22"/>
                <a:gd name="T34" fmla="*/ 2 w 25"/>
                <a:gd name="T35" fmla="*/ 20 h 22"/>
                <a:gd name="T36" fmla="*/ 3 w 25"/>
                <a:gd name="T37" fmla="*/ 18 h 22"/>
                <a:gd name="T38" fmla="*/ 3 w 25"/>
                <a:gd name="T39" fmla="*/ 15 h 22"/>
                <a:gd name="T40" fmla="*/ 4 w 25"/>
                <a:gd name="T41" fmla="*/ 5 h 22"/>
                <a:gd name="T42" fmla="*/ 3 w 25"/>
                <a:gd name="T43" fmla="*/ 4 h 22"/>
                <a:gd name="T44" fmla="*/ 3 w 25"/>
                <a:gd name="T45" fmla="*/ 3 h 22"/>
                <a:gd name="T46" fmla="*/ 2 w 25"/>
                <a:gd name="T47" fmla="*/ 2 h 22"/>
                <a:gd name="T48" fmla="*/ 0 w 25"/>
                <a:gd name="T49" fmla="*/ 2 h 22"/>
                <a:gd name="T50" fmla="*/ 0 w 25"/>
                <a:gd name="T51" fmla="*/ 0 h 22"/>
                <a:gd name="T52" fmla="*/ 8 w 25"/>
                <a:gd name="T53" fmla="*/ 1 h 22"/>
                <a:gd name="T54" fmla="*/ 19 w 25"/>
                <a:gd name="T55" fmla="*/ 15 h 22"/>
                <a:gd name="T56" fmla="*/ 19 w 25"/>
                <a:gd name="T57" fmla="*/ 7 h 22"/>
                <a:gd name="T58" fmla="*/ 19 w 25"/>
                <a:gd name="T59" fmla="*/ 4 h 22"/>
                <a:gd name="T60" fmla="*/ 18 w 25"/>
                <a:gd name="T61" fmla="*/ 3 h 22"/>
                <a:gd name="T62" fmla="*/ 17 w 25"/>
                <a:gd name="T63" fmla="*/ 2 h 22"/>
                <a:gd name="T64" fmla="*/ 16 w 25"/>
                <a:gd name="T65" fmla="*/ 2 h 22"/>
                <a:gd name="T66" fmla="*/ 16 w 25"/>
                <a:gd name="T67" fmla="*/ 1 h 22"/>
                <a:gd name="T68" fmla="*/ 25 w 25"/>
                <a:gd name="T69" fmla="*/ 1 h 22"/>
                <a:gd name="T70" fmla="*/ 25 w 25"/>
                <a:gd name="T71" fmla="*/ 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5" h="22">
                  <a:moveTo>
                    <a:pt x="25" y="2"/>
                  </a:moveTo>
                  <a:cubicBezTo>
                    <a:pt x="24" y="2"/>
                    <a:pt x="24" y="2"/>
                    <a:pt x="24" y="2"/>
                  </a:cubicBezTo>
                  <a:cubicBezTo>
                    <a:pt x="23" y="2"/>
                    <a:pt x="23" y="2"/>
                    <a:pt x="22" y="3"/>
                  </a:cubicBezTo>
                  <a:cubicBezTo>
                    <a:pt x="22" y="3"/>
                    <a:pt x="22" y="3"/>
                    <a:pt x="21" y="4"/>
                  </a:cubicBezTo>
                  <a:cubicBezTo>
                    <a:pt x="21" y="5"/>
                    <a:pt x="21" y="6"/>
                    <a:pt x="21" y="7"/>
                  </a:cubicBezTo>
                  <a:cubicBezTo>
                    <a:pt x="21" y="22"/>
                    <a:pt x="21" y="22"/>
                    <a:pt x="21" y="22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17"/>
                    <a:pt x="5" y="18"/>
                    <a:pt x="5" y="18"/>
                  </a:cubicBezTo>
                  <a:cubicBezTo>
                    <a:pt x="6" y="19"/>
                    <a:pt x="6" y="19"/>
                    <a:pt x="6" y="20"/>
                  </a:cubicBezTo>
                  <a:cubicBezTo>
                    <a:pt x="6" y="20"/>
                    <a:pt x="7" y="20"/>
                    <a:pt x="7" y="20"/>
                  </a:cubicBezTo>
                  <a:cubicBezTo>
                    <a:pt x="8" y="20"/>
                    <a:pt x="9" y="20"/>
                    <a:pt x="9" y="21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1" y="20"/>
                    <a:pt x="1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3" y="19"/>
                    <a:pt x="3" y="19"/>
                    <a:pt x="3" y="18"/>
                  </a:cubicBezTo>
                  <a:cubicBezTo>
                    <a:pt x="3" y="18"/>
                    <a:pt x="3" y="17"/>
                    <a:pt x="3" y="1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4" y="5"/>
                    <a:pt x="3" y="4"/>
                  </a:cubicBezTo>
                  <a:cubicBezTo>
                    <a:pt x="3" y="4"/>
                    <a:pt x="3" y="3"/>
                    <a:pt x="3" y="3"/>
                  </a:cubicBezTo>
                  <a:cubicBezTo>
                    <a:pt x="2" y="3"/>
                    <a:pt x="2" y="2"/>
                    <a:pt x="2" y="2"/>
                  </a:cubicBezTo>
                  <a:cubicBezTo>
                    <a:pt x="1" y="2"/>
                    <a:pt x="1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19" y="15"/>
                    <a:pt x="19" y="15"/>
                    <a:pt x="19" y="15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6"/>
                    <a:pt x="19" y="5"/>
                    <a:pt x="19" y="4"/>
                  </a:cubicBezTo>
                  <a:cubicBezTo>
                    <a:pt x="19" y="4"/>
                    <a:pt x="19" y="3"/>
                    <a:pt x="18" y="3"/>
                  </a:cubicBezTo>
                  <a:cubicBezTo>
                    <a:pt x="18" y="3"/>
                    <a:pt x="18" y="2"/>
                    <a:pt x="17" y="2"/>
                  </a:cubicBezTo>
                  <a:cubicBezTo>
                    <a:pt x="17" y="2"/>
                    <a:pt x="16" y="2"/>
                    <a:pt x="16" y="2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25" y="1"/>
                    <a:pt x="25" y="1"/>
                    <a:pt x="25" y="1"/>
                  </a:cubicBezTo>
                  <a:lnTo>
                    <a:pt x="25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l"/>
              <a:endParaRPr lang="zh-CN" altLang="en-US"/>
            </a:p>
          </p:txBody>
        </p:sp>
        <p:sp>
          <p:nvSpPr>
            <p:cNvPr id="28" name="Freeform 19"/>
            <p:cNvSpPr/>
            <p:nvPr userDrawn="1"/>
          </p:nvSpPr>
          <p:spPr bwMode="auto">
            <a:xfrm>
              <a:off x="1174701" y="544935"/>
              <a:ext cx="63500" cy="87313"/>
            </a:xfrm>
            <a:custGeom>
              <a:avLst/>
              <a:gdLst>
                <a:gd name="T0" fmla="*/ 11 w 17"/>
                <a:gd name="T1" fmla="*/ 23 h 23"/>
                <a:gd name="T2" fmla="*/ 0 w 17"/>
                <a:gd name="T3" fmla="*/ 20 h 23"/>
                <a:gd name="T4" fmla="*/ 0 w 17"/>
                <a:gd name="T5" fmla="*/ 19 h 23"/>
                <a:gd name="T6" fmla="*/ 2 w 17"/>
                <a:gd name="T7" fmla="*/ 19 h 23"/>
                <a:gd name="T8" fmla="*/ 3 w 17"/>
                <a:gd name="T9" fmla="*/ 19 h 23"/>
                <a:gd name="T10" fmla="*/ 3 w 17"/>
                <a:gd name="T11" fmla="*/ 19 h 23"/>
                <a:gd name="T12" fmla="*/ 4 w 17"/>
                <a:gd name="T13" fmla="*/ 18 h 23"/>
                <a:gd name="T14" fmla="*/ 8 w 17"/>
                <a:gd name="T15" fmla="*/ 4 h 23"/>
                <a:gd name="T16" fmla="*/ 8 w 17"/>
                <a:gd name="T17" fmla="*/ 3 h 23"/>
                <a:gd name="T18" fmla="*/ 7 w 17"/>
                <a:gd name="T19" fmla="*/ 2 h 23"/>
                <a:gd name="T20" fmla="*/ 6 w 17"/>
                <a:gd name="T21" fmla="*/ 1 h 23"/>
                <a:gd name="T22" fmla="*/ 5 w 17"/>
                <a:gd name="T23" fmla="*/ 1 h 23"/>
                <a:gd name="T24" fmla="*/ 5 w 17"/>
                <a:gd name="T25" fmla="*/ 0 h 23"/>
                <a:gd name="T26" fmla="*/ 17 w 17"/>
                <a:gd name="T27" fmla="*/ 3 h 23"/>
                <a:gd name="T28" fmla="*/ 16 w 17"/>
                <a:gd name="T29" fmla="*/ 4 h 23"/>
                <a:gd name="T30" fmla="*/ 15 w 17"/>
                <a:gd name="T31" fmla="*/ 4 h 23"/>
                <a:gd name="T32" fmla="*/ 14 w 17"/>
                <a:gd name="T33" fmla="*/ 4 h 23"/>
                <a:gd name="T34" fmla="*/ 13 w 17"/>
                <a:gd name="T35" fmla="*/ 4 h 23"/>
                <a:gd name="T36" fmla="*/ 13 w 17"/>
                <a:gd name="T37" fmla="*/ 5 h 23"/>
                <a:gd name="T38" fmla="*/ 9 w 17"/>
                <a:gd name="T39" fmla="*/ 19 h 23"/>
                <a:gd name="T40" fmla="*/ 9 w 17"/>
                <a:gd name="T41" fmla="*/ 20 h 23"/>
                <a:gd name="T42" fmla="*/ 10 w 17"/>
                <a:gd name="T43" fmla="*/ 21 h 23"/>
                <a:gd name="T44" fmla="*/ 11 w 17"/>
                <a:gd name="T45" fmla="*/ 22 h 23"/>
                <a:gd name="T46" fmla="*/ 12 w 17"/>
                <a:gd name="T47" fmla="*/ 22 h 23"/>
                <a:gd name="T48" fmla="*/ 11 w 17"/>
                <a:gd name="T4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7" h="23">
                  <a:moveTo>
                    <a:pt x="11" y="23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1" y="19"/>
                    <a:pt x="1" y="19"/>
                    <a:pt x="2" y="19"/>
                  </a:cubicBezTo>
                  <a:cubicBezTo>
                    <a:pt x="2" y="19"/>
                    <a:pt x="2" y="19"/>
                    <a:pt x="3" y="19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4" y="19"/>
                    <a:pt x="4" y="19"/>
                    <a:pt x="4" y="18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3"/>
                    <a:pt x="7" y="2"/>
                    <a:pt x="7" y="2"/>
                  </a:cubicBezTo>
                  <a:cubicBezTo>
                    <a:pt x="7" y="2"/>
                    <a:pt x="7" y="2"/>
                    <a:pt x="6" y="1"/>
                  </a:cubicBezTo>
                  <a:cubicBezTo>
                    <a:pt x="6" y="1"/>
                    <a:pt x="5" y="1"/>
                    <a:pt x="5" y="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6" y="4"/>
                    <a:pt x="15" y="4"/>
                  </a:cubicBezTo>
                  <a:cubicBezTo>
                    <a:pt x="15" y="4"/>
                    <a:pt x="14" y="4"/>
                    <a:pt x="14" y="4"/>
                  </a:cubicBezTo>
                  <a:cubicBezTo>
                    <a:pt x="14" y="4"/>
                    <a:pt x="13" y="4"/>
                    <a:pt x="13" y="4"/>
                  </a:cubicBezTo>
                  <a:cubicBezTo>
                    <a:pt x="13" y="4"/>
                    <a:pt x="13" y="5"/>
                    <a:pt x="13" y="5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1"/>
                    <a:pt x="9" y="21"/>
                    <a:pt x="10" y="21"/>
                  </a:cubicBezTo>
                  <a:cubicBezTo>
                    <a:pt x="10" y="21"/>
                    <a:pt x="10" y="21"/>
                    <a:pt x="11" y="22"/>
                  </a:cubicBezTo>
                  <a:cubicBezTo>
                    <a:pt x="11" y="22"/>
                    <a:pt x="11" y="22"/>
                    <a:pt x="12" y="22"/>
                  </a:cubicBezTo>
                  <a:lnTo>
                    <a:pt x="11" y="2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l"/>
              <a:endParaRPr lang="zh-CN" altLang="en-US"/>
            </a:p>
          </p:txBody>
        </p:sp>
        <p:sp>
          <p:nvSpPr>
            <p:cNvPr id="29" name="Freeform 20"/>
            <p:cNvSpPr/>
            <p:nvPr userDrawn="1"/>
          </p:nvSpPr>
          <p:spPr bwMode="auto">
            <a:xfrm>
              <a:off x="1292176" y="575097"/>
              <a:ext cx="82550" cy="95250"/>
            </a:xfrm>
            <a:custGeom>
              <a:avLst/>
              <a:gdLst>
                <a:gd name="T0" fmla="*/ 22 w 22"/>
                <a:gd name="T1" fmla="*/ 12 h 25"/>
                <a:gd name="T2" fmla="*/ 21 w 22"/>
                <a:gd name="T3" fmla="*/ 12 h 25"/>
                <a:gd name="T4" fmla="*/ 20 w 22"/>
                <a:gd name="T5" fmla="*/ 12 h 25"/>
                <a:gd name="T6" fmla="*/ 19 w 22"/>
                <a:gd name="T7" fmla="*/ 12 h 25"/>
                <a:gd name="T8" fmla="*/ 17 w 22"/>
                <a:gd name="T9" fmla="*/ 13 h 25"/>
                <a:gd name="T10" fmla="*/ 15 w 22"/>
                <a:gd name="T11" fmla="*/ 15 h 25"/>
                <a:gd name="T12" fmla="*/ 11 w 22"/>
                <a:gd name="T13" fmla="*/ 18 h 25"/>
                <a:gd name="T14" fmla="*/ 7 w 22"/>
                <a:gd name="T15" fmla="*/ 21 h 25"/>
                <a:gd name="T16" fmla="*/ 3 w 22"/>
                <a:gd name="T17" fmla="*/ 25 h 25"/>
                <a:gd name="T18" fmla="*/ 0 w 22"/>
                <a:gd name="T19" fmla="*/ 24 h 25"/>
                <a:gd name="T20" fmla="*/ 1 w 22"/>
                <a:gd name="T21" fmla="*/ 12 h 25"/>
                <a:gd name="T22" fmla="*/ 2 w 22"/>
                <a:gd name="T23" fmla="*/ 5 h 25"/>
                <a:gd name="T24" fmla="*/ 2 w 22"/>
                <a:gd name="T25" fmla="*/ 3 h 25"/>
                <a:gd name="T26" fmla="*/ 1 w 22"/>
                <a:gd name="T27" fmla="*/ 2 h 25"/>
                <a:gd name="T28" fmla="*/ 1 w 22"/>
                <a:gd name="T29" fmla="*/ 1 h 25"/>
                <a:gd name="T30" fmla="*/ 0 w 22"/>
                <a:gd name="T31" fmla="*/ 1 h 25"/>
                <a:gd name="T32" fmla="*/ 1 w 22"/>
                <a:gd name="T33" fmla="*/ 0 h 25"/>
                <a:gd name="T34" fmla="*/ 11 w 22"/>
                <a:gd name="T35" fmla="*/ 5 h 25"/>
                <a:gd name="T36" fmla="*/ 10 w 22"/>
                <a:gd name="T37" fmla="*/ 6 h 25"/>
                <a:gd name="T38" fmla="*/ 8 w 22"/>
                <a:gd name="T39" fmla="*/ 5 h 25"/>
                <a:gd name="T40" fmla="*/ 7 w 22"/>
                <a:gd name="T41" fmla="*/ 6 h 25"/>
                <a:gd name="T42" fmla="*/ 7 w 22"/>
                <a:gd name="T43" fmla="*/ 6 h 25"/>
                <a:gd name="T44" fmla="*/ 7 w 22"/>
                <a:gd name="T45" fmla="*/ 6 h 25"/>
                <a:gd name="T46" fmla="*/ 6 w 22"/>
                <a:gd name="T47" fmla="*/ 11 h 25"/>
                <a:gd name="T48" fmla="*/ 6 w 22"/>
                <a:gd name="T49" fmla="*/ 21 h 25"/>
                <a:gd name="T50" fmla="*/ 11 w 22"/>
                <a:gd name="T51" fmla="*/ 16 h 25"/>
                <a:gd name="T52" fmla="*/ 14 w 22"/>
                <a:gd name="T53" fmla="*/ 13 h 25"/>
                <a:gd name="T54" fmla="*/ 16 w 22"/>
                <a:gd name="T55" fmla="*/ 12 h 25"/>
                <a:gd name="T56" fmla="*/ 17 w 22"/>
                <a:gd name="T57" fmla="*/ 11 h 25"/>
                <a:gd name="T58" fmla="*/ 16 w 22"/>
                <a:gd name="T59" fmla="*/ 10 h 25"/>
                <a:gd name="T60" fmla="*/ 14 w 22"/>
                <a:gd name="T61" fmla="*/ 8 h 25"/>
                <a:gd name="T62" fmla="*/ 15 w 22"/>
                <a:gd name="T63" fmla="*/ 7 h 25"/>
                <a:gd name="T64" fmla="*/ 22 w 22"/>
                <a:gd name="T65" fmla="*/ 11 h 25"/>
                <a:gd name="T66" fmla="*/ 22 w 22"/>
                <a:gd name="T67" fmla="*/ 1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2" h="25">
                  <a:moveTo>
                    <a:pt x="22" y="12"/>
                  </a:moveTo>
                  <a:cubicBezTo>
                    <a:pt x="22" y="12"/>
                    <a:pt x="21" y="12"/>
                    <a:pt x="21" y="12"/>
                  </a:cubicBezTo>
                  <a:cubicBezTo>
                    <a:pt x="21" y="12"/>
                    <a:pt x="20" y="12"/>
                    <a:pt x="20" y="1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8" y="12"/>
                    <a:pt x="18" y="13"/>
                    <a:pt x="17" y="13"/>
                  </a:cubicBezTo>
                  <a:cubicBezTo>
                    <a:pt x="17" y="13"/>
                    <a:pt x="16" y="14"/>
                    <a:pt x="15" y="15"/>
                  </a:cubicBezTo>
                  <a:cubicBezTo>
                    <a:pt x="14" y="16"/>
                    <a:pt x="13" y="17"/>
                    <a:pt x="11" y="18"/>
                  </a:cubicBezTo>
                  <a:cubicBezTo>
                    <a:pt x="10" y="19"/>
                    <a:pt x="9" y="20"/>
                    <a:pt x="7" y="21"/>
                  </a:cubicBezTo>
                  <a:cubicBezTo>
                    <a:pt x="6" y="23"/>
                    <a:pt x="4" y="24"/>
                    <a:pt x="3" y="25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1" y="20"/>
                    <a:pt x="1" y="16"/>
                    <a:pt x="1" y="12"/>
                  </a:cubicBezTo>
                  <a:cubicBezTo>
                    <a:pt x="2" y="9"/>
                    <a:pt x="2" y="6"/>
                    <a:pt x="2" y="5"/>
                  </a:cubicBezTo>
                  <a:cubicBezTo>
                    <a:pt x="2" y="4"/>
                    <a:pt x="2" y="4"/>
                    <a:pt x="2" y="3"/>
                  </a:cubicBezTo>
                  <a:cubicBezTo>
                    <a:pt x="2" y="3"/>
                    <a:pt x="2" y="3"/>
                    <a:pt x="1" y="2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9" y="6"/>
                    <a:pt x="8" y="5"/>
                    <a:pt x="8" y="5"/>
                  </a:cubicBezTo>
                  <a:cubicBezTo>
                    <a:pt x="8" y="5"/>
                    <a:pt x="7" y="5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7"/>
                    <a:pt x="7" y="9"/>
                    <a:pt x="6" y="11"/>
                  </a:cubicBezTo>
                  <a:cubicBezTo>
                    <a:pt x="6" y="13"/>
                    <a:pt x="6" y="16"/>
                    <a:pt x="6" y="21"/>
                  </a:cubicBezTo>
                  <a:cubicBezTo>
                    <a:pt x="8" y="19"/>
                    <a:pt x="9" y="18"/>
                    <a:pt x="11" y="16"/>
                  </a:cubicBezTo>
                  <a:cubicBezTo>
                    <a:pt x="12" y="15"/>
                    <a:pt x="13" y="14"/>
                    <a:pt x="14" y="13"/>
                  </a:cubicBezTo>
                  <a:cubicBezTo>
                    <a:pt x="15" y="13"/>
                    <a:pt x="15" y="12"/>
                    <a:pt x="16" y="12"/>
                  </a:cubicBezTo>
                  <a:cubicBezTo>
                    <a:pt x="16" y="12"/>
                    <a:pt x="16" y="11"/>
                    <a:pt x="17" y="11"/>
                  </a:cubicBezTo>
                  <a:cubicBezTo>
                    <a:pt x="17" y="11"/>
                    <a:pt x="17" y="10"/>
                    <a:pt x="16" y="10"/>
                  </a:cubicBezTo>
                  <a:cubicBezTo>
                    <a:pt x="16" y="10"/>
                    <a:pt x="15" y="9"/>
                    <a:pt x="14" y="8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22" y="11"/>
                    <a:pt x="22" y="11"/>
                    <a:pt x="22" y="11"/>
                  </a:cubicBezTo>
                  <a:lnTo>
                    <a:pt x="22" y="1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l"/>
              <a:endParaRPr lang="zh-CN" altLang="en-US"/>
            </a:p>
          </p:txBody>
        </p:sp>
        <p:sp>
          <p:nvSpPr>
            <p:cNvPr id="30" name="Freeform 21"/>
            <p:cNvSpPr/>
            <p:nvPr userDrawn="1"/>
          </p:nvSpPr>
          <p:spPr bwMode="auto">
            <a:xfrm>
              <a:off x="1366789" y="651297"/>
              <a:ext cx="104775" cy="109538"/>
            </a:xfrm>
            <a:custGeom>
              <a:avLst/>
              <a:gdLst>
                <a:gd name="T0" fmla="*/ 25 w 28"/>
                <a:gd name="T1" fmla="*/ 17 h 29"/>
                <a:gd name="T2" fmla="*/ 24 w 28"/>
                <a:gd name="T3" fmla="*/ 16 h 29"/>
                <a:gd name="T4" fmla="*/ 24 w 28"/>
                <a:gd name="T5" fmla="*/ 13 h 29"/>
                <a:gd name="T6" fmla="*/ 24 w 28"/>
                <a:gd name="T7" fmla="*/ 11 h 29"/>
                <a:gd name="T8" fmla="*/ 23 w 28"/>
                <a:gd name="T9" fmla="*/ 10 h 29"/>
                <a:gd name="T10" fmla="*/ 22 w 28"/>
                <a:gd name="T11" fmla="*/ 9 h 29"/>
                <a:gd name="T12" fmla="*/ 20 w 28"/>
                <a:gd name="T13" fmla="*/ 7 h 29"/>
                <a:gd name="T14" fmla="*/ 14 w 28"/>
                <a:gd name="T15" fmla="*/ 13 h 29"/>
                <a:gd name="T16" fmla="*/ 16 w 28"/>
                <a:gd name="T17" fmla="*/ 14 h 29"/>
                <a:gd name="T18" fmla="*/ 17 w 28"/>
                <a:gd name="T19" fmla="*/ 15 h 29"/>
                <a:gd name="T20" fmla="*/ 19 w 28"/>
                <a:gd name="T21" fmla="*/ 15 h 29"/>
                <a:gd name="T22" fmla="*/ 20 w 28"/>
                <a:gd name="T23" fmla="*/ 15 h 29"/>
                <a:gd name="T24" fmla="*/ 21 w 28"/>
                <a:gd name="T25" fmla="*/ 14 h 29"/>
                <a:gd name="T26" fmla="*/ 22 w 28"/>
                <a:gd name="T27" fmla="*/ 15 h 29"/>
                <a:gd name="T28" fmla="*/ 16 w 28"/>
                <a:gd name="T29" fmla="*/ 21 h 29"/>
                <a:gd name="T30" fmla="*/ 15 w 28"/>
                <a:gd name="T31" fmla="*/ 21 h 29"/>
                <a:gd name="T32" fmla="*/ 16 w 28"/>
                <a:gd name="T33" fmla="*/ 19 h 29"/>
                <a:gd name="T34" fmla="*/ 16 w 28"/>
                <a:gd name="T35" fmla="*/ 18 h 29"/>
                <a:gd name="T36" fmla="*/ 16 w 28"/>
                <a:gd name="T37" fmla="*/ 16 h 29"/>
                <a:gd name="T38" fmla="*/ 15 w 28"/>
                <a:gd name="T39" fmla="*/ 15 h 29"/>
                <a:gd name="T40" fmla="*/ 13 w 28"/>
                <a:gd name="T41" fmla="*/ 14 h 29"/>
                <a:gd name="T42" fmla="*/ 9 w 28"/>
                <a:gd name="T43" fmla="*/ 18 h 29"/>
                <a:gd name="T44" fmla="*/ 8 w 28"/>
                <a:gd name="T45" fmla="*/ 20 h 29"/>
                <a:gd name="T46" fmla="*/ 8 w 28"/>
                <a:gd name="T47" fmla="*/ 21 h 29"/>
                <a:gd name="T48" fmla="*/ 9 w 28"/>
                <a:gd name="T49" fmla="*/ 21 h 29"/>
                <a:gd name="T50" fmla="*/ 10 w 28"/>
                <a:gd name="T51" fmla="*/ 23 h 29"/>
                <a:gd name="T52" fmla="*/ 11 w 28"/>
                <a:gd name="T53" fmla="*/ 24 h 29"/>
                <a:gd name="T54" fmla="*/ 12 w 28"/>
                <a:gd name="T55" fmla="*/ 24 h 29"/>
                <a:gd name="T56" fmla="*/ 13 w 28"/>
                <a:gd name="T57" fmla="*/ 25 h 29"/>
                <a:gd name="T58" fmla="*/ 14 w 28"/>
                <a:gd name="T59" fmla="*/ 25 h 29"/>
                <a:gd name="T60" fmla="*/ 16 w 28"/>
                <a:gd name="T61" fmla="*/ 25 h 29"/>
                <a:gd name="T62" fmla="*/ 19 w 28"/>
                <a:gd name="T63" fmla="*/ 24 h 29"/>
                <a:gd name="T64" fmla="*/ 20 w 28"/>
                <a:gd name="T65" fmla="*/ 25 h 29"/>
                <a:gd name="T66" fmla="*/ 15 w 28"/>
                <a:gd name="T67" fmla="*/ 29 h 29"/>
                <a:gd name="T68" fmla="*/ 0 w 28"/>
                <a:gd name="T69" fmla="*/ 16 h 29"/>
                <a:gd name="T70" fmla="*/ 1 w 28"/>
                <a:gd name="T71" fmla="*/ 15 h 29"/>
                <a:gd name="T72" fmla="*/ 2 w 28"/>
                <a:gd name="T73" fmla="*/ 16 h 29"/>
                <a:gd name="T74" fmla="*/ 3 w 28"/>
                <a:gd name="T75" fmla="*/ 16 h 29"/>
                <a:gd name="T76" fmla="*/ 4 w 28"/>
                <a:gd name="T77" fmla="*/ 16 h 29"/>
                <a:gd name="T78" fmla="*/ 5 w 28"/>
                <a:gd name="T79" fmla="*/ 16 h 29"/>
                <a:gd name="T80" fmla="*/ 15 w 28"/>
                <a:gd name="T81" fmla="*/ 5 h 29"/>
                <a:gd name="T82" fmla="*/ 15 w 28"/>
                <a:gd name="T83" fmla="*/ 4 h 29"/>
                <a:gd name="T84" fmla="*/ 15 w 28"/>
                <a:gd name="T85" fmla="*/ 3 h 29"/>
                <a:gd name="T86" fmla="*/ 14 w 28"/>
                <a:gd name="T87" fmla="*/ 2 h 29"/>
                <a:gd name="T88" fmla="*/ 14 w 28"/>
                <a:gd name="T89" fmla="*/ 1 h 29"/>
                <a:gd name="T90" fmla="*/ 15 w 28"/>
                <a:gd name="T91" fmla="*/ 0 h 29"/>
                <a:gd name="T92" fmla="*/ 28 w 28"/>
                <a:gd name="T93" fmla="*/ 13 h 29"/>
                <a:gd name="T94" fmla="*/ 25 w 28"/>
                <a:gd name="T95" fmla="*/ 17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8" h="29">
                  <a:moveTo>
                    <a:pt x="25" y="17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15"/>
                    <a:pt x="24" y="14"/>
                    <a:pt x="24" y="13"/>
                  </a:cubicBezTo>
                  <a:cubicBezTo>
                    <a:pt x="24" y="12"/>
                    <a:pt x="24" y="11"/>
                    <a:pt x="24" y="11"/>
                  </a:cubicBezTo>
                  <a:cubicBezTo>
                    <a:pt x="24" y="10"/>
                    <a:pt x="23" y="10"/>
                    <a:pt x="23" y="10"/>
                  </a:cubicBezTo>
                  <a:cubicBezTo>
                    <a:pt x="23" y="9"/>
                    <a:pt x="22" y="9"/>
                    <a:pt x="22" y="9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5"/>
                    <a:pt x="17" y="15"/>
                    <a:pt x="17" y="15"/>
                  </a:cubicBezTo>
                  <a:cubicBezTo>
                    <a:pt x="18" y="15"/>
                    <a:pt x="18" y="15"/>
                    <a:pt x="19" y="15"/>
                  </a:cubicBezTo>
                  <a:cubicBezTo>
                    <a:pt x="19" y="15"/>
                    <a:pt x="19" y="15"/>
                    <a:pt x="20" y="15"/>
                  </a:cubicBezTo>
                  <a:cubicBezTo>
                    <a:pt x="20" y="15"/>
                    <a:pt x="21" y="14"/>
                    <a:pt x="21" y="14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15" y="21"/>
                    <a:pt x="15" y="21"/>
                    <a:pt x="15" y="21"/>
                  </a:cubicBezTo>
                  <a:cubicBezTo>
                    <a:pt x="16" y="20"/>
                    <a:pt x="16" y="20"/>
                    <a:pt x="16" y="19"/>
                  </a:cubicBezTo>
                  <a:cubicBezTo>
                    <a:pt x="16" y="19"/>
                    <a:pt x="16" y="18"/>
                    <a:pt x="16" y="18"/>
                  </a:cubicBezTo>
                  <a:cubicBezTo>
                    <a:pt x="16" y="17"/>
                    <a:pt x="16" y="17"/>
                    <a:pt x="16" y="16"/>
                  </a:cubicBezTo>
                  <a:cubicBezTo>
                    <a:pt x="16" y="16"/>
                    <a:pt x="15" y="16"/>
                    <a:pt x="15" y="15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9"/>
                    <a:pt x="9" y="19"/>
                    <a:pt x="8" y="20"/>
                  </a:cubicBezTo>
                  <a:cubicBezTo>
                    <a:pt x="8" y="20"/>
                    <a:pt x="8" y="20"/>
                    <a:pt x="8" y="21"/>
                  </a:cubicBezTo>
                  <a:cubicBezTo>
                    <a:pt x="8" y="21"/>
                    <a:pt x="8" y="21"/>
                    <a:pt x="9" y="21"/>
                  </a:cubicBezTo>
                  <a:cubicBezTo>
                    <a:pt x="9" y="22"/>
                    <a:pt x="9" y="22"/>
                    <a:pt x="10" y="23"/>
                  </a:cubicBezTo>
                  <a:cubicBezTo>
                    <a:pt x="10" y="23"/>
                    <a:pt x="11" y="23"/>
                    <a:pt x="11" y="24"/>
                  </a:cubicBezTo>
                  <a:cubicBezTo>
                    <a:pt x="11" y="24"/>
                    <a:pt x="12" y="24"/>
                    <a:pt x="12" y="24"/>
                  </a:cubicBezTo>
                  <a:cubicBezTo>
                    <a:pt x="12" y="25"/>
                    <a:pt x="13" y="25"/>
                    <a:pt x="13" y="25"/>
                  </a:cubicBezTo>
                  <a:cubicBezTo>
                    <a:pt x="13" y="25"/>
                    <a:pt x="14" y="25"/>
                    <a:pt x="14" y="25"/>
                  </a:cubicBezTo>
                  <a:cubicBezTo>
                    <a:pt x="14" y="25"/>
                    <a:pt x="15" y="25"/>
                    <a:pt x="16" y="25"/>
                  </a:cubicBezTo>
                  <a:cubicBezTo>
                    <a:pt x="18" y="24"/>
                    <a:pt x="18" y="24"/>
                    <a:pt x="19" y="24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15"/>
                    <a:pt x="2" y="15"/>
                    <a:pt x="2" y="16"/>
                  </a:cubicBezTo>
                  <a:cubicBezTo>
                    <a:pt x="2" y="16"/>
                    <a:pt x="3" y="16"/>
                    <a:pt x="3" y="16"/>
                  </a:cubicBezTo>
                  <a:cubicBezTo>
                    <a:pt x="3" y="16"/>
                    <a:pt x="4" y="16"/>
                    <a:pt x="4" y="16"/>
                  </a:cubicBezTo>
                  <a:cubicBezTo>
                    <a:pt x="4" y="16"/>
                    <a:pt x="4" y="16"/>
                    <a:pt x="5" y="16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5" y="4"/>
                    <a:pt x="15" y="3"/>
                    <a:pt x="15" y="3"/>
                  </a:cubicBezTo>
                  <a:cubicBezTo>
                    <a:pt x="15" y="3"/>
                    <a:pt x="15" y="2"/>
                    <a:pt x="14" y="2"/>
                  </a:cubicBezTo>
                  <a:cubicBezTo>
                    <a:pt x="14" y="2"/>
                    <a:pt x="14" y="1"/>
                    <a:pt x="14" y="1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28" y="13"/>
                    <a:pt x="28" y="13"/>
                    <a:pt x="28" y="13"/>
                  </a:cubicBezTo>
                  <a:lnTo>
                    <a:pt x="25" y="1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l"/>
              <a:endParaRPr lang="zh-CN" altLang="en-US"/>
            </a:p>
          </p:txBody>
        </p:sp>
        <p:sp>
          <p:nvSpPr>
            <p:cNvPr id="31" name="Freeform 22"/>
            <p:cNvSpPr>
              <a:spLocks noEditPoints="1"/>
            </p:cNvSpPr>
            <p:nvPr userDrawn="1"/>
          </p:nvSpPr>
          <p:spPr bwMode="auto">
            <a:xfrm>
              <a:off x="1452514" y="749722"/>
              <a:ext cx="98425" cy="120650"/>
            </a:xfrm>
            <a:custGeom>
              <a:avLst/>
              <a:gdLst>
                <a:gd name="T0" fmla="*/ 13 w 26"/>
                <a:gd name="T1" fmla="*/ 32 h 32"/>
                <a:gd name="T2" fmla="*/ 8 w 26"/>
                <a:gd name="T3" fmla="*/ 25 h 32"/>
                <a:gd name="T4" fmla="*/ 11 w 26"/>
                <a:gd name="T5" fmla="*/ 20 h 32"/>
                <a:gd name="T6" fmla="*/ 12 w 26"/>
                <a:gd name="T7" fmla="*/ 14 h 32"/>
                <a:gd name="T8" fmla="*/ 12 w 26"/>
                <a:gd name="T9" fmla="*/ 14 h 32"/>
                <a:gd name="T10" fmla="*/ 7 w 26"/>
                <a:gd name="T11" fmla="*/ 17 h 32"/>
                <a:gd name="T12" fmla="*/ 6 w 26"/>
                <a:gd name="T13" fmla="*/ 18 h 32"/>
                <a:gd name="T14" fmla="*/ 6 w 26"/>
                <a:gd name="T15" fmla="*/ 19 h 32"/>
                <a:gd name="T16" fmla="*/ 6 w 26"/>
                <a:gd name="T17" fmla="*/ 20 h 32"/>
                <a:gd name="T18" fmla="*/ 7 w 26"/>
                <a:gd name="T19" fmla="*/ 21 h 32"/>
                <a:gd name="T20" fmla="*/ 6 w 26"/>
                <a:gd name="T21" fmla="*/ 21 h 32"/>
                <a:gd name="T22" fmla="*/ 0 w 26"/>
                <a:gd name="T23" fmla="*/ 12 h 32"/>
                <a:gd name="T24" fmla="*/ 0 w 26"/>
                <a:gd name="T25" fmla="*/ 11 h 32"/>
                <a:gd name="T26" fmla="*/ 1 w 26"/>
                <a:gd name="T27" fmla="*/ 12 h 32"/>
                <a:gd name="T28" fmla="*/ 2 w 26"/>
                <a:gd name="T29" fmla="*/ 13 h 32"/>
                <a:gd name="T30" fmla="*/ 3 w 26"/>
                <a:gd name="T31" fmla="*/ 13 h 32"/>
                <a:gd name="T32" fmla="*/ 4 w 26"/>
                <a:gd name="T33" fmla="*/ 13 h 32"/>
                <a:gd name="T34" fmla="*/ 16 w 26"/>
                <a:gd name="T35" fmla="*/ 5 h 32"/>
                <a:gd name="T36" fmla="*/ 17 w 26"/>
                <a:gd name="T37" fmla="*/ 4 h 32"/>
                <a:gd name="T38" fmla="*/ 17 w 26"/>
                <a:gd name="T39" fmla="*/ 3 h 32"/>
                <a:gd name="T40" fmla="*/ 17 w 26"/>
                <a:gd name="T41" fmla="*/ 2 h 32"/>
                <a:gd name="T42" fmla="*/ 16 w 26"/>
                <a:gd name="T43" fmla="*/ 1 h 32"/>
                <a:gd name="T44" fmla="*/ 17 w 26"/>
                <a:gd name="T45" fmla="*/ 0 h 32"/>
                <a:gd name="T46" fmla="*/ 24 w 26"/>
                <a:gd name="T47" fmla="*/ 10 h 32"/>
                <a:gd name="T48" fmla="*/ 26 w 26"/>
                <a:gd name="T49" fmla="*/ 16 h 32"/>
                <a:gd name="T50" fmla="*/ 24 w 26"/>
                <a:gd name="T51" fmla="*/ 20 h 32"/>
                <a:gd name="T52" fmla="*/ 20 w 26"/>
                <a:gd name="T53" fmla="*/ 21 h 32"/>
                <a:gd name="T54" fmla="*/ 16 w 26"/>
                <a:gd name="T55" fmla="*/ 19 h 32"/>
                <a:gd name="T56" fmla="*/ 15 w 26"/>
                <a:gd name="T57" fmla="*/ 22 h 32"/>
                <a:gd name="T58" fmla="*/ 14 w 26"/>
                <a:gd name="T59" fmla="*/ 26 h 32"/>
                <a:gd name="T60" fmla="*/ 13 w 26"/>
                <a:gd name="T61" fmla="*/ 28 h 32"/>
                <a:gd name="T62" fmla="*/ 13 w 26"/>
                <a:gd name="T63" fmla="*/ 30 h 32"/>
                <a:gd name="T64" fmla="*/ 13 w 26"/>
                <a:gd name="T65" fmla="*/ 31 h 32"/>
                <a:gd name="T66" fmla="*/ 14 w 26"/>
                <a:gd name="T67" fmla="*/ 31 h 32"/>
                <a:gd name="T68" fmla="*/ 13 w 26"/>
                <a:gd name="T69" fmla="*/ 32 h 32"/>
                <a:gd name="T70" fmla="*/ 20 w 26"/>
                <a:gd name="T71" fmla="*/ 15 h 32"/>
                <a:gd name="T72" fmla="*/ 22 w 26"/>
                <a:gd name="T73" fmla="*/ 12 h 32"/>
                <a:gd name="T74" fmla="*/ 21 w 26"/>
                <a:gd name="T75" fmla="*/ 9 h 32"/>
                <a:gd name="T76" fmla="*/ 21 w 26"/>
                <a:gd name="T77" fmla="*/ 8 h 32"/>
                <a:gd name="T78" fmla="*/ 13 w 26"/>
                <a:gd name="T79" fmla="*/ 13 h 32"/>
                <a:gd name="T80" fmla="*/ 14 w 26"/>
                <a:gd name="T81" fmla="*/ 14 h 32"/>
                <a:gd name="T82" fmla="*/ 17 w 26"/>
                <a:gd name="T83" fmla="*/ 16 h 32"/>
                <a:gd name="T84" fmla="*/ 20 w 26"/>
                <a:gd name="T85" fmla="*/ 1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6" h="32">
                  <a:moveTo>
                    <a:pt x="13" y="32"/>
                  </a:moveTo>
                  <a:cubicBezTo>
                    <a:pt x="8" y="25"/>
                    <a:pt x="8" y="25"/>
                    <a:pt x="8" y="25"/>
                  </a:cubicBezTo>
                  <a:cubicBezTo>
                    <a:pt x="9" y="23"/>
                    <a:pt x="10" y="21"/>
                    <a:pt x="11" y="20"/>
                  </a:cubicBezTo>
                  <a:cubicBezTo>
                    <a:pt x="11" y="18"/>
                    <a:pt x="12" y="16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6" y="17"/>
                    <a:pt x="6" y="18"/>
                    <a:pt x="6" y="18"/>
                  </a:cubicBezTo>
                  <a:cubicBezTo>
                    <a:pt x="6" y="18"/>
                    <a:pt x="6" y="18"/>
                    <a:pt x="6" y="19"/>
                  </a:cubicBezTo>
                  <a:cubicBezTo>
                    <a:pt x="6" y="19"/>
                    <a:pt x="6" y="19"/>
                    <a:pt x="6" y="20"/>
                  </a:cubicBezTo>
                  <a:cubicBezTo>
                    <a:pt x="6" y="20"/>
                    <a:pt x="6" y="20"/>
                    <a:pt x="7" y="2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1"/>
                    <a:pt x="1" y="12"/>
                    <a:pt x="1" y="12"/>
                  </a:cubicBezTo>
                  <a:cubicBezTo>
                    <a:pt x="2" y="12"/>
                    <a:pt x="2" y="13"/>
                    <a:pt x="2" y="13"/>
                  </a:cubicBezTo>
                  <a:cubicBezTo>
                    <a:pt x="2" y="13"/>
                    <a:pt x="3" y="13"/>
                    <a:pt x="3" y="13"/>
                  </a:cubicBezTo>
                  <a:cubicBezTo>
                    <a:pt x="3" y="13"/>
                    <a:pt x="3" y="13"/>
                    <a:pt x="4" y="13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5"/>
                    <a:pt x="17" y="4"/>
                    <a:pt x="17" y="4"/>
                  </a:cubicBezTo>
                  <a:cubicBezTo>
                    <a:pt x="17" y="4"/>
                    <a:pt x="17" y="4"/>
                    <a:pt x="17" y="3"/>
                  </a:cubicBezTo>
                  <a:cubicBezTo>
                    <a:pt x="17" y="3"/>
                    <a:pt x="17" y="2"/>
                    <a:pt x="17" y="2"/>
                  </a:cubicBezTo>
                  <a:cubicBezTo>
                    <a:pt x="16" y="2"/>
                    <a:pt x="16" y="1"/>
                    <a:pt x="16" y="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5" y="13"/>
                    <a:pt x="26" y="14"/>
                    <a:pt x="26" y="16"/>
                  </a:cubicBezTo>
                  <a:cubicBezTo>
                    <a:pt x="26" y="18"/>
                    <a:pt x="25" y="19"/>
                    <a:pt x="24" y="20"/>
                  </a:cubicBezTo>
                  <a:cubicBezTo>
                    <a:pt x="23" y="21"/>
                    <a:pt x="21" y="21"/>
                    <a:pt x="20" y="21"/>
                  </a:cubicBezTo>
                  <a:cubicBezTo>
                    <a:pt x="19" y="20"/>
                    <a:pt x="18" y="20"/>
                    <a:pt x="16" y="19"/>
                  </a:cubicBezTo>
                  <a:cubicBezTo>
                    <a:pt x="16" y="20"/>
                    <a:pt x="15" y="21"/>
                    <a:pt x="15" y="22"/>
                  </a:cubicBezTo>
                  <a:cubicBezTo>
                    <a:pt x="14" y="24"/>
                    <a:pt x="14" y="25"/>
                    <a:pt x="14" y="26"/>
                  </a:cubicBezTo>
                  <a:cubicBezTo>
                    <a:pt x="13" y="27"/>
                    <a:pt x="13" y="27"/>
                    <a:pt x="13" y="28"/>
                  </a:cubicBezTo>
                  <a:cubicBezTo>
                    <a:pt x="13" y="29"/>
                    <a:pt x="13" y="30"/>
                    <a:pt x="13" y="30"/>
                  </a:cubicBezTo>
                  <a:cubicBezTo>
                    <a:pt x="13" y="30"/>
                    <a:pt x="13" y="30"/>
                    <a:pt x="13" y="31"/>
                  </a:cubicBezTo>
                  <a:cubicBezTo>
                    <a:pt x="13" y="31"/>
                    <a:pt x="14" y="31"/>
                    <a:pt x="14" y="31"/>
                  </a:cubicBezTo>
                  <a:lnTo>
                    <a:pt x="13" y="32"/>
                  </a:lnTo>
                  <a:close/>
                  <a:moveTo>
                    <a:pt x="20" y="15"/>
                  </a:moveTo>
                  <a:cubicBezTo>
                    <a:pt x="21" y="14"/>
                    <a:pt x="22" y="13"/>
                    <a:pt x="22" y="12"/>
                  </a:cubicBezTo>
                  <a:cubicBezTo>
                    <a:pt x="22" y="11"/>
                    <a:pt x="22" y="10"/>
                    <a:pt x="21" y="9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5" y="15"/>
                    <a:pt x="16" y="16"/>
                    <a:pt x="17" y="16"/>
                  </a:cubicBezTo>
                  <a:cubicBezTo>
                    <a:pt x="18" y="16"/>
                    <a:pt x="19" y="16"/>
                    <a:pt x="20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l"/>
              <a:endParaRPr lang="zh-CN" altLang="en-US"/>
            </a:p>
          </p:txBody>
        </p:sp>
        <p:sp>
          <p:nvSpPr>
            <p:cNvPr id="32" name="Freeform 23"/>
            <p:cNvSpPr/>
            <p:nvPr userDrawn="1"/>
          </p:nvSpPr>
          <p:spPr bwMode="auto">
            <a:xfrm>
              <a:off x="1512839" y="884660"/>
              <a:ext cx="95250" cy="76200"/>
            </a:xfrm>
            <a:custGeom>
              <a:avLst/>
              <a:gdLst>
                <a:gd name="T0" fmla="*/ 2 w 25"/>
                <a:gd name="T1" fmla="*/ 13 h 20"/>
                <a:gd name="T2" fmla="*/ 2 w 25"/>
                <a:gd name="T3" fmla="*/ 10 h 20"/>
                <a:gd name="T4" fmla="*/ 2 w 25"/>
                <a:gd name="T5" fmla="*/ 7 h 20"/>
                <a:gd name="T6" fmla="*/ 1 w 25"/>
                <a:gd name="T7" fmla="*/ 6 h 20"/>
                <a:gd name="T8" fmla="*/ 0 w 25"/>
                <a:gd name="T9" fmla="*/ 5 h 20"/>
                <a:gd name="T10" fmla="*/ 7 w 25"/>
                <a:gd name="T11" fmla="*/ 2 h 20"/>
                <a:gd name="T12" fmla="*/ 8 w 25"/>
                <a:gd name="T13" fmla="*/ 4 h 20"/>
                <a:gd name="T14" fmla="*/ 6 w 25"/>
                <a:gd name="T15" fmla="*/ 5 h 20"/>
                <a:gd name="T16" fmla="*/ 4 w 25"/>
                <a:gd name="T17" fmla="*/ 7 h 20"/>
                <a:gd name="T18" fmla="*/ 4 w 25"/>
                <a:gd name="T19" fmla="*/ 10 h 20"/>
                <a:gd name="T20" fmla="*/ 4 w 25"/>
                <a:gd name="T21" fmla="*/ 13 h 20"/>
                <a:gd name="T22" fmla="*/ 6 w 25"/>
                <a:gd name="T23" fmla="*/ 15 h 20"/>
                <a:gd name="T24" fmla="*/ 8 w 25"/>
                <a:gd name="T25" fmla="*/ 15 h 20"/>
                <a:gd name="T26" fmla="*/ 10 w 25"/>
                <a:gd name="T27" fmla="*/ 14 h 20"/>
                <a:gd name="T28" fmla="*/ 11 w 25"/>
                <a:gd name="T29" fmla="*/ 11 h 20"/>
                <a:gd name="T30" fmla="*/ 11 w 25"/>
                <a:gd name="T31" fmla="*/ 8 h 20"/>
                <a:gd name="T32" fmla="*/ 11 w 25"/>
                <a:gd name="T33" fmla="*/ 6 h 20"/>
                <a:gd name="T34" fmla="*/ 12 w 25"/>
                <a:gd name="T35" fmla="*/ 3 h 20"/>
                <a:gd name="T36" fmla="*/ 15 w 25"/>
                <a:gd name="T37" fmla="*/ 0 h 20"/>
                <a:gd name="T38" fmla="*/ 17 w 25"/>
                <a:gd name="T39" fmla="*/ 0 h 20"/>
                <a:gd name="T40" fmla="*/ 20 w 25"/>
                <a:gd name="T41" fmla="*/ 1 h 20"/>
                <a:gd name="T42" fmla="*/ 22 w 25"/>
                <a:gd name="T43" fmla="*/ 3 h 20"/>
                <a:gd name="T44" fmla="*/ 23 w 25"/>
                <a:gd name="T45" fmla="*/ 6 h 20"/>
                <a:gd name="T46" fmla="*/ 24 w 25"/>
                <a:gd name="T47" fmla="*/ 9 h 20"/>
                <a:gd name="T48" fmla="*/ 24 w 25"/>
                <a:gd name="T49" fmla="*/ 12 h 20"/>
                <a:gd name="T50" fmla="*/ 25 w 25"/>
                <a:gd name="T51" fmla="*/ 12 h 20"/>
                <a:gd name="T52" fmla="*/ 25 w 25"/>
                <a:gd name="T53" fmla="*/ 14 h 20"/>
                <a:gd name="T54" fmla="*/ 19 w 25"/>
                <a:gd name="T55" fmla="*/ 16 h 20"/>
                <a:gd name="T56" fmla="*/ 18 w 25"/>
                <a:gd name="T57" fmla="*/ 15 h 20"/>
                <a:gd name="T58" fmla="*/ 20 w 25"/>
                <a:gd name="T59" fmla="*/ 13 h 20"/>
                <a:gd name="T60" fmla="*/ 22 w 25"/>
                <a:gd name="T61" fmla="*/ 11 h 20"/>
                <a:gd name="T62" fmla="*/ 22 w 25"/>
                <a:gd name="T63" fmla="*/ 9 h 20"/>
                <a:gd name="T64" fmla="*/ 22 w 25"/>
                <a:gd name="T65" fmla="*/ 7 h 20"/>
                <a:gd name="T66" fmla="*/ 20 w 25"/>
                <a:gd name="T67" fmla="*/ 5 h 20"/>
                <a:gd name="T68" fmla="*/ 18 w 25"/>
                <a:gd name="T69" fmla="*/ 4 h 20"/>
                <a:gd name="T70" fmla="*/ 16 w 25"/>
                <a:gd name="T71" fmla="*/ 6 h 20"/>
                <a:gd name="T72" fmla="*/ 16 w 25"/>
                <a:gd name="T73" fmla="*/ 9 h 20"/>
                <a:gd name="T74" fmla="*/ 16 w 25"/>
                <a:gd name="T75" fmla="*/ 11 h 20"/>
                <a:gd name="T76" fmla="*/ 16 w 25"/>
                <a:gd name="T77" fmla="*/ 13 h 20"/>
                <a:gd name="T78" fmla="*/ 15 w 25"/>
                <a:gd name="T79" fmla="*/ 17 h 20"/>
                <a:gd name="T80" fmla="*/ 12 w 25"/>
                <a:gd name="T81" fmla="*/ 20 h 20"/>
                <a:gd name="T82" fmla="*/ 9 w 25"/>
                <a:gd name="T83" fmla="*/ 20 h 20"/>
                <a:gd name="T84" fmla="*/ 6 w 25"/>
                <a:gd name="T85" fmla="*/ 19 h 20"/>
                <a:gd name="T86" fmla="*/ 4 w 25"/>
                <a:gd name="T87" fmla="*/ 17 h 20"/>
                <a:gd name="T88" fmla="*/ 2 w 25"/>
                <a:gd name="T89" fmla="*/ 1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5" h="20">
                  <a:moveTo>
                    <a:pt x="2" y="13"/>
                  </a:moveTo>
                  <a:cubicBezTo>
                    <a:pt x="2" y="12"/>
                    <a:pt x="2" y="11"/>
                    <a:pt x="2" y="10"/>
                  </a:cubicBezTo>
                  <a:cubicBezTo>
                    <a:pt x="2" y="9"/>
                    <a:pt x="2" y="8"/>
                    <a:pt x="2" y="7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7" y="4"/>
                    <a:pt x="7" y="5"/>
                    <a:pt x="6" y="5"/>
                  </a:cubicBezTo>
                  <a:cubicBezTo>
                    <a:pt x="5" y="6"/>
                    <a:pt x="5" y="7"/>
                    <a:pt x="4" y="7"/>
                  </a:cubicBezTo>
                  <a:cubicBezTo>
                    <a:pt x="4" y="8"/>
                    <a:pt x="4" y="9"/>
                    <a:pt x="4" y="10"/>
                  </a:cubicBezTo>
                  <a:cubicBezTo>
                    <a:pt x="3" y="11"/>
                    <a:pt x="4" y="12"/>
                    <a:pt x="4" y="13"/>
                  </a:cubicBezTo>
                  <a:cubicBezTo>
                    <a:pt x="4" y="14"/>
                    <a:pt x="5" y="15"/>
                    <a:pt x="6" y="15"/>
                  </a:cubicBezTo>
                  <a:cubicBezTo>
                    <a:pt x="7" y="16"/>
                    <a:pt x="7" y="16"/>
                    <a:pt x="8" y="15"/>
                  </a:cubicBezTo>
                  <a:cubicBezTo>
                    <a:pt x="9" y="15"/>
                    <a:pt x="10" y="15"/>
                    <a:pt x="10" y="14"/>
                  </a:cubicBezTo>
                  <a:cubicBezTo>
                    <a:pt x="10" y="13"/>
                    <a:pt x="11" y="12"/>
                    <a:pt x="11" y="11"/>
                  </a:cubicBezTo>
                  <a:cubicBezTo>
                    <a:pt x="11" y="10"/>
                    <a:pt x="11" y="9"/>
                    <a:pt x="11" y="8"/>
                  </a:cubicBezTo>
                  <a:cubicBezTo>
                    <a:pt x="11" y="8"/>
                    <a:pt x="11" y="7"/>
                    <a:pt x="11" y="6"/>
                  </a:cubicBezTo>
                  <a:cubicBezTo>
                    <a:pt x="11" y="5"/>
                    <a:pt x="11" y="3"/>
                    <a:pt x="12" y="3"/>
                  </a:cubicBezTo>
                  <a:cubicBezTo>
                    <a:pt x="13" y="2"/>
                    <a:pt x="14" y="1"/>
                    <a:pt x="15" y="0"/>
                  </a:cubicBezTo>
                  <a:cubicBezTo>
                    <a:pt x="16" y="0"/>
                    <a:pt x="16" y="0"/>
                    <a:pt x="17" y="0"/>
                  </a:cubicBezTo>
                  <a:cubicBezTo>
                    <a:pt x="18" y="0"/>
                    <a:pt x="19" y="1"/>
                    <a:pt x="20" y="1"/>
                  </a:cubicBezTo>
                  <a:cubicBezTo>
                    <a:pt x="20" y="1"/>
                    <a:pt x="21" y="2"/>
                    <a:pt x="22" y="3"/>
                  </a:cubicBezTo>
                  <a:cubicBezTo>
                    <a:pt x="22" y="4"/>
                    <a:pt x="23" y="5"/>
                    <a:pt x="23" y="6"/>
                  </a:cubicBezTo>
                  <a:cubicBezTo>
                    <a:pt x="24" y="7"/>
                    <a:pt x="24" y="8"/>
                    <a:pt x="24" y="9"/>
                  </a:cubicBezTo>
                  <a:cubicBezTo>
                    <a:pt x="24" y="10"/>
                    <a:pt x="24" y="11"/>
                    <a:pt x="24" y="12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19" y="14"/>
                    <a:pt x="19" y="14"/>
                    <a:pt x="20" y="13"/>
                  </a:cubicBezTo>
                  <a:cubicBezTo>
                    <a:pt x="21" y="12"/>
                    <a:pt x="21" y="12"/>
                    <a:pt x="22" y="11"/>
                  </a:cubicBezTo>
                  <a:cubicBezTo>
                    <a:pt x="22" y="11"/>
                    <a:pt x="22" y="10"/>
                    <a:pt x="22" y="9"/>
                  </a:cubicBezTo>
                  <a:cubicBezTo>
                    <a:pt x="22" y="8"/>
                    <a:pt x="22" y="8"/>
                    <a:pt x="22" y="7"/>
                  </a:cubicBezTo>
                  <a:cubicBezTo>
                    <a:pt x="22" y="6"/>
                    <a:pt x="21" y="5"/>
                    <a:pt x="20" y="5"/>
                  </a:cubicBezTo>
                  <a:cubicBezTo>
                    <a:pt x="20" y="4"/>
                    <a:pt x="19" y="4"/>
                    <a:pt x="18" y="4"/>
                  </a:cubicBezTo>
                  <a:cubicBezTo>
                    <a:pt x="17" y="5"/>
                    <a:pt x="17" y="5"/>
                    <a:pt x="16" y="6"/>
                  </a:cubicBezTo>
                  <a:cubicBezTo>
                    <a:pt x="16" y="7"/>
                    <a:pt x="16" y="8"/>
                    <a:pt x="16" y="9"/>
                  </a:cubicBezTo>
                  <a:cubicBezTo>
                    <a:pt x="16" y="10"/>
                    <a:pt x="16" y="11"/>
                    <a:pt x="16" y="11"/>
                  </a:cubicBezTo>
                  <a:cubicBezTo>
                    <a:pt x="16" y="12"/>
                    <a:pt x="16" y="13"/>
                    <a:pt x="16" y="13"/>
                  </a:cubicBezTo>
                  <a:cubicBezTo>
                    <a:pt x="16" y="15"/>
                    <a:pt x="15" y="16"/>
                    <a:pt x="15" y="17"/>
                  </a:cubicBezTo>
                  <a:cubicBezTo>
                    <a:pt x="14" y="18"/>
                    <a:pt x="13" y="19"/>
                    <a:pt x="12" y="20"/>
                  </a:cubicBezTo>
                  <a:cubicBezTo>
                    <a:pt x="11" y="20"/>
                    <a:pt x="10" y="20"/>
                    <a:pt x="9" y="20"/>
                  </a:cubicBezTo>
                  <a:cubicBezTo>
                    <a:pt x="8" y="20"/>
                    <a:pt x="7" y="19"/>
                    <a:pt x="6" y="19"/>
                  </a:cubicBezTo>
                  <a:cubicBezTo>
                    <a:pt x="6" y="18"/>
                    <a:pt x="5" y="18"/>
                    <a:pt x="4" y="17"/>
                  </a:cubicBezTo>
                  <a:cubicBezTo>
                    <a:pt x="3" y="16"/>
                    <a:pt x="3" y="15"/>
                    <a:pt x="2" y="1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l"/>
              <a:endParaRPr lang="zh-CN" altLang="en-US"/>
            </a:p>
          </p:txBody>
        </p:sp>
        <p:sp>
          <p:nvSpPr>
            <p:cNvPr id="33" name="Freeform 24"/>
            <p:cNvSpPr/>
            <p:nvPr userDrawn="1"/>
          </p:nvSpPr>
          <p:spPr bwMode="auto">
            <a:xfrm>
              <a:off x="1543001" y="1006897"/>
              <a:ext cx="82550" cy="52388"/>
            </a:xfrm>
            <a:custGeom>
              <a:avLst/>
              <a:gdLst>
                <a:gd name="T0" fmla="*/ 1 w 22"/>
                <a:gd name="T1" fmla="*/ 14 h 14"/>
                <a:gd name="T2" fmla="*/ 0 w 22"/>
                <a:gd name="T3" fmla="*/ 2 h 14"/>
                <a:gd name="T4" fmla="*/ 1 w 22"/>
                <a:gd name="T5" fmla="*/ 2 h 14"/>
                <a:gd name="T6" fmla="*/ 2 w 22"/>
                <a:gd name="T7" fmla="*/ 3 h 14"/>
                <a:gd name="T8" fmla="*/ 2 w 22"/>
                <a:gd name="T9" fmla="*/ 4 h 14"/>
                <a:gd name="T10" fmla="*/ 3 w 22"/>
                <a:gd name="T11" fmla="*/ 5 h 14"/>
                <a:gd name="T12" fmla="*/ 3 w 22"/>
                <a:gd name="T13" fmla="*/ 5 h 14"/>
                <a:gd name="T14" fmla="*/ 18 w 22"/>
                <a:gd name="T15" fmla="*/ 3 h 14"/>
                <a:gd name="T16" fmla="*/ 19 w 22"/>
                <a:gd name="T17" fmla="*/ 3 h 14"/>
                <a:gd name="T18" fmla="*/ 20 w 22"/>
                <a:gd name="T19" fmla="*/ 2 h 14"/>
                <a:gd name="T20" fmla="*/ 20 w 22"/>
                <a:gd name="T21" fmla="*/ 1 h 14"/>
                <a:gd name="T22" fmla="*/ 20 w 22"/>
                <a:gd name="T23" fmla="*/ 0 h 14"/>
                <a:gd name="T24" fmla="*/ 21 w 22"/>
                <a:gd name="T25" fmla="*/ 0 h 14"/>
                <a:gd name="T26" fmla="*/ 22 w 22"/>
                <a:gd name="T27" fmla="*/ 12 h 14"/>
                <a:gd name="T28" fmla="*/ 21 w 22"/>
                <a:gd name="T29" fmla="*/ 12 h 14"/>
                <a:gd name="T30" fmla="*/ 21 w 22"/>
                <a:gd name="T31" fmla="*/ 11 h 14"/>
                <a:gd name="T32" fmla="*/ 21 w 22"/>
                <a:gd name="T33" fmla="*/ 9 h 14"/>
                <a:gd name="T34" fmla="*/ 20 w 22"/>
                <a:gd name="T35" fmla="*/ 9 h 14"/>
                <a:gd name="T36" fmla="*/ 19 w 22"/>
                <a:gd name="T37" fmla="*/ 9 h 14"/>
                <a:gd name="T38" fmla="*/ 4 w 22"/>
                <a:gd name="T39" fmla="*/ 10 h 14"/>
                <a:gd name="T40" fmla="*/ 3 w 22"/>
                <a:gd name="T41" fmla="*/ 11 h 14"/>
                <a:gd name="T42" fmla="*/ 3 w 22"/>
                <a:gd name="T43" fmla="*/ 11 h 14"/>
                <a:gd name="T44" fmla="*/ 3 w 22"/>
                <a:gd name="T45" fmla="*/ 12 h 14"/>
                <a:gd name="T46" fmla="*/ 3 w 22"/>
                <a:gd name="T47" fmla="*/ 14 h 14"/>
                <a:gd name="T48" fmla="*/ 1 w 22"/>
                <a:gd name="T4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14">
                  <a:moveTo>
                    <a:pt x="1" y="14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3"/>
                    <a:pt x="2" y="3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5"/>
                    <a:pt x="2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20" y="3"/>
                    <a:pt x="20" y="2"/>
                  </a:cubicBezTo>
                  <a:cubicBezTo>
                    <a:pt x="20" y="2"/>
                    <a:pt x="20" y="2"/>
                    <a:pt x="20" y="1"/>
                  </a:cubicBezTo>
                  <a:cubicBezTo>
                    <a:pt x="20" y="1"/>
                    <a:pt x="20" y="0"/>
                    <a:pt x="20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10"/>
                    <a:pt x="21" y="10"/>
                    <a:pt x="21" y="9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0" y="9"/>
                    <a:pt x="19" y="9"/>
                    <a:pt x="19" y="9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10"/>
                    <a:pt x="3" y="10"/>
                    <a:pt x="3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3"/>
                    <a:pt x="3" y="13"/>
                    <a:pt x="3" y="14"/>
                  </a:cubicBezTo>
                  <a:lnTo>
                    <a:pt x="1" y="1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l"/>
              <a:endParaRPr lang="zh-CN" altLang="en-US"/>
            </a:p>
          </p:txBody>
        </p:sp>
        <p:sp>
          <p:nvSpPr>
            <p:cNvPr id="34" name="Freeform 25"/>
            <p:cNvSpPr/>
            <p:nvPr userDrawn="1"/>
          </p:nvSpPr>
          <p:spPr bwMode="auto">
            <a:xfrm>
              <a:off x="1543001" y="1108497"/>
              <a:ext cx="87313" cy="79375"/>
            </a:xfrm>
            <a:custGeom>
              <a:avLst/>
              <a:gdLst>
                <a:gd name="T0" fmla="*/ 14 w 23"/>
                <a:gd name="T1" fmla="*/ 21 h 21"/>
                <a:gd name="T2" fmla="*/ 14 w 23"/>
                <a:gd name="T3" fmla="*/ 20 h 21"/>
                <a:gd name="T4" fmla="*/ 17 w 23"/>
                <a:gd name="T5" fmla="*/ 18 h 21"/>
                <a:gd name="T6" fmla="*/ 19 w 23"/>
                <a:gd name="T7" fmla="*/ 17 h 21"/>
                <a:gd name="T8" fmla="*/ 20 w 23"/>
                <a:gd name="T9" fmla="*/ 16 h 21"/>
                <a:gd name="T10" fmla="*/ 20 w 23"/>
                <a:gd name="T11" fmla="*/ 14 h 21"/>
                <a:gd name="T12" fmla="*/ 20 w 23"/>
                <a:gd name="T13" fmla="*/ 14 h 21"/>
                <a:gd name="T14" fmla="*/ 3 w 23"/>
                <a:gd name="T15" fmla="*/ 12 h 21"/>
                <a:gd name="T16" fmla="*/ 3 w 23"/>
                <a:gd name="T17" fmla="*/ 12 h 21"/>
                <a:gd name="T18" fmla="*/ 2 w 23"/>
                <a:gd name="T19" fmla="*/ 13 h 21"/>
                <a:gd name="T20" fmla="*/ 1 w 23"/>
                <a:gd name="T21" fmla="*/ 14 h 21"/>
                <a:gd name="T22" fmla="*/ 1 w 23"/>
                <a:gd name="T23" fmla="*/ 15 h 21"/>
                <a:gd name="T24" fmla="*/ 0 w 23"/>
                <a:gd name="T25" fmla="*/ 15 h 21"/>
                <a:gd name="T26" fmla="*/ 1 w 23"/>
                <a:gd name="T27" fmla="*/ 3 h 21"/>
                <a:gd name="T28" fmla="*/ 2 w 23"/>
                <a:gd name="T29" fmla="*/ 3 h 21"/>
                <a:gd name="T30" fmla="*/ 2 w 23"/>
                <a:gd name="T31" fmla="*/ 4 h 21"/>
                <a:gd name="T32" fmla="*/ 2 w 23"/>
                <a:gd name="T33" fmla="*/ 5 h 21"/>
                <a:gd name="T34" fmla="*/ 3 w 23"/>
                <a:gd name="T35" fmla="*/ 6 h 21"/>
                <a:gd name="T36" fmla="*/ 4 w 23"/>
                <a:gd name="T37" fmla="*/ 7 h 21"/>
                <a:gd name="T38" fmla="*/ 20 w 23"/>
                <a:gd name="T39" fmla="*/ 9 h 21"/>
                <a:gd name="T40" fmla="*/ 21 w 23"/>
                <a:gd name="T41" fmla="*/ 8 h 21"/>
                <a:gd name="T42" fmla="*/ 21 w 23"/>
                <a:gd name="T43" fmla="*/ 7 h 21"/>
                <a:gd name="T44" fmla="*/ 21 w 23"/>
                <a:gd name="T45" fmla="*/ 5 h 21"/>
                <a:gd name="T46" fmla="*/ 19 w 23"/>
                <a:gd name="T47" fmla="*/ 3 h 21"/>
                <a:gd name="T48" fmla="*/ 17 w 23"/>
                <a:gd name="T49" fmla="*/ 2 h 21"/>
                <a:gd name="T50" fmla="*/ 17 w 23"/>
                <a:gd name="T51" fmla="*/ 0 h 21"/>
                <a:gd name="T52" fmla="*/ 23 w 23"/>
                <a:gd name="T53" fmla="*/ 1 h 21"/>
                <a:gd name="T54" fmla="*/ 20 w 23"/>
                <a:gd name="T55" fmla="*/ 21 h 21"/>
                <a:gd name="T56" fmla="*/ 14 w 23"/>
                <a:gd name="T57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3" h="21">
                  <a:moveTo>
                    <a:pt x="14" y="21"/>
                  </a:moveTo>
                  <a:cubicBezTo>
                    <a:pt x="14" y="20"/>
                    <a:pt x="14" y="20"/>
                    <a:pt x="14" y="20"/>
                  </a:cubicBezTo>
                  <a:cubicBezTo>
                    <a:pt x="15" y="19"/>
                    <a:pt x="16" y="19"/>
                    <a:pt x="17" y="18"/>
                  </a:cubicBezTo>
                  <a:cubicBezTo>
                    <a:pt x="19" y="18"/>
                    <a:pt x="19" y="17"/>
                    <a:pt x="19" y="17"/>
                  </a:cubicBezTo>
                  <a:cubicBezTo>
                    <a:pt x="19" y="16"/>
                    <a:pt x="19" y="16"/>
                    <a:pt x="20" y="16"/>
                  </a:cubicBezTo>
                  <a:cubicBezTo>
                    <a:pt x="20" y="15"/>
                    <a:pt x="20" y="15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2" y="12"/>
                    <a:pt x="2" y="12"/>
                    <a:pt x="2" y="13"/>
                  </a:cubicBezTo>
                  <a:cubicBezTo>
                    <a:pt x="2" y="13"/>
                    <a:pt x="2" y="13"/>
                    <a:pt x="1" y="14"/>
                  </a:cubicBezTo>
                  <a:cubicBezTo>
                    <a:pt x="1" y="14"/>
                    <a:pt x="1" y="14"/>
                    <a:pt x="1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4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4" y="6"/>
                    <a:pt x="4" y="7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1" y="6"/>
                    <a:pt x="21" y="6"/>
                    <a:pt x="21" y="5"/>
                  </a:cubicBezTo>
                  <a:cubicBezTo>
                    <a:pt x="21" y="5"/>
                    <a:pt x="20" y="4"/>
                    <a:pt x="19" y="3"/>
                  </a:cubicBezTo>
                  <a:cubicBezTo>
                    <a:pt x="18" y="3"/>
                    <a:pt x="17" y="2"/>
                    <a:pt x="17" y="2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0" y="21"/>
                    <a:pt x="20" y="21"/>
                    <a:pt x="20" y="21"/>
                  </a:cubicBezTo>
                  <a:lnTo>
                    <a:pt x="14" y="2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l"/>
              <a:endParaRPr lang="zh-CN" altLang="en-US"/>
            </a:p>
          </p:txBody>
        </p:sp>
        <p:sp>
          <p:nvSpPr>
            <p:cNvPr id="35" name="Freeform 26"/>
            <p:cNvSpPr/>
            <p:nvPr userDrawn="1"/>
          </p:nvSpPr>
          <p:spPr bwMode="auto">
            <a:xfrm>
              <a:off x="1509664" y="1233910"/>
              <a:ext cx="98425" cy="93663"/>
            </a:xfrm>
            <a:custGeom>
              <a:avLst/>
              <a:gdLst>
                <a:gd name="T0" fmla="*/ 16 w 26"/>
                <a:gd name="T1" fmla="*/ 24 h 25"/>
                <a:gd name="T2" fmla="*/ 17 w 26"/>
                <a:gd name="T3" fmla="*/ 23 h 25"/>
                <a:gd name="T4" fmla="*/ 17 w 26"/>
                <a:gd name="T5" fmla="*/ 22 h 25"/>
                <a:gd name="T6" fmla="*/ 16 w 26"/>
                <a:gd name="T7" fmla="*/ 21 h 25"/>
                <a:gd name="T8" fmla="*/ 15 w 26"/>
                <a:gd name="T9" fmla="*/ 19 h 25"/>
                <a:gd name="T10" fmla="*/ 13 w 26"/>
                <a:gd name="T11" fmla="*/ 17 h 25"/>
                <a:gd name="T12" fmla="*/ 11 w 26"/>
                <a:gd name="T13" fmla="*/ 13 h 25"/>
                <a:gd name="T14" fmla="*/ 9 w 26"/>
                <a:gd name="T15" fmla="*/ 11 h 25"/>
                <a:gd name="T16" fmla="*/ 7 w 26"/>
                <a:gd name="T17" fmla="*/ 10 h 25"/>
                <a:gd name="T18" fmla="*/ 4 w 26"/>
                <a:gd name="T19" fmla="*/ 9 h 25"/>
                <a:gd name="T20" fmla="*/ 3 w 26"/>
                <a:gd name="T21" fmla="*/ 9 h 25"/>
                <a:gd name="T22" fmla="*/ 2 w 26"/>
                <a:gd name="T23" fmla="*/ 10 h 25"/>
                <a:gd name="T24" fmla="*/ 2 w 26"/>
                <a:gd name="T25" fmla="*/ 11 h 25"/>
                <a:gd name="T26" fmla="*/ 1 w 26"/>
                <a:gd name="T27" fmla="*/ 12 h 25"/>
                <a:gd name="T28" fmla="*/ 0 w 26"/>
                <a:gd name="T29" fmla="*/ 11 h 25"/>
                <a:gd name="T30" fmla="*/ 4 w 26"/>
                <a:gd name="T31" fmla="*/ 0 h 25"/>
                <a:gd name="T32" fmla="*/ 5 w 26"/>
                <a:gd name="T33" fmla="*/ 1 h 25"/>
                <a:gd name="T34" fmla="*/ 5 w 26"/>
                <a:gd name="T35" fmla="*/ 2 h 25"/>
                <a:gd name="T36" fmla="*/ 5 w 26"/>
                <a:gd name="T37" fmla="*/ 3 h 25"/>
                <a:gd name="T38" fmla="*/ 5 w 26"/>
                <a:gd name="T39" fmla="*/ 4 h 25"/>
                <a:gd name="T40" fmla="*/ 6 w 26"/>
                <a:gd name="T41" fmla="*/ 4 h 25"/>
                <a:gd name="T42" fmla="*/ 9 w 26"/>
                <a:gd name="T43" fmla="*/ 6 h 25"/>
                <a:gd name="T44" fmla="*/ 10 w 26"/>
                <a:gd name="T45" fmla="*/ 6 h 25"/>
                <a:gd name="T46" fmla="*/ 11 w 26"/>
                <a:gd name="T47" fmla="*/ 6 h 25"/>
                <a:gd name="T48" fmla="*/ 12 w 26"/>
                <a:gd name="T49" fmla="*/ 6 h 25"/>
                <a:gd name="T50" fmla="*/ 13 w 26"/>
                <a:gd name="T51" fmla="*/ 6 h 25"/>
                <a:gd name="T52" fmla="*/ 17 w 26"/>
                <a:gd name="T53" fmla="*/ 5 h 25"/>
                <a:gd name="T54" fmla="*/ 21 w 26"/>
                <a:gd name="T55" fmla="*/ 4 h 25"/>
                <a:gd name="T56" fmla="*/ 23 w 26"/>
                <a:gd name="T57" fmla="*/ 4 h 25"/>
                <a:gd name="T58" fmla="*/ 24 w 26"/>
                <a:gd name="T59" fmla="*/ 3 h 25"/>
                <a:gd name="T60" fmla="*/ 25 w 26"/>
                <a:gd name="T61" fmla="*/ 3 h 25"/>
                <a:gd name="T62" fmla="*/ 25 w 26"/>
                <a:gd name="T63" fmla="*/ 2 h 25"/>
                <a:gd name="T64" fmla="*/ 26 w 26"/>
                <a:gd name="T65" fmla="*/ 2 h 25"/>
                <a:gd name="T66" fmla="*/ 22 w 26"/>
                <a:gd name="T67" fmla="*/ 13 h 25"/>
                <a:gd name="T68" fmla="*/ 21 w 26"/>
                <a:gd name="T69" fmla="*/ 13 h 25"/>
                <a:gd name="T70" fmla="*/ 21 w 26"/>
                <a:gd name="T71" fmla="*/ 11 h 25"/>
                <a:gd name="T72" fmla="*/ 21 w 26"/>
                <a:gd name="T73" fmla="*/ 10 h 25"/>
                <a:gd name="T74" fmla="*/ 20 w 26"/>
                <a:gd name="T75" fmla="*/ 10 h 25"/>
                <a:gd name="T76" fmla="*/ 19 w 26"/>
                <a:gd name="T77" fmla="*/ 10 h 25"/>
                <a:gd name="T78" fmla="*/ 16 w 26"/>
                <a:gd name="T79" fmla="*/ 11 h 25"/>
                <a:gd name="T80" fmla="*/ 11 w 26"/>
                <a:gd name="T81" fmla="*/ 11 h 25"/>
                <a:gd name="T82" fmla="*/ 16 w 26"/>
                <a:gd name="T83" fmla="*/ 17 h 25"/>
                <a:gd name="T84" fmla="*/ 17 w 26"/>
                <a:gd name="T85" fmla="*/ 19 h 25"/>
                <a:gd name="T86" fmla="*/ 18 w 26"/>
                <a:gd name="T87" fmla="*/ 19 h 25"/>
                <a:gd name="T88" fmla="*/ 19 w 26"/>
                <a:gd name="T89" fmla="*/ 17 h 25"/>
                <a:gd name="T90" fmla="*/ 20 w 26"/>
                <a:gd name="T91" fmla="*/ 17 h 25"/>
                <a:gd name="T92" fmla="*/ 18 w 26"/>
                <a:gd name="T93" fmla="*/ 25 h 25"/>
                <a:gd name="T94" fmla="*/ 16 w 26"/>
                <a:gd name="T95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6" h="25">
                  <a:moveTo>
                    <a:pt x="16" y="24"/>
                  </a:moveTo>
                  <a:cubicBezTo>
                    <a:pt x="17" y="24"/>
                    <a:pt x="17" y="23"/>
                    <a:pt x="17" y="23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6" y="22"/>
                    <a:pt x="16" y="21"/>
                    <a:pt x="16" y="21"/>
                  </a:cubicBezTo>
                  <a:cubicBezTo>
                    <a:pt x="16" y="20"/>
                    <a:pt x="16" y="20"/>
                    <a:pt x="15" y="19"/>
                  </a:cubicBezTo>
                  <a:cubicBezTo>
                    <a:pt x="15" y="19"/>
                    <a:pt x="14" y="18"/>
                    <a:pt x="13" y="17"/>
                  </a:cubicBezTo>
                  <a:cubicBezTo>
                    <a:pt x="12" y="15"/>
                    <a:pt x="12" y="14"/>
                    <a:pt x="11" y="13"/>
                  </a:cubicBezTo>
                  <a:cubicBezTo>
                    <a:pt x="10" y="12"/>
                    <a:pt x="10" y="12"/>
                    <a:pt x="9" y="11"/>
                  </a:cubicBezTo>
                  <a:cubicBezTo>
                    <a:pt x="9" y="11"/>
                    <a:pt x="8" y="11"/>
                    <a:pt x="7" y="10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9"/>
                    <a:pt x="4" y="9"/>
                    <a:pt x="3" y="9"/>
                  </a:cubicBezTo>
                  <a:cubicBezTo>
                    <a:pt x="3" y="9"/>
                    <a:pt x="3" y="9"/>
                    <a:pt x="2" y="10"/>
                  </a:cubicBezTo>
                  <a:cubicBezTo>
                    <a:pt x="2" y="10"/>
                    <a:pt x="2" y="10"/>
                    <a:pt x="2" y="11"/>
                  </a:cubicBezTo>
                  <a:cubicBezTo>
                    <a:pt x="1" y="11"/>
                    <a:pt x="1" y="11"/>
                    <a:pt x="1" y="1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2"/>
                  </a:cubicBezTo>
                  <a:cubicBezTo>
                    <a:pt x="5" y="2"/>
                    <a:pt x="5" y="3"/>
                    <a:pt x="5" y="3"/>
                  </a:cubicBezTo>
                  <a:cubicBezTo>
                    <a:pt x="5" y="3"/>
                    <a:pt x="5" y="4"/>
                    <a:pt x="5" y="4"/>
                  </a:cubicBezTo>
                  <a:cubicBezTo>
                    <a:pt x="5" y="4"/>
                    <a:pt x="6" y="4"/>
                    <a:pt x="6" y="4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6"/>
                    <a:pt x="11" y="6"/>
                    <a:pt x="12" y="6"/>
                  </a:cubicBezTo>
                  <a:cubicBezTo>
                    <a:pt x="12" y="6"/>
                    <a:pt x="12" y="6"/>
                    <a:pt x="13" y="6"/>
                  </a:cubicBezTo>
                  <a:cubicBezTo>
                    <a:pt x="14" y="6"/>
                    <a:pt x="16" y="5"/>
                    <a:pt x="17" y="5"/>
                  </a:cubicBezTo>
                  <a:cubicBezTo>
                    <a:pt x="19" y="5"/>
                    <a:pt x="20" y="5"/>
                    <a:pt x="21" y="4"/>
                  </a:cubicBezTo>
                  <a:cubicBezTo>
                    <a:pt x="22" y="4"/>
                    <a:pt x="22" y="4"/>
                    <a:pt x="23" y="4"/>
                  </a:cubicBezTo>
                  <a:cubicBezTo>
                    <a:pt x="23" y="4"/>
                    <a:pt x="24" y="4"/>
                    <a:pt x="24" y="3"/>
                  </a:cubicBezTo>
                  <a:cubicBezTo>
                    <a:pt x="24" y="3"/>
                    <a:pt x="24" y="3"/>
                    <a:pt x="25" y="3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1" y="12"/>
                    <a:pt x="21" y="11"/>
                    <a:pt x="21" y="11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1" y="10"/>
                    <a:pt x="21" y="10"/>
                    <a:pt x="20" y="10"/>
                  </a:cubicBezTo>
                  <a:cubicBezTo>
                    <a:pt x="20" y="10"/>
                    <a:pt x="19" y="10"/>
                    <a:pt x="19" y="10"/>
                  </a:cubicBezTo>
                  <a:cubicBezTo>
                    <a:pt x="18" y="10"/>
                    <a:pt x="17" y="10"/>
                    <a:pt x="16" y="11"/>
                  </a:cubicBezTo>
                  <a:cubicBezTo>
                    <a:pt x="14" y="11"/>
                    <a:pt x="13" y="11"/>
                    <a:pt x="11" y="11"/>
                  </a:cubicBezTo>
                  <a:cubicBezTo>
                    <a:pt x="13" y="14"/>
                    <a:pt x="15" y="16"/>
                    <a:pt x="16" y="17"/>
                  </a:cubicBezTo>
                  <a:cubicBezTo>
                    <a:pt x="16" y="18"/>
                    <a:pt x="17" y="19"/>
                    <a:pt x="17" y="19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9" y="18"/>
                    <a:pt x="19" y="18"/>
                    <a:pt x="19" y="17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18" y="25"/>
                    <a:pt x="18" y="25"/>
                    <a:pt x="18" y="25"/>
                  </a:cubicBezTo>
                  <a:lnTo>
                    <a:pt x="16" y="2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l"/>
              <a:endParaRPr lang="zh-CN" altLang="en-US"/>
            </a:p>
          </p:txBody>
        </p:sp>
        <p:sp>
          <p:nvSpPr>
            <p:cNvPr id="36" name="Freeform 27"/>
            <p:cNvSpPr>
              <a:spLocks noEditPoints="1"/>
            </p:cNvSpPr>
            <p:nvPr userDrawn="1"/>
          </p:nvSpPr>
          <p:spPr bwMode="auto">
            <a:xfrm>
              <a:off x="671464" y="673522"/>
              <a:ext cx="815975" cy="820738"/>
            </a:xfrm>
            <a:custGeom>
              <a:avLst/>
              <a:gdLst>
                <a:gd name="T0" fmla="*/ 108 w 217"/>
                <a:gd name="T1" fmla="*/ 217 h 217"/>
                <a:gd name="T2" fmla="*/ 108 w 217"/>
                <a:gd name="T3" fmla="*/ 0 h 217"/>
                <a:gd name="T4" fmla="*/ 92 w 217"/>
                <a:gd name="T5" fmla="*/ 18 h 217"/>
                <a:gd name="T6" fmla="*/ 84 w 217"/>
                <a:gd name="T7" fmla="*/ 38 h 217"/>
                <a:gd name="T8" fmla="*/ 27 w 217"/>
                <a:gd name="T9" fmla="*/ 67 h 217"/>
                <a:gd name="T10" fmla="*/ 38 w 217"/>
                <a:gd name="T11" fmla="*/ 80 h 217"/>
                <a:gd name="T12" fmla="*/ 84 w 217"/>
                <a:gd name="T13" fmla="*/ 74 h 217"/>
                <a:gd name="T14" fmla="*/ 21 w 217"/>
                <a:gd name="T15" fmla="*/ 128 h 217"/>
                <a:gd name="T16" fmla="*/ 23 w 217"/>
                <a:gd name="T17" fmla="*/ 139 h 217"/>
                <a:gd name="T18" fmla="*/ 63 w 217"/>
                <a:gd name="T19" fmla="*/ 104 h 217"/>
                <a:gd name="T20" fmla="*/ 101 w 217"/>
                <a:gd name="T21" fmla="*/ 80 h 217"/>
                <a:gd name="T22" fmla="*/ 101 w 217"/>
                <a:gd name="T23" fmla="*/ 27 h 217"/>
                <a:gd name="T24" fmla="*/ 92 w 217"/>
                <a:gd name="T25" fmla="*/ 18 h 217"/>
                <a:gd name="T26" fmla="*/ 116 w 217"/>
                <a:gd name="T27" fmla="*/ 27 h 217"/>
                <a:gd name="T28" fmla="*/ 116 w 217"/>
                <a:gd name="T29" fmla="*/ 80 h 217"/>
                <a:gd name="T30" fmla="*/ 154 w 217"/>
                <a:gd name="T31" fmla="*/ 104 h 217"/>
                <a:gd name="T32" fmla="*/ 193 w 217"/>
                <a:gd name="T33" fmla="*/ 139 h 217"/>
                <a:gd name="T34" fmla="*/ 196 w 217"/>
                <a:gd name="T35" fmla="*/ 128 h 217"/>
                <a:gd name="T36" fmla="*/ 133 w 217"/>
                <a:gd name="T37" fmla="*/ 74 h 217"/>
                <a:gd name="T38" fmla="*/ 178 w 217"/>
                <a:gd name="T39" fmla="*/ 80 h 217"/>
                <a:gd name="T40" fmla="*/ 189 w 217"/>
                <a:gd name="T41" fmla="*/ 67 h 217"/>
                <a:gd name="T42" fmla="*/ 133 w 217"/>
                <a:gd name="T43" fmla="*/ 38 h 217"/>
                <a:gd name="T44" fmla="*/ 124 w 217"/>
                <a:gd name="T45" fmla="*/ 18 h 217"/>
                <a:gd name="T46" fmla="*/ 176 w 217"/>
                <a:gd name="T47" fmla="*/ 164 h 217"/>
                <a:gd name="T48" fmla="*/ 148 w 217"/>
                <a:gd name="T49" fmla="*/ 122 h 217"/>
                <a:gd name="T50" fmla="*/ 117 w 217"/>
                <a:gd name="T51" fmla="*/ 105 h 217"/>
                <a:gd name="T52" fmla="*/ 108 w 217"/>
                <a:gd name="T53" fmla="*/ 92 h 217"/>
                <a:gd name="T54" fmla="*/ 100 w 217"/>
                <a:gd name="T55" fmla="*/ 105 h 217"/>
                <a:gd name="T56" fmla="*/ 68 w 217"/>
                <a:gd name="T57" fmla="*/ 122 h 217"/>
                <a:gd name="T58" fmla="*/ 41 w 217"/>
                <a:gd name="T59" fmla="*/ 164 h 217"/>
                <a:gd name="T60" fmla="*/ 56 w 217"/>
                <a:gd name="T61" fmla="*/ 171 h 217"/>
                <a:gd name="T62" fmla="*/ 100 w 217"/>
                <a:gd name="T63" fmla="*/ 122 h 217"/>
                <a:gd name="T64" fmla="*/ 95 w 217"/>
                <a:gd name="T65" fmla="*/ 143 h 217"/>
                <a:gd name="T66" fmla="*/ 82 w 217"/>
                <a:gd name="T67" fmla="*/ 154 h 217"/>
                <a:gd name="T68" fmla="*/ 75 w 217"/>
                <a:gd name="T69" fmla="*/ 194 h 217"/>
                <a:gd name="T70" fmla="*/ 95 w 217"/>
                <a:gd name="T71" fmla="*/ 164 h 217"/>
                <a:gd name="T72" fmla="*/ 121 w 217"/>
                <a:gd name="T73" fmla="*/ 164 h 217"/>
                <a:gd name="T74" fmla="*/ 141 w 217"/>
                <a:gd name="T75" fmla="*/ 194 h 217"/>
                <a:gd name="T76" fmla="*/ 134 w 217"/>
                <a:gd name="T77" fmla="*/ 154 h 217"/>
                <a:gd name="T78" fmla="*/ 122 w 217"/>
                <a:gd name="T79" fmla="*/ 143 h 217"/>
                <a:gd name="T80" fmla="*/ 117 w 217"/>
                <a:gd name="T81" fmla="*/ 122 h 217"/>
                <a:gd name="T82" fmla="*/ 160 w 217"/>
                <a:gd name="T83" fmla="*/ 171 h 217"/>
                <a:gd name="T84" fmla="*/ 176 w 217"/>
                <a:gd name="T85" fmla="*/ 164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17" h="217">
                  <a:moveTo>
                    <a:pt x="217" y="109"/>
                  </a:moveTo>
                  <a:cubicBezTo>
                    <a:pt x="217" y="169"/>
                    <a:pt x="168" y="217"/>
                    <a:pt x="108" y="217"/>
                  </a:cubicBezTo>
                  <a:cubicBezTo>
                    <a:pt x="48" y="217"/>
                    <a:pt x="0" y="169"/>
                    <a:pt x="0" y="109"/>
                  </a:cubicBezTo>
                  <a:cubicBezTo>
                    <a:pt x="0" y="49"/>
                    <a:pt x="48" y="0"/>
                    <a:pt x="108" y="0"/>
                  </a:cubicBezTo>
                  <a:cubicBezTo>
                    <a:pt x="168" y="0"/>
                    <a:pt x="217" y="49"/>
                    <a:pt x="217" y="109"/>
                  </a:cubicBezTo>
                  <a:close/>
                  <a:moveTo>
                    <a:pt x="92" y="18"/>
                  </a:moveTo>
                  <a:cubicBezTo>
                    <a:pt x="88" y="18"/>
                    <a:pt x="84" y="22"/>
                    <a:pt x="84" y="27"/>
                  </a:cubicBezTo>
                  <a:cubicBezTo>
                    <a:pt x="84" y="38"/>
                    <a:pt x="84" y="38"/>
                    <a:pt x="84" y="38"/>
                  </a:cubicBezTo>
                  <a:cubicBezTo>
                    <a:pt x="75" y="40"/>
                    <a:pt x="66" y="43"/>
                    <a:pt x="57" y="48"/>
                  </a:cubicBezTo>
                  <a:cubicBezTo>
                    <a:pt x="46" y="53"/>
                    <a:pt x="36" y="60"/>
                    <a:pt x="27" y="67"/>
                  </a:cubicBezTo>
                  <a:cubicBezTo>
                    <a:pt x="24" y="70"/>
                    <a:pt x="23" y="75"/>
                    <a:pt x="26" y="79"/>
                  </a:cubicBezTo>
                  <a:cubicBezTo>
                    <a:pt x="29" y="82"/>
                    <a:pt x="35" y="83"/>
                    <a:pt x="38" y="80"/>
                  </a:cubicBezTo>
                  <a:cubicBezTo>
                    <a:pt x="52" y="68"/>
                    <a:pt x="68" y="59"/>
                    <a:pt x="84" y="55"/>
                  </a:cubicBezTo>
                  <a:cubicBezTo>
                    <a:pt x="84" y="74"/>
                    <a:pt x="84" y="74"/>
                    <a:pt x="84" y="74"/>
                  </a:cubicBezTo>
                  <a:cubicBezTo>
                    <a:pt x="73" y="77"/>
                    <a:pt x="62" y="83"/>
                    <a:pt x="52" y="92"/>
                  </a:cubicBezTo>
                  <a:cubicBezTo>
                    <a:pt x="41" y="101"/>
                    <a:pt x="30" y="113"/>
                    <a:pt x="21" y="128"/>
                  </a:cubicBezTo>
                  <a:cubicBezTo>
                    <a:pt x="20" y="129"/>
                    <a:pt x="19" y="131"/>
                    <a:pt x="19" y="132"/>
                  </a:cubicBezTo>
                  <a:cubicBezTo>
                    <a:pt x="19" y="135"/>
                    <a:pt x="21" y="138"/>
                    <a:pt x="23" y="139"/>
                  </a:cubicBezTo>
                  <a:cubicBezTo>
                    <a:pt x="27" y="142"/>
                    <a:pt x="32" y="141"/>
                    <a:pt x="35" y="137"/>
                  </a:cubicBezTo>
                  <a:cubicBezTo>
                    <a:pt x="43" y="124"/>
                    <a:pt x="53" y="113"/>
                    <a:pt x="63" y="104"/>
                  </a:cubicBezTo>
                  <a:cubicBezTo>
                    <a:pt x="73" y="96"/>
                    <a:pt x="84" y="90"/>
                    <a:pt x="94" y="88"/>
                  </a:cubicBezTo>
                  <a:cubicBezTo>
                    <a:pt x="99" y="87"/>
                    <a:pt x="101" y="83"/>
                    <a:pt x="101" y="80"/>
                  </a:cubicBezTo>
                  <a:cubicBezTo>
                    <a:pt x="101" y="80"/>
                    <a:pt x="101" y="78"/>
                    <a:pt x="101" y="76"/>
                  </a:cubicBezTo>
                  <a:cubicBezTo>
                    <a:pt x="101" y="63"/>
                    <a:pt x="101" y="27"/>
                    <a:pt x="101" y="27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1" y="22"/>
                    <a:pt x="97" y="18"/>
                    <a:pt x="92" y="18"/>
                  </a:cubicBezTo>
                  <a:close/>
                  <a:moveTo>
                    <a:pt x="116" y="27"/>
                  </a:moveTo>
                  <a:cubicBezTo>
                    <a:pt x="116" y="27"/>
                    <a:pt x="116" y="27"/>
                    <a:pt x="116" y="27"/>
                  </a:cubicBezTo>
                  <a:cubicBezTo>
                    <a:pt x="116" y="27"/>
                    <a:pt x="116" y="63"/>
                    <a:pt x="116" y="76"/>
                  </a:cubicBezTo>
                  <a:cubicBezTo>
                    <a:pt x="116" y="78"/>
                    <a:pt x="116" y="80"/>
                    <a:pt x="116" y="80"/>
                  </a:cubicBezTo>
                  <a:cubicBezTo>
                    <a:pt x="116" y="83"/>
                    <a:pt x="118" y="87"/>
                    <a:pt x="122" y="88"/>
                  </a:cubicBezTo>
                  <a:cubicBezTo>
                    <a:pt x="132" y="90"/>
                    <a:pt x="143" y="96"/>
                    <a:pt x="154" y="104"/>
                  </a:cubicBezTo>
                  <a:cubicBezTo>
                    <a:pt x="164" y="113"/>
                    <a:pt x="173" y="124"/>
                    <a:pt x="182" y="137"/>
                  </a:cubicBezTo>
                  <a:cubicBezTo>
                    <a:pt x="184" y="141"/>
                    <a:pt x="189" y="142"/>
                    <a:pt x="193" y="139"/>
                  </a:cubicBezTo>
                  <a:cubicBezTo>
                    <a:pt x="196" y="138"/>
                    <a:pt x="197" y="135"/>
                    <a:pt x="197" y="132"/>
                  </a:cubicBezTo>
                  <a:cubicBezTo>
                    <a:pt x="197" y="131"/>
                    <a:pt x="197" y="129"/>
                    <a:pt x="196" y="128"/>
                  </a:cubicBezTo>
                  <a:cubicBezTo>
                    <a:pt x="186" y="113"/>
                    <a:pt x="176" y="101"/>
                    <a:pt x="164" y="92"/>
                  </a:cubicBezTo>
                  <a:cubicBezTo>
                    <a:pt x="154" y="83"/>
                    <a:pt x="144" y="77"/>
                    <a:pt x="133" y="74"/>
                  </a:cubicBezTo>
                  <a:cubicBezTo>
                    <a:pt x="133" y="55"/>
                    <a:pt x="133" y="55"/>
                    <a:pt x="133" y="55"/>
                  </a:cubicBezTo>
                  <a:cubicBezTo>
                    <a:pt x="148" y="59"/>
                    <a:pt x="165" y="68"/>
                    <a:pt x="178" y="80"/>
                  </a:cubicBezTo>
                  <a:cubicBezTo>
                    <a:pt x="182" y="83"/>
                    <a:pt x="187" y="82"/>
                    <a:pt x="190" y="79"/>
                  </a:cubicBezTo>
                  <a:cubicBezTo>
                    <a:pt x="193" y="75"/>
                    <a:pt x="193" y="70"/>
                    <a:pt x="189" y="67"/>
                  </a:cubicBezTo>
                  <a:cubicBezTo>
                    <a:pt x="180" y="60"/>
                    <a:pt x="170" y="53"/>
                    <a:pt x="160" y="48"/>
                  </a:cubicBezTo>
                  <a:cubicBezTo>
                    <a:pt x="151" y="43"/>
                    <a:pt x="142" y="40"/>
                    <a:pt x="133" y="38"/>
                  </a:cubicBezTo>
                  <a:cubicBezTo>
                    <a:pt x="133" y="27"/>
                    <a:pt x="133" y="27"/>
                    <a:pt x="133" y="27"/>
                  </a:cubicBezTo>
                  <a:cubicBezTo>
                    <a:pt x="133" y="22"/>
                    <a:pt x="129" y="18"/>
                    <a:pt x="124" y="18"/>
                  </a:cubicBezTo>
                  <a:cubicBezTo>
                    <a:pt x="119" y="18"/>
                    <a:pt x="116" y="22"/>
                    <a:pt x="116" y="27"/>
                  </a:cubicBezTo>
                  <a:close/>
                  <a:moveTo>
                    <a:pt x="176" y="164"/>
                  </a:moveTo>
                  <a:cubicBezTo>
                    <a:pt x="172" y="156"/>
                    <a:pt x="168" y="148"/>
                    <a:pt x="164" y="141"/>
                  </a:cubicBezTo>
                  <a:cubicBezTo>
                    <a:pt x="159" y="134"/>
                    <a:pt x="154" y="128"/>
                    <a:pt x="148" y="122"/>
                  </a:cubicBezTo>
                  <a:cubicBezTo>
                    <a:pt x="142" y="117"/>
                    <a:pt x="136" y="112"/>
                    <a:pt x="130" y="110"/>
                  </a:cubicBezTo>
                  <a:cubicBezTo>
                    <a:pt x="126" y="108"/>
                    <a:pt x="121" y="106"/>
                    <a:pt x="117" y="105"/>
                  </a:cubicBezTo>
                  <a:cubicBezTo>
                    <a:pt x="117" y="100"/>
                    <a:pt x="117" y="100"/>
                    <a:pt x="117" y="100"/>
                  </a:cubicBezTo>
                  <a:cubicBezTo>
                    <a:pt x="117" y="96"/>
                    <a:pt x="113" y="92"/>
                    <a:pt x="108" y="92"/>
                  </a:cubicBezTo>
                  <a:cubicBezTo>
                    <a:pt x="104" y="92"/>
                    <a:pt x="100" y="96"/>
                    <a:pt x="100" y="100"/>
                  </a:cubicBezTo>
                  <a:cubicBezTo>
                    <a:pt x="100" y="105"/>
                    <a:pt x="100" y="105"/>
                    <a:pt x="100" y="105"/>
                  </a:cubicBezTo>
                  <a:cubicBezTo>
                    <a:pt x="95" y="106"/>
                    <a:pt x="91" y="108"/>
                    <a:pt x="87" y="110"/>
                  </a:cubicBezTo>
                  <a:cubicBezTo>
                    <a:pt x="80" y="112"/>
                    <a:pt x="74" y="117"/>
                    <a:pt x="68" y="122"/>
                  </a:cubicBezTo>
                  <a:cubicBezTo>
                    <a:pt x="63" y="128"/>
                    <a:pt x="58" y="134"/>
                    <a:pt x="53" y="141"/>
                  </a:cubicBezTo>
                  <a:cubicBezTo>
                    <a:pt x="48" y="148"/>
                    <a:pt x="44" y="156"/>
                    <a:pt x="41" y="164"/>
                  </a:cubicBezTo>
                  <a:cubicBezTo>
                    <a:pt x="39" y="168"/>
                    <a:pt x="41" y="173"/>
                    <a:pt x="45" y="175"/>
                  </a:cubicBezTo>
                  <a:cubicBezTo>
                    <a:pt x="49" y="177"/>
                    <a:pt x="54" y="175"/>
                    <a:pt x="56" y="171"/>
                  </a:cubicBezTo>
                  <a:cubicBezTo>
                    <a:pt x="63" y="155"/>
                    <a:pt x="71" y="143"/>
                    <a:pt x="80" y="134"/>
                  </a:cubicBezTo>
                  <a:cubicBezTo>
                    <a:pt x="86" y="128"/>
                    <a:pt x="93" y="124"/>
                    <a:pt x="100" y="122"/>
                  </a:cubicBezTo>
                  <a:cubicBezTo>
                    <a:pt x="100" y="136"/>
                    <a:pt x="100" y="136"/>
                    <a:pt x="100" y="136"/>
                  </a:cubicBezTo>
                  <a:cubicBezTo>
                    <a:pt x="100" y="141"/>
                    <a:pt x="96" y="142"/>
                    <a:pt x="95" y="143"/>
                  </a:cubicBezTo>
                  <a:cubicBezTo>
                    <a:pt x="94" y="144"/>
                    <a:pt x="93" y="144"/>
                    <a:pt x="93" y="145"/>
                  </a:cubicBezTo>
                  <a:cubicBezTo>
                    <a:pt x="89" y="147"/>
                    <a:pt x="86" y="150"/>
                    <a:pt x="82" y="154"/>
                  </a:cubicBezTo>
                  <a:cubicBezTo>
                    <a:pt x="76" y="162"/>
                    <a:pt x="71" y="173"/>
                    <a:pt x="69" y="185"/>
                  </a:cubicBezTo>
                  <a:cubicBezTo>
                    <a:pt x="68" y="189"/>
                    <a:pt x="71" y="193"/>
                    <a:pt x="75" y="194"/>
                  </a:cubicBezTo>
                  <a:cubicBezTo>
                    <a:pt x="80" y="195"/>
                    <a:pt x="84" y="193"/>
                    <a:pt x="85" y="188"/>
                  </a:cubicBezTo>
                  <a:cubicBezTo>
                    <a:pt x="87" y="179"/>
                    <a:pt x="91" y="170"/>
                    <a:pt x="95" y="164"/>
                  </a:cubicBezTo>
                  <a:cubicBezTo>
                    <a:pt x="98" y="161"/>
                    <a:pt x="103" y="156"/>
                    <a:pt x="108" y="156"/>
                  </a:cubicBezTo>
                  <a:cubicBezTo>
                    <a:pt x="114" y="156"/>
                    <a:pt x="119" y="161"/>
                    <a:pt x="121" y="164"/>
                  </a:cubicBezTo>
                  <a:cubicBezTo>
                    <a:pt x="126" y="170"/>
                    <a:pt x="129" y="179"/>
                    <a:pt x="131" y="188"/>
                  </a:cubicBezTo>
                  <a:cubicBezTo>
                    <a:pt x="132" y="193"/>
                    <a:pt x="137" y="195"/>
                    <a:pt x="141" y="194"/>
                  </a:cubicBezTo>
                  <a:cubicBezTo>
                    <a:pt x="146" y="193"/>
                    <a:pt x="149" y="189"/>
                    <a:pt x="148" y="185"/>
                  </a:cubicBezTo>
                  <a:cubicBezTo>
                    <a:pt x="145" y="173"/>
                    <a:pt x="140" y="162"/>
                    <a:pt x="134" y="154"/>
                  </a:cubicBezTo>
                  <a:cubicBezTo>
                    <a:pt x="131" y="150"/>
                    <a:pt x="127" y="147"/>
                    <a:pt x="124" y="145"/>
                  </a:cubicBezTo>
                  <a:cubicBezTo>
                    <a:pt x="123" y="144"/>
                    <a:pt x="122" y="144"/>
                    <a:pt x="122" y="143"/>
                  </a:cubicBezTo>
                  <a:cubicBezTo>
                    <a:pt x="120" y="142"/>
                    <a:pt x="117" y="141"/>
                    <a:pt x="117" y="136"/>
                  </a:cubicBezTo>
                  <a:cubicBezTo>
                    <a:pt x="117" y="122"/>
                    <a:pt x="117" y="122"/>
                    <a:pt x="117" y="122"/>
                  </a:cubicBezTo>
                  <a:cubicBezTo>
                    <a:pt x="124" y="124"/>
                    <a:pt x="130" y="128"/>
                    <a:pt x="137" y="134"/>
                  </a:cubicBezTo>
                  <a:cubicBezTo>
                    <a:pt x="146" y="143"/>
                    <a:pt x="154" y="155"/>
                    <a:pt x="160" y="171"/>
                  </a:cubicBezTo>
                  <a:cubicBezTo>
                    <a:pt x="162" y="175"/>
                    <a:pt x="167" y="177"/>
                    <a:pt x="171" y="175"/>
                  </a:cubicBezTo>
                  <a:cubicBezTo>
                    <a:pt x="176" y="173"/>
                    <a:pt x="178" y="168"/>
                    <a:pt x="176" y="16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l"/>
              <a:endParaRPr lang="zh-CN" altLang="en-US"/>
            </a:p>
          </p:txBody>
        </p:sp>
        <p:sp>
          <p:nvSpPr>
            <p:cNvPr id="37" name="Freeform 28"/>
            <p:cNvSpPr>
              <a:spLocks noEditPoints="1"/>
            </p:cNvSpPr>
            <p:nvPr userDrawn="1"/>
          </p:nvSpPr>
          <p:spPr bwMode="auto">
            <a:xfrm>
              <a:off x="1924001" y="1452985"/>
              <a:ext cx="146050" cy="192088"/>
            </a:xfrm>
            <a:custGeom>
              <a:avLst/>
              <a:gdLst>
                <a:gd name="T0" fmla="*/ 39 w 39"/>
                <a:gd name="T1" fmla="*/ 13 h 51"/>
                <a:gd name="T2" fmla="*/ 37 w 39"/>
                <a:gd name="T3" fmla="*/ 20 h 51"/>
                <a:gd name="T4" fmla="*/ 33 w 39"/>
                <a:gd name="T5" fmla="*/ 25 h 51"/>
                <a:gd name="T6" fmla="*/ 27 w 39"/>
                <a:gd name="T7" fmla="*/ 28 h 51"/>
                <a:gd name="T8" fmla="*/ 20 w 39"/>
                <a:gd name="T9" fmla="*/ 29 h 51"/>
                <a:gd name="T10" fmla="*/ 14 w 39"/>
                <a:gd name="T11" fmla="*/ 29 h 51"/>
                <a:gd name="T12" fmla="*/ 14 w 39"/>
                <a:gd name="T13" fmla="*/ 44 h 51"/>
                <a:gd name="T14" fmla="*/ 15 w 39"/>
                <a:gd name="T15" fmla="*/ 47 h 51"/>
                <a:gd name="T16" fmla="*/ 17 w 39"/>
                <a:gd name="T17" fmla="*/ 48 h 51"/>
                <a:gd name="T18" fmla="*/ 19 w 39"/>
                <a:gd name="T19" fmla="*/ 49 h 51"/>
                <a:gd name="T20" fmla="*/ 22 w 39"/>
                <a:gd name="T21" fmla="*/ 49 h 51"/>
                <a:gd name="T22" fmla="*/ 22 w 39"/>
                <a:gd name="T23" fmla="*/ 51 h 51"/>
                <a:gd name="T24" fmla="*/ 0 w 39"/>
                <a:gd name="T25" fmla="*/ 51 h 51"/>
                <a:gd name="T26" fmla="*/ 0 w 39"/>
                <a:gd name="T27" fmla="*/ 49 h 51"/>
                <a:gd name="T28" fmla="*/ 3 w 39"/>
                <a:gd name="T29" fmla="*/ 49 h 51"/>
                <a:gd name="T30" fmla="*/ 5 w 39"/>
                <a:gd name="T31" fmla="*/ 48 h 51"/>
                <a:gd name="T32" fmla="*/ 6 w 39"/>
                <a:gd name="T33" fmla="*/ 47 h 51"/>
                <a:gd name="T34" fmla="*/ 7 w 39"/>
                <a:gd name="T35" fmla="*/ 44 h 51"/>
                <a:gd name="T36" fmla="*/ 7 w 39"/>
                <a:gd name="T37" fmla="*/ 8 h 51"/>
                <a:gd name="T38" fmla="*/ 6 w 39"/>
                <a:gd name="T39" fmla="*/ 5 h 51"/>
                <a:gd name="T40" fmla="*/ 5 w 39"/>
                <a:gd name="T41" fmla="*/ 4 h 51"/>
                <a:gd name="T42" fmla="*/ 2 w 39"/>
                <a:gd name="T43" fmla="*/ 3 h 51"/>
                <a:gd name="T44" fmla="*/ 0 w 39"/>
                <a:gd name="T45" fmla="*/ 3 h 51"/>
                <a:gd name="T46" fmla="*/ 0 w 39"/>
                <a:gd name="T47" fmla="*/ 0 h 51"/>
                <a:gd name="T48" fmla="*/ 23 w 39"/>
                <a:gd name="T49" fmla="*/ 0 h 51"/>
                <a:gd name="T50" fmla="*/ 35 w 39"/>
                <a:gd name="T51" fmla="*/ 4 h 51"/>
                <a:gd name="T52" fmla="*/ 39 w 39"/>
                <a:gd name="T53" fmla="*/ 13 h 51"/>
                <a:gd name="T54" fmla="*/ 28 w 39"/>
                <a:gd name="T55" fmla="*/ 22 h 51"/>
                <a:gd name="T56" fmla="*/ 30 w 39"/>
                <a:gd name="T57" fmla="*/ 18 h 51"/>
                <a:gd name="T58" fmla="*/ 30 w 39"/>
                <a:gd name="T59" fmla="*/ 15 h 51"/>
                <a:gd name="T60" fmla="*/ 30 w 39"/>
                <a:gd name="T61" fmla="*/ 11 h 51"/>
                <a:gd name="T62" fmla="*/ 28 w 39"/>
                <a:gd name="T63" fmla="*/ 7 h 51"/>
                <a:gd name="T64" fmla="*/ 25 w 39"/>
                <a:gd name="T65" fmla="*/ 4 h 51"/>
                <a:gd name="T66" fmla="*/ 20 w 39"/>
                <a:gd name="T67" fmla="*/ 3 h 51"/>
                <a:gd name="T68" fmla="*/ 14 w 39"/>
                <a:gd name="T69" fmla="*/ 3 h 51"/>
                <a:gd name="T70" fmla="*/ 14 w 39"/>
                <a:gd name="T71" fmla="*/ 26 h 51"/>
                <a:gd name="T72" fmla="*/ 18 w 39"/>
                <a:gd name="T73" fmla="*/ 26 h 51"/>
                <a:gd name="T74" fmla="*/ 24 w 39"/>
                <a:gd name="T75" fmla="*/ 25 h 51"/>
                <a:gd name="T76" fmla="*/ 28 w 39"/>
                <a:gd name="T77" fmla="*/ 2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9" h="51">
                  <a:moveTo>
                    <a:pt x="39" y="13"/>
                  </a:moveTo>
                  <a:cubicBezTo>
                    <a:pt x="39" y="16"/>
                    <a:pt x="38" y="18"/>
                    <a:pt x="37" y="20"/>
                  </a:cubicBezTo>
                  <a:cubicBezTo>
                    <a:pt x="36" y="22"/>
                    <a:pt x="35" y="24"/>
                    <a:pt x="33" y="25"/>
                  </a:cubicBezTo>
                  <a:cubicBezTo>
                    <a:pt x="31" y="27"/>
                    <a:pt x="29" y="28"/>
                    <a:pt x="27" y="28"/>
                  </a:cubicBezTo>
                  <a:cubicBezTo>
                    <a:pt x="25" y="29"/>
                    <a:pt x="23" y="29"/>
                    <a:pt x="20" y="29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45"/>
                    <a:pt x="15" y="46"/>
                    <a:pt x="15" y="47"/>
                  </a:cubicBezTo>
                  <a:cubicBezTo>
                    <a:pt x="15" y="47"/>
                    <a:pt x="16" y="48"/>
                    <a:pt x="17" y="48"/>
                  </a:cubicBezTo>
                  <a:cubicBezTo>
                    <a:pt x="17" y="48"/>
                    <a:pt x="18" y="48"/>
                    <a:pt x="19" y="49"/>
                  </a:cubicBezTo>
                  <a:cubicBezTo>
                    <a:pt x="20" y="49"/>
                    <a:pt x="21" y="49"/>
                    <a:pt x="22" y="49"/>
                  </a:cubicBezTo>
                  <a:cubicBezTo>
                    <a:pt x="22" y="51"/>
                    <a:pt x="22" y="51"/>
                    <a:pt x="22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1" y="49"/>
                    <a:pt x="2" y="49"/>
                    <a:pt x="3" y="49"/>
                  </a:cubicBezTo>
                  <a:cubicBezTo>
                    <a:pt x="4" y="48"/>
                    <a:pt x="4" y="48"/>
                    <a:pt x="5" y="48"/>
                  </a:cubicBezTo>
                  <a:cubicBezTo>
                    <a:pt x="6" y="48"/>
                    <a:pt x="6" y="47"/>
                    <a:pt x="6" y="47"/>
                  </a:cubicBezTo>
                  <a:cubicBezTo>
                    <a:pt x="7" y="46"/>
                    <a:pt x="7" y="45"/>
                    <a:pt x="7" y="44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7"/>
                    <a:pt x="7" y="6"/>
                    <a:pt x="6" y="5"/>
                  </a:cubicBezTo>
                  <a:cubicBezTo>
                    <a:pt x="6" y="5"/>
                    <a:pt x="6" y="4"/>
                    <a:pt x="5" y="4"/>
                  </a:cubicBezTo>
                  <a:cubicBezTo>
                    <a:pt x="4" y="4"/>
                    <a:pt x="3" y="3"/>
                    <a:pt x="2" y="3"/>
                  </a:cubicBezTo>
                  <a:cubicBezTo>
                    <a:pt x="1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8" y="0"/>
                    <a:pt x="32" y="2"/>
                    <a:pt x="35" y="4"/>
                  </a:cubicBezTo>
                  <a:cubicBezTo>
                    <a:pt x="37" y="6"/>
                    <a:pt x="39" y="9"/>
                    <a:pt x="39" y="13"/>
                  </a:cubicBezTo>
                  <a:close/>
                  <a:moveTo>
                    <a:pt x="28" y="22"/>
                  </a:moveTo>
                  <a:cubicBezTo>
                    <a:pt x="29" y="21"/>
                    <a:pt x="29" y="19"/>
                    <a:pt x="30" y="18"/>
                  </a:cubicBezTo>
                  <a:cubicBezTo>
                    <a:pt x="30" y="17"/>
                    <a:pt x="30" y="16"/>
                    <a:pt x="30" y="15"/>
                  </a:cubicBezTo>
                  <a:cubicBezTo>
                    <a:pt x="30" y="13"/>
                    <a:pt x="30" y="12"/>
                    <a:pt x="30" y="11"/>
                  </a:cubicBezTo>
                  <a:cubicBezTo>
                    <a:pt x="29" y="9"/>
                    <a:pt x="29" y="8"/>
                    <a:pt x="28" y="7"/>
                  </a:cubicBezTo>
                  <a:cubicBezTo>
                    <a:pt x="27" y="6"/>
                    <a:pt x="26" y="5"/>
                    <a:pt x="25" y="4"/>
                  </a:cubicBezTo>
                  <a:cubicBezTo>
                    <a:pt x="23" y="4"/>
                    <a:pt x="22" y="3"/>
                    <a:pt x="20" y="3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21" y="26"/>
                    <a:pt x="23" y="25"/>
                    <a:pt x="24" y="25"/>
                  </a:cubicBezTo>
                  <a:cubicBezTo>
                    <a:pt x="26" y="24"/>
                    <a:pt x="27" y="23"/>
                    <a:pt x="28" y="2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l"/>
              <a:endParaRPr lang="zh-CN" altLang="en-US"/>
            </a:p>
          </p:txBody>
        </p:sp>
        <p:sp>
          <p:nvSpPr>
            <p:cNvPr id="38" name="Freeform 29"/>
            <p:cNvSpPr/>
            <p:nvPr userDrawn="1"/>
          </p:nvSpPr>
          <p:spPr bwMode="auto">
            <a:xfrm>
              <a:off x="2089101" y="1452985"/>
              <a:ext cx="165100" cy="192088"/>
            </a:xfrm>
            <a:custGeom>
              <a:avLst/>
              <a:gdLst>
                <a:gd name="T0" fmla="*/ 44 w 44"/>
                <a:gd name="T1" fmla="*/ 36 h 51"/>
                <a:gd name="T2" fmla="*/ 43 w 44"/>
                <a:gd name="T3" fmla="*/ 51 h 51"/>
                <a:gd name="T4" fmla="*/ 0 w 44"/>
                <a:gd name="T5" fmla="*/ 51 h 51"/>
                <a:gd name="T6" fmla="*/ 0 w 44"/>
                <a:gd name="T7" fmla="*/ 49 h 51"/>
                <a:gd name="T8" fmla="*/ 3 w 44"/>
                <a:gd name="T9" fmla="*/ 49 h 51"/>
                <a:gd name="T10" fmla="*/ 6 w 44"/>
                <a:gd name="T11" fmla="*/ 48 h 51"/>
                <a:gd name="T12" fmla="*/ 7 w 44"/>
                <a:gd name="T13" fmla="*/ 47 h 51"/>
                <a:gd name="T14" fmla="*/ 8 w 44"/>
                <a:gd name="T15" fmla="*/ 44 h 51"/>
                <a:gd name="T16" fmla="*/ 8 w 44"/>
                <a:gd name="T17" fmla="*/ 8 h 51"/>
                <a:gd name="T18" fmla="*/ 7 w 44"/>
                <a:gd name="T19" fmla="*/ 6 h 51"/>
                <a:gd name="T20" fmla="*/ 6 w 44"/>
                <a:gd name="T21" fmla="*/ 4 h 51"/>
                <a:gd name="T22" fmla="*/ 3 w 44"/>
                <a:gd name="T23" fmla="*/ 3 h 51"/>
                <a:gd name="T24" fmla="*/ 0 w 44"/>
                <a:gd name="T25" fmla="*/ 3 h 51"/>
                <a:gd name="T26" fmla="*/ 0 w 44"/>
                <a:gd name="T27" fmla="*/ 0 h 51"/>
                <a:gd name="T28" fmla="*/ 40 w 44"/>
                <a:gd name="T29" fmla="*/ 0 h 51"/>
                <a:gd name="T30" fmla="*/ 40 w 44"/>
                <a:gd name="T31" fmla="*/ 13 h 51"/>
                <a:gd name="T32" fmla="*/ 37 w 44"/>
                <a:gd name="T33" fmla="*/ 13 h 51"/>
                <a:gd name="T34" fmla="*/ 34 w 44"/>
                <a:gd name="T35" fmla="*/ 7 h 51"/>
                <a:gd name="T36" fmla="*/ 29 w 44"/>
                <a:gd name="T37" fmla="*/ 4 h 51"/>
                <a:gd name="T38" fmla="*/ 27 w 44"/>
                <a:gd name="T39" fmla="*/ 4 h 51"/>
                <a:gd name="T40" fmla="*/ 23 w 44"/>
                <a:gd name="T41" fmla="*/ 3 h 51"/>
                <a:gd name="T42" fmla="*/ 15 w 44"/>
                <a:gd name="T43" fmla="*/ 3 h 51"/>
                <a:gd name="T44" fmla="*/ 15 w 44"/>
                <a:gd name="T45" fmla="*/ 24 h 51"/>
                <a:gd name="T46" fmla="*/ 21 w 44"/>
                <a:gd name="T47" fmla="*/ 24 h 51"/>
                <a:gd name="T48" fmla="*/ 25 w 44"/>
                <a:gd name="T49" fmla="*/ 23 h 51"/>
                <a:gd name="T50" fmla="*/ 27 w 44"/>
                <a:gd name="T51" fmla="*/ 21 h 51"/>
                <a:gd name="T52" fmla="*/ 29 w 44"/>
                <a:gd name="T53" fmla="*/ 19 h 51"/>
                <a:gd name="T54" fmla="*/ 29 w 44"/>
                <a:gd name="T55" fmla="*/ 15 h 51"/>
                <a:gd name="T56" fmla="*/ 32 w 44"/>
                <a:gd name="T57" fmla="*/ 15 h 51"/>
                <a:gd name="T58" fmla="*/ 32 w 44"/>
                <a:gd name="T59" fmla="*/ 35 h 51"/>
                <a:gd name="T60" fmla="*/ 29 w 44"/>
                <a:gd name="T61" fmla="*/ 35 h 51"/>
                <a:gd name="T62" fmla="*/ 29 w 44"/>
                <a:gd name="T63" fmla="*/ 32 h 51"/>
                <a:gd name="T64" fmla="*/ 27 w 44"/>
                <a:gd name="T65" fmla="*/ 29 h 51"/>
                <a:gd name="T66" fmla="*/ 25 w 44"/>
                <a:gd name="T67" fmla="*/ 27 h 51"/>
                <a:gd name="T68" fmla="*/ 21 w 44"/>
                <a:gd name="T69" fmla="*/ 27 h 51"/>
                <a:gd name="T70" fmla="*/ 15 w 44"/>
                <a:gd name="T71" fmla="*/ 27 h 51"/>
                <a:gd name="T72" fmla="*/ 15 w 44"/>
                <a:gd name="T73" fmla="*/ 42 h 51"/>
                <a:gd name="T74" fmla="*/ 16 w 44"/>
                <a:gd name="T75" fmla="*/ 45 h 51"/>
                <a:gd name="T76" fmla="*/ 17 w 44"/>
                <a:gd name="T77" fmla="*/ 47 h 51"/>
                <a:gd name="T78" fmla="*/ 19 w 44"/>
                <a:gd name="T79" fmla="*/ 48 h 51"/>
                <a:gd name="T80" fmla="*/ 24 w 44"/>
                <a:gd name="T81" fmla="*/ 48 h 51"/>
                <a:gd name="T82" fmla="*/ 27 w 44"/>
                <a:gd name="T83" fmla="*/ 48 h 51"/>
                <a:gd name="T84" fmla="*/ 30 w 44"/>
                <a:gd name="T85" fmla="*/ 48 h 51"/>
                <a:gd name="T86" fmla="*/ 33 w 44"/>
                <a:gd name="T87" fmla="*/ 48 h 51"/>
                <a:gd name="T88" fmla="*/ 35 w 44"/>
                <a:gd name="T89" fmla="*/ 47 h 51"/>
                <a:gd name="T90" fmla="*/ 39 w 44"/>
                <a:gd name="T91" fmla="*/ 42 h 51"/>
                <a:gd name="T92" fmla="*/ 41 w 44"/>
                <a:gd name="T93" fmla="*/ 36 h 51"/>
                <a:gd name="T94" fmla="*/ 44 w 44"/>
                <a:gd name="T95" fmla="*/ 36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4" h="51">
                  <a:moveTo>
                    <a:pt x="44" y="36"/>
                  </a:moveTo>
                  <a:cubicBezTo>
                    <a:pt x="43" y="51"/>
                    <a:pt x="43" y="51"/>
                    <a:pt x="43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1" y="49"/>
                    <a:pt x="2" y="49"/>
                    <a:pt x="3" y="49"/>
                  </a:cubicBezTo>
                  <a:cubicBezTo>
                    <a:pt x="4" y="48"/>
                    <a:pt x="5" y="48"/>
                    <a:pt x="6" y="48"/>
                  </a:cubicBezTo>
                  <a:cubicBezTo>
                    <a:pt x="6" y="48"/>
                    <a:pt x="7" y="47"/>
                    <a:pt x="7" y="47"/>
                  </a:cubicBezTo>
                  <a:cubicBezTo>
                    <a:pt x="7" y="46"/>
                    <a:pt x="8" y="45"/>
                    <a:pt x="8" y="44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7"/>
                    <a:pt x="8" y="6"/>
                    <a:pt x="7" y="6"/>
                  </a:cubicBezTo>
                  <a:cubicBezTo>
                    <a:pt x="7" y="5"/>
                    <a:pt x="6" y="5"/>
                    <a:pt x="6" y="4"/>
                  </a:cubicBezTo>
                  <a:cubicBezTo>
                    <a:pt x="5" y="4"/>
                    <a:pt x="4" y="4"/>
                    <a:pt x="3" y="3"/>
                  </a:cubicBezTo>
                  <a:cubicBezTo>
                    <a:pt x="2" y="3"/>
                    <a:pt x="1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37" y="13"/>
                    <a:pt x="37" y="13"/>
                    <a:pt x="37" y="13"/>
                  </a:cubicBezTo>
                  <a:cubicBezTo>
                    <a:pt x="37" y="11"/>
                    <a:pt x="36" y="9"/>
                    <a:pt x="34" y="7"/>
                  </a:cubicBezTo>
                  <a:cubicBezTo>
                    <a:pt x="32" y="5"/>
                    <a:pt x="31" y="4"/>
                    <a:pt x="29" y="4"/>
                  </a:cubicBezTo>
                  <a:cubicBezTo>
                    <a:pt x="29" y="4"/>
                    <a:pt x="28" y="4"/>
                    <a:pt x="27" y="4"/>
                  </a:cubicBezTo>
                  <a:cubicBezTo>
                    <a:pt x="26" y="3"/>
                    <a:pt x="25" y="3"/>
                    <a:pt x="23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23" y="24"/>
                    <a:pt x="24" y="23"/>
                    <a:pt x="25" y="23"/>
                  </a:cubicBezTo>
                  <a:cubicBezTo>
                    <a:pt x="26" y="23"/>
                    <a:pt x="27" y="22"/>
                    <a:pt x="27" y="21"/>
                  </a:cubicBezTo>
                  <a:cubicBezTo>
                    <a:pt x="28" y="21"/>
                    <a:pt x="28" y="20"/>
                    <a:pt x="29" y="19"/>
                  </a:cubicBezTo>
                  <a:cubicBezTo>
                    <a:pt x="29" y="17"/>
                    <a:pt x="29" y="16"/>
                    <a:pt x="29" y="15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9" y="34"/>
                    <a:pt x="29" y="33"/>
                    <a:pt x="29" y="32"/>
                  </a:cubicBezTo>
                  <a:cubicBezTo>
                    <a:pt x="28" y="30"/>
                    <a:pt x="28" y="29"/>
                    <a:pt x="27" y="29"/>
                  </a:cubicBezTo>
                  <a:cubicBezTo>
                    <a:pt x="27" y="28"/>
                    <a:pt x="26" y="27"/>
                    <a:pt x="25" y="27"/>
                  </a:cubicBezTo>
                  <a:cubicBezTo>
                    <a:pt x="24" y="27"/>
                    <a:pt x="23" y="27"/>
                    <a:pt x="21" y="27"/>
                  </a:cubicBezTo>
                  <a:cubicBezTo>
                    <a:pt x="15" y="27"/>
                    <a:pt x="15" y="27"/>
                    <a:pt x="15" y="27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5" y="43"/>
                    <a:pt x="15" y="44"/>
                    <a:pt x="16" y="45"/>
                  </a:cubicBezTo>
                  <a:cubicBezTo>
                    <a:pt x="16" y="46"/>
                    <a:pt x="16" y="47"/>
                    <a:pt x="17" y="47"/>
                  </a:cubicBezTo>
                  <a:cubicBezTo>
                    <a:pt x="17" y="48"/>
                    <a:pt x="18" y="48"/>
                    <a:pt x="19" y="48"/>
                  </a:cubicBezTo>
                  <a:cubicBezTo>
                    <a:pt x="20" y="48"/>
                    <a:pt x="22" y="48"/>
                    <a:pt x="24" y="48"/>
                  </a:cubicBezTo>
                  <a:cubicBezTo>
                    <a:pt x="25" y="48"/>
                    <a:pt x="26" y="48"/>
                    <a:pt x="27" y="48"/>
                  </a:cubicBezTo>
                  <a:cubicBezTo>
                    <a:pt x="28" y="48"/>
                    <a:pt x="29" y="48"/>
                    <a:pt x="30" y="48"/>
                  </a:cubicBezTo>
                  <a:cubicBezTo>
                    <a:pt x="31" y="48"/>
                    <a:pt x="32" y="48"/>
                    <a:pt x="33" y="48"/>
                  </a:cubicBezTo>
                  <a:cubicBezTo>
                    <a:pt x="34" y="48"/>
                    <a:pt x="35" y="47"/>
                    <a:pt x="35" y="47"/>
                  </a:cubicBezTo>
                  <a:cubicBezTo>
                    <a:pt x="36" y="46"/>
                    <a:pt x="37" y="44"/>
                    <a:pt x="39" y="42"/>
                  </a:cubicBezTo>
                  <a:cubicBezTo>
                    <a:pt x="40" y="39"/>
                    <a:pt x="41" y="38"/>
                    <a:pt x="41" y="36"/>
                  </a:cubicBezTo>
                  <a:lnTo>
                    <a:pt x="44" y="3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l"/>
              <a:endParaRPr lang="zh-CN" altLang="en-US"/>
            </a:p>
          </p:txBody>
        </p:sp>
        <p:sp>
          <p:nvSpPr>
            <p:cNvPr id="39" name="Freeform 30"/>
            <p:cNvSpPr/>
            <p:nvPr userDrawn="1"/>
          </p:nvSpPr>
          <p:spPr bwMode="auto">
            <a:xfrm>
              <a:off x="2265314" y="1452985"/>
              <a:ext cx="184150" cy="192088"/>
            </a:xfrm>
            <a:custGeom>
              <a:avLst/>
              <a:gdLst>
                <a:gd name="T0" fmla="*/ 49 w 49"/>
                <a:gd name="T1" fmla="*/ 51 h 51"/>
                <a:gd name="T2" fmla="*/ 35 w 49"/>
                <a:gd name="T3" fmla="*/ 51 h 51"/>
                <a:gd name="T4" fmla="*/ 26 w 49"/>
                <a:gd name="T5" fmla="*/ 39 h 51"/>
                <a:gd name="T6" fmla="*/ 15 w 49"/>
                <a:gd name="T7" fmla="*/ 27 h 51"/>
                <a:gd name="T8" fmla="*/ 14 w 49"/>
                <a:gd name="T9" fmla="*/ 27 h 51"/>
                <a:gd name="T10" fmla="*/ 14 w 49"/>
                <a:gd name="T11" fmla="*/ 44 h 51"/>
                <a:gd name="T12" fmla="*/ 14 w 49"/>
                <a:gd name="T13" fmla="*/ 46 h 51"/>
                <a:gd name="T14" fmla="*/ 16 w 49"/>
                <a:gd name="T15" fmla="*/ 48 h 51"/>
                <a:gd name="T16" fmla="*/ 18 w 49"/>
                <a:gd name="T17" fmla="*/ 48 h 51"/>
                <a:gd name="T18" fmla="*/ 21 w 49"/>
                <a:gd name="T19" fmla="*/ 49 h 51"/>
                <a:gd name="T20" fmla="*/ 21 w 49"/>
                <a:gd name="T21" fmla="*/ 51 h 51"/>
                <a:gd name="T22" fmla="*/ 0 w 49"/>
                <a:gd name="T23" fmla="*/ 51 h 51"/>
                <a:gd name="T24" fmla="*/ 0 w 49"/>
                <a:gd name="T25" fmla="*/ 49 h 51"/>
                <a:gd name="T26" fmla="*/ 2 w 49"/>
                <a:gd name="T27" fmla="*/ 49 h 51"/>
                <a:gd name="T28" fmla="*/ 4 w 49"/>
                <a:gd name="T29" fmla="*/ 48 h 51"/>
                <a:gd name="T30" fmla="*/ 6 w 49"/>
                <a:gd name="T31" fmla="*/ 47 h 51"/>
                <a:gd name="T32" fmla="*/ 6 w 49"/>
                <a:gd name="T33" fmla="*/ 45 h 51"/>
                <a:gd name="T34" fmla="*/ 6 w 49"/>
                <a:gd name="T35" fmla="*/ 8 h 51"/>
                <a:gd name="T36" fmla="*/ 6 w 49"/>
                <a:gd name="T37" fmla="*/ 6 h 51"/>
                <a:gd name="T38" fmla="*/ 4 w 49"/>
                <a:gd name="T39" fmla="*/ 4 h 51"/>
                <a:gd name="T40" fmla="*/ 2 w 49"/>
                <a:gd name="T41" fmla="*/ 3 h 51"/>
                <a:gd name="T42" fmla="*/ 0 w 49"/>
                <a:gd name="T43" fmla="*/ 3 h 51"/>
                <a:gd name="T44" fmla="*/ 0 w 49"/>
                <a:gd name="T45" fmla="*/ 0 h 51"/>
                <a:gd name="T46" fmla="*/ 21 w 49"/>
                <a:gd name="T47" fmla="*/ 0 h 51"/>
                <a:gd name="T48" fmla="*/ 21 w 49"/>
                <a:gd name="T49" fmla="*/ 3 h 51"/>
                <a:gd name="T50" fmla="*/ 18 w 49"/>
                <a:gd name="T51" fmla="*/ 3 h 51"/>
                <a:gd name="T52" fmla="*/ 16 w 49"/>
                <a:gd name="T53" fmla="*/ 4 h 51"/>
                <a:gd name="T54" fmla="*/ 14 w 49"/>
                <a:gd name="T55" fmla="*/ 5 h 51"/>
                <a:gd name="T56" fmla="*/ 14 w 49"/>
                <a:gd name="T57" fmla="*/ 8 h 51"/>
                <a:gd name="T58" fmla="*/ 14 w 49"/>
                <a:gd name="T59" fmla="*/ 25 h 51"/>
                <a:gd name="T60" fmla="*/ 15 w 49"/>
                <a:gd name="T61" fmla="*/ 25 h 51"/>
                <a:gd name="T62" fmla="*/ 21 w 49"/>
                <a:gd name="T63" fmla="*/ 19 h 51"/>
                <a:gd name="T64" fmla="*/ 27 w 49"/>
                <a:gd name="T65" fmla="*/ 14 h 51"/>
                <a:gd name="T66" fmla="*/ 31 w 49"/>
                <a:gd name="T67" fmla="*/ 8 h 51"/>
                <a:gd name="T68" fmla="*/ 32 w 49"/>
                <a:gd name="T69" fmla="*/ 5 h 51"/>
                <a:gd name="T70" fmla="*/ 32 w 49"/>
                <a:gd name="T71" fmla="*/ 4 h 51"/>
                <a:gd name="T72" fmla="*/ 30 w 49"/>
                <a:gd name="T73" fmla="*/ 3 h 51"/>
                <a:gd name="T74" fmla="*/ 28 w 49"/>
                <a:gd name="T75" fmla="*/ 3 h 51"/>
                <a:gd name="T76" fmla="*/ 27 w 49"/>
                <a:gd name="T77" fmla="*/ 3 h 51"/>
                <a:gd name="T78" fmla="*/ 27 w 49"/>
                <a:gd name="T79" fmla="*/ 0 h 51"/>
                <a:gd name="T80" fmla="*/ 46 w 49"/>
                <a:gd name="T81" fmla="*/ 0 h 51"/>
                <a:gd name="T82" fmla="*/ 46 w 49"/>
                <a:gd name="T83" fmla="*/ 3 h 51"/>
                <a:gd name="T84" fmla="*/ 46 w 49"/>
                <a:gd name="T85" fmla="*/ 3 h 51"/>
                <a:gd name="T86" fmla="*/ 45 w 49"/>
                <a:gd name="T87" fmla="*/ 3 h 51"/>
                <a:gd name="T88" fmla="*/ 44 w 49"/>
                <a:gd name="T89" fmla="*/ 3 h 51"/>
                <a:gd name="T90" fmla="*/ 42 w 49"/>
                <a:gd name="T91" fmla="*/ 4 h 51"/>
                <a:gd name="T92" fmla="*/ 40 w 49"/>
                <a:gd name="T93" fmla="*/ 4 h 51"/>
                <a:gd name="T94" fmla="*/ 38 w 49"/>
                <a:gd name="T95" fmla="*/ 6 h 51"/>
                <a:gd name="T96" fmla="*/ 30 w 49"/>
                <a:gd name="T97" fmla="*/ 15 h 51"/>
                <a:gd name="T98" fmla="*/ 22 w 49"/>
                <a:gd name="T99" fmla="*/ 23 h 51"/>
                <a:gd name="T100" fmla="*/ 31 w 49"/>
                <a:gd name="T101" fmla="*/ 34 h 51"/>
                <a:gd name="T102" fmla="*/ 39 w 49"/>
                <a:gd name="T103" fmla="*/ 43 h 51"/>
                <a:gd name="T104" fmla="*/ 42 w 49"/>
                <a:gd name="T105" fmla="*/ 46 h 51"/>
                <a:gd name="T106" fmla="*/ 44 w 49"/>
                <a:gd name="T107" fmla="*/ 48 h 51"/>
                <a:gd name="T108" fmla="*/ 47 w 49"/>
                <a:gd name="T109" fmla="*/ 49 h 51"/>
                <a:gd name="T110" fmla="*/ 49 w 49"/>
                <a:gd name="T111" fmla="*/ 49 h 51"/>
                <a:gd name="T112" fmla="*/ 49 w 49"/>
                <a:gd name="T113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9" h="51">
                  <a:moveTo>
                    <a:pt x="49" y="51"/>
                  </a:moveTo>
                  <a:cubicBezTo>
                    <a:pt x="35" y="51"/>
                    <a:pt x="35" y="51"/>
                    <a:pt x="35" y="51"/>
                  </a:cubicBezTo>
                  <a:cubicBezTo>
                    <a:pt x="32" y="47"/>
                    <a:pt x="29" y="43"/>
                    <a:pt x="26" y="39"/>
                  </a:cubicBezTo>
                  <a:cubicBezTo>
                    <a:pt x="22" y="35"/>
                    <a:pt x="19" y="30"/>
                    <a:pt x="15" y="27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45"/>
                    <a:pt x="14" y="46"/>
                    <a:pt x="14" y="46"/>
                  </a:cubicBezTo>
                  <a:cubicBezTo>
                    <a:pt x="15" y="47"/>
                    <a:pt x="15" y="47"/>
                    <a:pt x="16" y="48"/>
                  </a:cubicBezTo>
                  <a:cubicBezTo>
                    <a:pt x="16" y="48"/>
                    <a:pt x="17" y="48"/>
                    <a:pt x="18" y="48"/>
                  </a:cubicBezTo>
                  <a:cubicBezTo>
                    <a:pt x="19" y="49"/>
                    <a:pt x="20" y="49"/>
                    <a:pt x="21" y="49"/>
                  </a:cubicBezTo>
                  <a:cubicBezTo>
                    <a:pt x="21" y="51"/>
                    <a:pt x="21" y="51"/>
                    <a:pt x="21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49"/>
                    <a:pt x="1" y="49"/>
                    <a:pt x="2" y="49"/>
                  </a:cubicBezTo>
                  <a:cubicBezTo>
                    <a:pt x="3" y="49"/>
                    <a:pt x="4" y="48"/>
                    <a:pt x="4" y="48"/>
                  </a:cubicBezTo>
                  <a:cubicBezTo>
                    <a:pt x="5" y="48"/>
                    <a:pt x="6" y="47"/>
                    <a:pt x="6" y="47"/>
                  </a:cubicBezTo>
                  <a:cubicBezTo>
                    <a:pt x="6" y="46"/>
                    <a:pt x="6" y="45"/>
                    <a:pt x="6" y="45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7"/>
                    <a:pt x="6" y="6"/>
                    <a:pt x="6" y="6"/>
                  </a:cubicBezTo>
                  <a:cubicBezTo>
                    <a:pt x="6" y="5"/>
                    <a:pt x="5" y="5"/>
                    <a:pt x="4" y="4"/>
                  </a:cubicBezTo>
                  <a:cubicBezTo>
                    <a:pt x="4" y="4"/>
                    <a:pt x="3" y="4"/>
                    <a:pt x="2" y="3"/>
                  </a:cubicBezTo>
                  <a:cubicBezTo>
                    <a:pt x="1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0" y="3"/>
                    <a:pt x="19" y="3"/>
                    <a:pt x="18" y="3"/>
                  </a:cubicBezTo>
                  <a:cubicBezTo>
                    <a:pt x="17" y="4"/>
                    <a:pt x="17" y="4"/>
                    <a:pt x="16" y="4"/>
                  </a:cubicBezTo>
                  <a:cubicBezTo>
                    <a:pt x="15" y="4"/>
                    <a:pt x="15" y="5"/>
                    <a:pt x="14" y="5"/>
                  </a:cubicBezTo>
                  <a:cubicBezTo>
                    <a:pt x="14" y="6"/>
                    <a:pt x="14" y="7"/>
                    <a:pt x="14" y="8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7" y="23"/>
                    <a:pt x="19" y="21"/>
                    <a:pt x="21" y="19"/>
                  </a:cubicBezTo>
                  <a:cubicBezTo>
                    <a:pt x="23" y="17"/>
                    <a:pt x="25" y="16"/>
                    <a:pt x="27" y="14"/>
                  </a:cubicBezTo>
                  <a:cubicBezTo>
                    <a:pt x="29" y="11"/>
                    <a:pt x="30" y="10"/>
                    <a:pt x="31" y="8"/>
                  </a:cubicBezTo>
                  <a:cubicBezTo>
                    <a:pt x="32" y="7"/>
                    <a:pt x="32" y="6"/>
                    <a:pt x="32" y="5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1" y="4"/>
                    <a:pt x="31" y="4"/>
                    <a:pt x="30" y="3"/>
                  </a:cubicBezTo>
                  <a:cubicBezTo>
                    <a:pt x="29" y="3"/>
                    <a:pt x="29" y="3"/>
                    <a:pt x="28" y="3"/>
                  </a:cubicBezTo>
                  <a:cubicBezTo>
                    <a:pt x="28" y="3"/>
                    <a:pt x="27" y="3"/>
                    <a:pt x="27" y="3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3" y="3"/>
                    <a:pt x="43" y="3"/>
                    <a:pt x="42" y="4"/>
                  </a:cubicBezTo>
                  <a:cubicBezTo>
                    <a:pt x="42" y="4"/>
                    <a:pt x="41" y="4"/>
                    <a:pt x="40" y="4"/>
                  </a:cubicBezTo>
                  <a:cubicBezTo>
                    <a:pt x="39" y="5"/>
                    <a:pt x="38" y="5"/>
                    <a:pt x="38" y="6"/>
                  </a:cubicBezTo>
                  <a:cubicBezTo>
                    <a:pt x="35" y="9"/>
                    <a:pt x="33" y="12"/>
                    <a:pt x="30" y="15"/>
                  </a:cubicBezTo>
                  <a:cubicBezTo>
                    <a:pt x="27" y="18"/>
                    <a:pt x="25" y="20"/>
                    <a:pt x="22" y="23"/>
                  </a:cubicBezTo>
                  <a:cubicBezTo>
                    <a:pt x="26" y="27"/>
                    <a:pt x="29" y="31"/>
                    <a:pt x="31" y="34"/>
                  </a:cubicBezTo>
                  <a:cubicBezTo>
                    <a:pt x="33" y="36"/>
                    <a:pt x="36" y="40"/>
                    <a:pt x="39" y="43"/>
                  </a:cubicBezTo>
                  <a:cubicBezTo>
                    <a:pt x="40" y="44"/>
                    <a:pt x="41" y="45"/>
                    <a:pt x="42" y="46"/>
                  </a:cubicBezTo>
                  <a:cubicBezTo>
                    <a:pt x="43" y="47"/>
                    <a:pt x="44" y="47"/>
                    <a:pt x="44" y="48"/>
                  </a:cubicBezTo>
                  <a:cubicBezTo>
                    <a:pt x="45" y="48"/>
                    <a:pt x="46" y="48"/>
                    <a:pt x="47" y="49"/>
                  </a:cubicBezTo>
                  <a:cubicBezTo>
                    <a:pt x="48" y="49"/>
                    <a:pt x="48" y="49"/>
                    <a:pt x="49" y="49"/>
                  </a:cubicBezTo>
                  <a:lnTo>
                    <a:pt x="49" y="5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l"/>
              <a:endParaRPr lang="zh-CN" altLang="en-US"/>
            </a:p>
          </p:txBody>
        </p:sp>
        <p:sp>
          <p:nvSpPr>
            <p:cNvPr id="40" name="Freeform 31"/>
            <p:cNvSpPr/>
            <p:nvPr userDrawn="1"/>
          </p:nvSpPr>
          <p:spPr bwMode="auto">
            <a:xfrm>
              <a:off x="2460576" y="1452985"/>
              <a:ext cx="87313" cy="192088"/>
            </a:xfrm>
            <a:custGeom>
              <a:avLst/>
              <a:gdLst>
                <a:gd name="T0" fmla="*/ 23 w 23"/>
                <a:gd name="T1" fmla="*/ 51 h 51"/>
                <a:gd name="T2" fmla="*/ 0 w 23"/>
                <a:gd name="T3" fmla="*/ 51 h 51"/>
                <a:gd name="T4" fmla="*/ 0 w 23"/>
                <a:gd name="T5" fmla="*/ 49 h 51"/>
                <a:gd name="T6" fmla="*/ 2 w 23"/>
                <a:gd name="T7" fmla="*/ 49 h 51"/>
                <a:gd name="T8" fmla="*/ 5 w 23"/>
                <a:gd name="T9" fmla="*/ 48 h 51"/>
                <a:gd name="T10" fmla="*/ 7 w 23"/>
                <a:gd name="T11" fmla="*/ 47 h 51"/>
                <a:gd name="T12" fmla="*/ 7 w 23"/>
                <a:gd name="T13" fmla="*/ 45 h 51"/>
                <a:gd name="T14" fmla="*/ 7 w 23"/>
                <a:gd name="T15" fmla="*/ 8 h 51"/>
                <a:gd name="T16" fmla="*/ 7 w 23"/>
                <a:gd name="T17" fmla="*/ 6 h 51"/>
                <a:gd name="T18" fmla="*/ 5 w 23"/>
                <a:gd name="T19" fmla="*/ 4 h 51"/>
                <a:gd name="T20" fmla="*/ 2 w 23"/>
                <a:gd name="T21" fmla="*/ 3 h 51"/>
                <a:gd name="T22" fmla="*/ 0 w 23"/>
                <a:gd name="T23" fmla="*/ 3 h 51"/>
                <a:gd name="T24" fmla="*/ 0 w 23"/>
                <a:gd name="T25" fmla="*/ 0 h 51"/>
                <a:gd name="T26" fmla="*/ 23 w 23"/>
                <a:gd name="T27" fmla="*/ 0 h 51"/>
                <a:gd name="T28" fmla="*/ 23 w 23"/>
                <a:gd name="T29" fmla="*/ 3 h 51"/>
                <a:gd name="T30" fmla="*/ 20 w 23"/>
                <a:gd name="T31" fmla="*/ 3 h 51"/>
                <a:gd name="T32" fmla="*/ 17 w 23"/>
                <a:gd name="T33" fmla="*/ 4 h 51"/>
                <a:gd name="T34" fmla="*/ 15 w 23"/>
                <a:gd name="T35" fmla="*/ 5 h 51"/>
                <a:gd name="T36" fmla="*/ 15 w 23"/>
                <a:gd name="T37" fmla="*/ 7 h 51"/>
                <a:gd name="T38" fmla="*/ 15 w 23"/>
                <a:gd name="T39" fmla="*/ 44 h 51"/>
                <a:gd name="T40" fmla="*/ 15 w 23"/>
                <a:gd name="T41" fmla="*/ 46 h 51"/>
                <a:gd name="T42" fmla="*/ 17 w 23"/>
                <a:gd name="T43" fmla="*/ 48 h 51"/>
                <a:gd name="T44" fmla="*/ 20 w 23"/>
                <a:gd name="T45" fmla="*/ 48 h 51"/>
                <a:gd name="T46" fmla="*/ 23 w 23"/>
                <a:gd name="T47" fmla="*/ 49 h 51"/>
                <a:gd name="T48" fmla="*/ 23 w 23"/>
                <a:gd name="T49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" h="51">
                  <a:moveTo>
                    <a:pt x="23" y="51"/>
                  </a:moveTo>
                  <a:cubicBezTo>
                    <a:pt x="0" y="51"/>
                    <a:pt x="0" y="51"/>
                    <a:pt x="0" y="51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49"/>
                    <a:pt x="1" y="49"/>
                    <a:pt x="2" y="49"/>
                  </a:cubicBezTo>
                  <a:cubicBezTo>
                    <a:pt x="4" y="49"/>
                    <a:pt x="4" y="48"/>
                    <a:pt x="5" y="48"/>
                  </a:cubicBezTo>
                  <a:cubicBezTo>
                    <a:pt x="6" y="48"/>
                    <a:pt x="6" y="47"/>
                    <a:pt x="7" y="47"/>
                  </a:cubicBezTo>
                  <a:cubicBezTo>
                    <a:pt x="7" y="46"/>
                    <a:pt x="7" y="46"/>
                    <a:pt x="7" y="45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7"/>
                    <a:pt x="7" y="6"/>
                    <a:pt x="7" y="6"/>
                  </a:cubicBezTo>
                  <a:cubicBezTo>
                    <a:pt x="7" y="5"/>
                    <a:pt x="6" y="5"/>
                    <a:pt x="5" y="4"/>
                  </a:cubicBezTo>
                  <a:cubicBezTo>
                    <a:pt x="4" y="4"/>
                    <a:pt x="3" y="4"/>
                    <a:pt x="2" y="3"/>
                  </a:cubicBezTo>
                  <a:cubicBezTo>
                    <a:pt x="1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2" y="3"/>
                    <a:pt x="21" y="3"/>
                    <a:pt x="20" y="3"/>
                  </a:cubicBezTo>
                  <a:cubicBezTo>
                    <a:pt x="19" y="3"/>
                    <a:pt x="18" y="4"/>
                    <a:pt x="17" y="4"/>
                  </a:cubicBezTo>
                  <a:cubicBezTo>
                    <a:pt x="16" y="4"/>
                    <a:pt x="16" y="5"/>
                    <a:pt x="15" y="5"/>
                  </a:cubicBezTo>
                  <a:cubicBezTo>
                    <a:pt x="15" y="6"/>
                    <a:pt x="15" y="7"/>
                    <a:pt x="15" y="7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45"/>
                    <a:pt x="15" y="46"/>
                    <a:pt x="15" y="46"/>
                  </a:cubicBezTo>
                  <a:cubicBezTo>
                    <a:pt x="16" y="47"/>
                    <a:pt x="16" y="47"/>
                    <a:pt x="17" y="48"/>
                  </a:cubicBezTo>
                  <a:cubicBezTo>
                    <a:pt x="18" y="48"/>
                    <a:pt x="18" y="48"/>
                    <a:pt x="20" y="48"/>
                  </a:cubicBezTo>
                  <a:cubicBezTo>
                    <a:pt x="21" y="49"/>
                    <a:pt x="22" y="49"/>
                    <a:pt x="23" y="49"/>
                  </a:cubicBezTo>
                  <a:lnTo>
                    <a:pt x="23" y="5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l"/>
              <a:endParaRPr lang="zh-CN" altLang="en-US"/>
            </a:p>
          </p:txBody>
        </p:sp>
        <p:sp>
          <p:nvSpPr>
            <p:cNvPr id="41" name="Freeform 32"/>
            <p:cNvSpPr/>
            <p:nvPr userDrawn="1"/>
          </p:nvSpPr>
          <p:spPr bwMode="auto">
            <a:xfrm>
              <a:off x="2554239" y="1452985"/>
              <a:ext cx="207963" cy="196850"/>
            </a:xfrm>
            <a:custGeom>
              <a:avLst/>
              <a:gdLst>
                <a:gd name="T0" fmla="*/ 55 w 55"/>
                <a:gd name="T1" fmla="*/ 3 h 52"/>
                <a:gd name="T2" fmla="*/ 51 w 55"/>
                <a:gd name="T3" fmla="*/ 4 h 52"/>
                <a:gd name="T4" fmla="*/ 48 w 55"/>
                <a:gd name="T5" fmla="*/ 5 h 52"/>
                <a:gd name="T6" fmla="*/ 47 w 55"/>
                <a:gd name="T7" fmla="*/ 8 h 52"/>
                <a:gd name="T8" fmla="*/ 46 w 55"/>
                <a:gd name="T9" fmla="*/ 15 h 52"/>
                <a:gd name="T10" fmla="*/ 46 w 55"/>
                <a:gd name="T11" fmla="*/ 52 h 52"/>
                <a:gd name="T12" fmla="*/ 43 w 55"/>
                <a:gd name="T13" fmla="*/ 52 h 52"/>
                <a:gd name="T14" fmla="*/ 12 w 55"/>
                <a:gd name="T15" fmla="*/ 10 h 52"/>
                <a:gd name="T16" fmla="*/ 12 w 55"/>
                <a:gd name="T17" fmla="*/ 37 h 52"/>
                <a:gd name="T18" fmla="*/ 13 w 55"/>
                <a:gd name="T19" fmla="*/ 43 h 52"/>
                <a:gd name="T20" fmla="*/ 14 w 55"/>
                <a:gd name="T21" fmla="*/ 47 h 52"/>
                <a:gd name="T22" fmla="*/ 18 w 55"/>
                <a:gd name="T23" fmla="*/ 48 h 52"/>
                <a:gd name="T24" fmla="*/ 21 w 55"/>
                <a:gd name="T25" fmla="*/ 49 h 52"/>
                <a:gd name="T26" fmla="*/ 21 w 55"/>
                <a:gd name="T27" fmla="*/ 51 h 52"/>
                <a:gd name="T28" fmla="*/ 0 w 55"/>
                <a:gd name="T29" fmla="*/ 51 h 52"/>
                <a:gd name="T30" fmla="*/ 0 w 55"/>
                <a:gd name="T31" fmla="*/ 49 h 52"/>
                <a:gd name="T32" fmla="*/ 4 w 55"/>
                <a:gd name="T33" fmla="*/ 48 h 52"/>
                <a:gd name="T34" fmla="*/ 7 w 55"/>
                <a:gd name="T35" fmla="*/ 47 h 52"/>
                <a:gd name="T36" fmla="*/ 8 w 55"/>
                <a:gd name="T37" fmla="*/ 44 h 52"/>
                <a:gd name="T38" fmla="*/ 9 w 55"/>
                <a:gd name="T39" fmla="*/ 37 h 52"/>
                <a:gd name="T40" fmla="*/ 9 w 55"/>
                <a:gd name="T41" fmla="*/ 12 h 52"/>
                <a:gd name="T42" fmla="*/ 8 w 55"/>
                <a:gd name="T43" fmla="*/ 9 h 52"/>
                <a:gd name="T44" fmla="*/ 7 w 55"/>
                <a:gd name="T45" fmla="*/ 6 h 52"/>
                <a:gd name="T46" fmla="*/ 3 w 55"/>
                <a:gd name="T47" fmla="*/ 4 h 52"/>
                <a:gd name="T48" fmla="*/ 0 w 55"/>
                <a:gd name="T49" fmla="*/ 3 h 52"/>
                <a:gd name="T50" fmla="*/ 0 w 55"/>
                <a:gd name="T51" fmla="*/ 0 h 52"/>
                <a:gd name="T52" fmla="*/ 14 w 55"/>
                <a:gd name="T53" fmla="*/ 0 h 52"/>
                <a:gd name="T54" fmla="*/ 43 w 55"/>
                <a:gd name="T55" fmla="*/ 39 h 52"/>
                <a:gd name="T56" fmla="*/ 43 w 55"/>
                <a:gd name="T57" fmla="*/ 15 h 52"/>
                <a:gd name="T58" fmla="*/ 42 w 55"/>
                <a:gd name="T59" fmla="*/ 8 h 52"/>
                <a:gd name="T60" fmla="*/ 41 w 55"/>
                <a:gd name="T61" fmla="*/ 5 h 52"/>
                <a:gd name="T62" fmla="*/ 37 w 55"/>
                <a:gd name="T63" fmla="*/ 4 h 52"/>
                <a:gd name="T64" fmla="*/ 34 w 55"/>
                <a:gd name="T65" fmla="*/ 3 h 52"/>
                <a:gd name="T66" fmla="*/ 34 w 55"/>
                <a:gd name="T67" fmla="*/ 0 h 52"/>
                <a:gd name="T68" fmla="*/ 55 w 55"/>
                <a:gd name="T69" fmla="*/ 0 h 52"/>
                <a:gd name="T70" fmla="*/ 55 w 55"/>
                <a:gd name="T71" fmla="*/ 3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5" h="52">
                  <a:moveTo>
                    <a:pt x="55" y="3"/>
                  </a:moveTo>
                  <a:cubicBezTo>
                    <a:pt x="54" y="3"/>
                    <a:pt x="53" y="3"/>
                    <a:pt x="51" y="4"/>
                  </a:cubicBezTo>
                  <a:cubicBezTo>
                    <a:pt x="50" y="4"/>
                    <a:pt x="49" y="4"/>
                    <a:pt x="48" y="5"/>
                  </a:cubicBezTo>
                  <a:cubicBezTo>
                    <a:pt x="48" y="5"/>
                    <a:pt x="47" y="6"/>
                    <a:pt x="47" y="8"/>
                  </a:cubicBezTo>
                  <a:cubicBezTo>
                    <a:pt x="46" y="10"/>
                    <a:pt x="46" y="12"/>
                    <a:pt x="46" y="15"/>
                  </a:cubicBezTo>
                  <a:cubicBezTo>
                    <a:pt x="46" y="52"/>
                    <a:pt x="46" y="52"/>
                    <a:pt x="46" y="52"/>
                  </a:cubicBezTo>
                  <a:cubicBezTo>
                    <a:pt x="43" y="52"/>
                    <a:pt x="43" y="52"/>
                    <a:pt x="43" y="52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2" y="39"/>
                    <a:pt x="12" y="42"/>
                    <a:pt x="13" y="43"/>
                  </a:cubicBezTo>
                  <a:cubicBezTo>
                    <a:pt x="13" y="45"/>
                    <a:pt x="14" y="46"/>
                    <a:pt x="14" y="47"/>
                  </a:cubicBezTo>
                  <a:cubicBezTo>
                    <a:pt x="15" y="47"/>
                    <a:pt x="16" y="48"/>
                    <a:pt x="18" y="48"/>
                  </a:cubicBezTo>
                  <a:cubicBezTo>
                    <a:pt x="20" y="49"/>
                    <a:pt x="21" y="49"/>
                    <a:pt x="21" y="49"/>
                  </a:cubicBezTo>
                  <a:cubicBezTo>
                    <a:pt x="21" y="51"/>
                    <a:pt x="21" y="51"/>
                    <a:pt x="21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1" y="49"/>
                    <a:pt x="2" y="49"/>
                    <a:pt x="4" y="48"/>
                  </a:cubicBezTo>
                  <a:cubicBezTo>
                    <a:pt x="5" y="48"/>
                    <a:pt x="6" y="47"/>
                    <a:pt x="7" y="47"/>
                  </a:cubicBezTo>
                  <a:cubicBezTo>
                    <a:pt x="7" y="46"/>
                    <a:pt x="8" y="45"/>
                    <a:pt x="8" y="44"/>
                  </a:cubicBezTo>
                  <a:cubicBezTo>
                    <a:pt x="9" y="43"/>
                    <a:pt x="9" y="40"/>
                    <a:pt x="9" y="37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9" y="11"/>
                    <a:pt x="9" y="10"/>
                    <a:pt x="8" y="9"/>
                  </a:cubicBezTo>
                  <a:cubicBezTo>
                    <a:pt x="8" y="7"/>
                    <a:pt x="7" y="7"/>
                    <a:pt x="7" y="6"/>
                  </a:cubicBezTo>
                  <a:cubicBezTo>
                    <a:pt x="6" y="5"/>
                    <a:pt x="5" y="5"/>
                    <a:pt x="3" y="4"/>
                  </a:cubicBezTo>
                  <a:cubicBezTo>
                    <a:pt x="2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43" y="39"/>
                    <a:pt x="43" y="39"/>
                    <a:pt x="43" y="39"/>
                  </a:cubicBezTo>
                  <a:cubicBezTo>
                    <a:pt x="43" y="15"/>
                    <a:pt x="43" y="15"/>
                    <a:pt x="43" y="15"/>
                  </a:cubicBezTo>
                  <a:cubicBezTo>
                    <a:pt x="43" y="12"/>
                    <a:pt x="43" y="10"/>
                    <a:pt x="42" y="8"/>
                  </a:cubicBezTo>
                  <a:cubicBezTo>
                    <a:pt x="42" y="7"/>
                    <a:pt x="41" y="6"/>
                    <a:pt x="41" y="5"/>
                  </a:cubicBezTo>
                  <a:cubicBezTo>
                    <a:pt x="40" y="5"/>
                    <a:pt x="39" y="4"/>
                    <a:pt x="37" y="4"/>
                  </a:cubicBezTo>
                  <a:cubicBezTo>
                    <a:pt x="36" y="3"/>
                    <a:pt x="35" y="3"/>
                    <a:pt x="34" y="3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55" y="0"/>
                    <a:pt x="55" y="0"/>
                    <a:pt x="55" y="0"/>
                  </a:cubicBezTo>
                  <a:lnTo>
                    <a:pt x="55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l"/>
              <a:endParaRPr lang="zh-CN" altLang="en-US"/>
            </a:p>
          </p:txBody>
        </p:sp>
        <p:sp>
          <p:nvSpPr>
            <p:cNvPr id="42" name="Freeform 33"/>
            <p:cNvSpPr/>
            <p:nvPr userDrawn="1"/>
          </p:nvSpPr>
          <p:spPr bwMode="auto">
            <a:xfrm>
              <a:off x="2773314" y="1449810"/>
              <a:ext cx="187325" cy="203200"/>
            </a:xfrm>
            <a:custGeom>
              <a:avLst/>
              <a:gdLst>
                <a:gd name="T0" fmla="*/ 50 w 50"/>
                <a:gd name="T1" fmla="*/ 32 h 54"/>
                <a:gd name="T2" fmla="*/ 48 w 50"/>
                <a:gd name="T3" fmla="*/ 32 h 54"/>
                <a:gd name="T4" fmla="*/ 45 w 50"/>
                <a:gd name="T5" fmla="*/ 33 h 54"/>
                <a:gd name="T6" fmla="*/ 44 w 50"/>
                <a:gd name="T7" fmla="*/ 35 h 54"/>
                <a:gd name="T8" fmla="*/ 43 w 50"/>
                <a:gd name="T9" fmla="*/ 37 h 54"/>
                <a:gd name="T10" fmla="*/ 43 w 50"/>
                <a:gd name="T11" fmla="*/ 41 h 54"/>
                <a:gd name="T12" fmla="*/ 43 w 50"/>
                <a:gd name="T13" fmla="*/ 47 h 54"/>
                <a:gd name="T14" fmla="*/ 43 w 50"/>
                <a:gd name="T15" fmla="*/ 49 h 54"/>
                <a:gd name="T16" fmla="*/ 34 w 50"/>
                <a:gd name="T17" fmla="*/ 52 h 54"/>
                <a:gd name="T18" fmla="*/ 25 w 50"/>
                <a:gd name="T19" fmla="*/ 54 h 54"/>
                <a:gd name="T20" fmla="*/ 15 w 50"/>
                <a:gd name="T21" fmla="*/ 52 h 54"/>
                <a:gd name="T22" fmla="*/ 7 w 50"/>
                <a:gd name="T23" fmla="*/ 47 h 54"/>
                <a:gd name="T24" fmla="*/ 2 w 50"/>
                <a:gd name="T25" fmla="*/ 38 h 54"/>
                <a:gd name="T26" fmla="*/ 0 w 50"/>
                <a:gd name="T27" fmla="*/ 27 h 54"/>
                <a:gd name="T28" fmla="*/ 2 w 50"/>
                <a:gd name="T29" fmla="*/ 17 h 54"/>
                <a:gd name="T30" fmla="*/ 7 w 50"/>
                <a:gd name="T31" fmla="*/ 8 h 54"/>
                <a:gd name="T32" fmla="*/ 15 w 50"/>
                <a:gd name="T33" fmla="*/ 2 h 54"/>
                <a:gd name="T34" fmla="*/ 25 w 50"/>
                <a:gd name="T35" fmla="*/ 0 h 54"/>
                <a:gd name="T36" fmla="*/ 33 w 50"/>
                <a:gd name="T37" fmla="*/ 1 h 54"/>
                <a:gd name="T38" fmla="*/ 39 w 50"/>
                <a:gd name="T39" fmla="*/ 4 h 54"/>
                <a:gd name="T40" fmla="*/ 40 w 50"/>
                <a:gd name="T41" fmla="*/ 1 h 54"/>
                <a:gd name="T42" fmla="*/ 43 w 50"/>
                <a:gd name="T43" fmla="*/ 1 h 54"/>
                <a:gd name="T44" fmla="*/ 43 w 50"/>
                <a:gd name="T45" fmla="*/ 19 h 54"/>
                <a:gd name="T46" fmla="*/ 40 w 50"/>
                <a:gd name="T47" fmla="*/ 19 h 54"/>
                <a:gd name="T48" fmla="*/ 38 w 50"/>
                <a:gd name="T49" fmla="*/ 13 h 54"/>
                <a:gd name="T50" fmla="*/ 36 w 50"/>
                <a:gd name="T51" fmla="*/ 8 h 54"/>
                <a:gd name="T52" fmla="*/ 31 w 50"/>
                <a:gd name="T53" fmla="*/ 5 h 54"/>
                <a:gd name="T54" fmla="*/ 25 w 50"/>
                <a:gd name="T55" fmla="*/ 3 h 54"/>
                <a:gd name="T56" fmla="*/ 18 w 50"/>
                <a:gd name="T57" fmla="*/ 5 h 54"/>
                <a:gd name="T58" fmla="*/ 13 w 50"/>
                <a:gd name="T59" fmla="*/ 10 h 54"/>
                <a:gd name="T60" fmla="*/ 10 w 50"/>
                <a:gd name="T61" fmla="*/ 17 h 54"/>
                <a:gd name="T62" fmla="*/ 9 w 50"/>
                <a:gd name="T63" fmla="*/ 27 h 54"/>
                <a:gd name="T64" fmla="*/ 10 w 50"/>
                <a:gd name="T65" fmla="*/ 36 h 54"/>
                <a:gd name="T66" fmla="*/ 13 w 50"/>
                <a:gd name="T67" fmla="*/ 44 h 54"/>
                <a:gd name="T68" fmla="*/ 19 w 50"/>
                <a:gd name="T69" fmla="*/ 49 h 54"/>
                <a:gd name="T70" fmla="*/ 26 w 50"/>
                <a:gd name="T71" fmla="*/ 50 h 54"/>
                <a:gd name="T72" fmla="*/ 32 w 50"/>
                <a:gd name="T73" fmla="*/ 49 h 54"/>
                <a:gd name="T74" fmla="*/ 36 w 50"/>
                <a:gd name="T75" fmla="*/ 47 h 54"/>
                <a:gd name="T76" fmla="*/ 36 w 50"/>
                <a:gd name="T77" fmla="*/ 44 h 54"/>
                <a:gd name="T78" fmla="*/ 36 w 50"/>
                <a:gd name="T79" fmla="*/ 40 h 54"/>
                <a:gd name="T80" fmla="*/ 36 w 50"/>
                <a:gd name="T81" fmla="*/ 38 h 54"/>
                <a:gd name="T82" fmla="*/ 36 w 50"/>
                <a:gd name="T83" fmla="*/ 35 h 54"/>
                <a:gd name="T84" fmla="*/ 34 w 50"/>
                <a:gd name="T85" fmla="*/ 33 h 54"/>
                <a:gd name="T86" fmla="*/ 31 w 50"/>
                <a:gd name="T87" fmla="*/ 32 h 54"/>
                <a:gd name="T88" fmla="*/ 28 w 50"/>
                <a:gd name="T89" fmla="*/ 32 h 54"/>
                <a:gd name="T90" fmla="*/ 28 w 50"/>
                <a:gd name="T91" fmla="*/ 29 h 54"/>
                <a:gd name="T92" fmla="*/ 50 w 50"/>
                <a:gd name="T93" fmla="*/ 29 h 54"/>
                <a:gd name="T94" fmla="*/ 50 w 50"/>
                <a:gd name="T95" fmla="*/ 3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0" h="54">
                  <a:moveTo>
                    <a:pt x="50" y="32"/>
                  </a:moveTo>
                  <a:cubicBezTo>
                    <a:pt x="49" y="32"/>
                    <a:pt x="49" y="32"/>
                    <a:pt x="48" y="32"/>
                  </a:cubicBezTo>
                  <a:cubicBezTo>
                    <a:pt x="47" y="32"/>
                    <a:pt x="46" y="33"/>
                    <a:pt x="45" y="33"/>
                  </a:cubicBezTo>
                  <a:cubicBezTo>
                    <a:pt x="44" y="33"/>
                    <a:pt x="44" y="34"/>
                    <a:pt x="44" y="35"/>
                  </a:cubicBezTo>
                  <a:cubicBezTo>
                    <a:pt x="43" y="35"/>
                    <a:pt x="43" y="36"/>
                    <a:pt x="43" y="37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3" y="44"/>
                    <a:pt x="43" y="46"/>
                    <a:pt x="43" y="47"/>
                  </a:cubicBezTo>
                  <a:cubicBezTo>
                    <a:pt x="43" y="48"/>
                    <a:pt x="43" y="48"/>
                    <a:pt x="43" y="49"/>
                  </a:cubicBezTo>
                  <a:cubicBezTo>
                    <a:pt x="40" y="51"/>
                    <a:pt x="37" y="52"/>
                    <a:pt x="34" y="52"/>
                  </a:cubicBezTo>
                  <a:cubicBezTo>
                    <a:pt x="31" y="53"/>
                    <a:pt x="28" y="54"/>
                    <a:pt x="25" y="54"/>
                  </a:cubicBezTo>
                  <a:cubicBezTo>
                    <a:pt x="21" y="54"/>
                    <a:pt x="18" y="53"/>
                    <a:pt x="15" y="52"/>
                  </a:cubicBezTo>
                  <a:cubicBezTo>
                    <a:pt x="12" y="51"/>
                    <a:pt x="10" y="49"/>
                    <a:pt x="7" y="47"/>
                  </a:cubicBezTo>
                  <a:cubicBezTo>
                    <a:pt x="5" y="44"/>
                    <a:pt x="3" y="41"/>
                    <a:pt x="2" y="38"/>
                  </a:cubicBezTo>
                  <a:cubicBezTo>
                    <a:pt x="1" y="35"/>
                    <a:pt x="0" y="31"/>
                    <a:pt x="0" y="27"/>
                  </a:cubicBezTo>
                  <a:cubicBezTo>
                    <a:pt x="0" y="23"/>
                    <a:pt x="1" y="20"/>
                    <a:pt x="2" y="17"/>
                  </a:cubicBezTo>
                  <a:cubicBezTo>
                    <a:pt x="3" y="13"/>
                    <a:pt x="5" y="10"/>
                    <a:pt x="7" y="8"/>
                  </a:cubicBezTo>
                  <a:cubicBezTo>
                    <a:pt x="10" y="5"/>
                    <a:pt x="12" y="4"/>
                    <a:pt x="15" y="2"/>
                  </a:cubicBezTo>
                  <a:cubicBezTo>
                    <a:pt x="19" y="1"/>
                    <a:pt x="22" y="0"/>
                    <a:pt x="25" y="0"/>
                  </a:cubicBezTo>
                  <a:cubicBezTo>
                    <a:pt x="28" y="0"/>
                    <a:pt x="31" y="1"/>
                    <a:pt x="33" y="1"/>
                  </a:cubicBezTo>
                  <a:cubicBezTo>
                    <a:pt x="35" y="2"/>
                    <a:pt x="37" y="3"/>
                    <a:pt x="39" y="4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3" y="19"/>
                    <a:pt x="43" y="19"/>
                    <a:pt x="43" y="19"/>
                  </a:cubicBezTo>
                  <a:cubicBezTo>
                    <a:pt x="40" y="19"/>
                    <a:pt x="40" y="19"/>
                    <a:pt x="40" y="19"/>
                  </a:cubicBezTo>
                  <a:cubicBezTo>
                    <a:pt x="40" y="17"/>
                    <a:pt x="39" y="15"/>
                    <a:pt x="38" y="13"/>
                  </a:cubicBezTo>
                  <a:cubicBezTo>
                    <a:pt x="38" y="12"/>
                    <a:pt x="37" y="10"/>
                    <a:pt x="36" y="8"/>
                  </a:cubicBezTo>
                  <a:cubicBezTo>
                    <a:pt x="34" y="7"/>
                    <a:pt x="33" y="6"/>
                    <a:pt x="31" y="5"/>
                  </a:cubicBezTo>
                  <a:cubicBezTo>
                    <a:pt x="30" y="4"/>
                    <a:pt x="28" y="3"/>
                    <a:pt x="25" y="3"/>
                  </a:cubicBezTo>
                  <a:cubicBezTo>
                    <a:pt x="23" y="3"/>
                    <a:pt x="20" y="4"/>
                    <a:pt x="18" y="5"/>
                  </a:cubicBezTo>
                  <a:cubicBezTo>
                    <a:pt x="16" y="6"/>
                    <a:pt x="15" y="7"/>
                    <a:pt x="13" y="10"/>
                  </a:cubicBezTo>
                  <a:cubicBezTo>
                    <a:pt x="12" y="12"/>
                    <a:pt x="11" y="14"/>
                    <a:pt x="10" y="17"/>
                  </a:cubicBezTo>
                  <a:cubicBezTo>
                    <a:pt x="9" y="20"/>
                    <a:pt x="9" y="23"/>
                    <a:pt x="9" y="27"/>
                  </a:cubicBezTo>
                  <a:cubicBezTo>
                    <a:pt x="9" y="30"/>
                    <a:pt x="9" y="33"/>
                    <a:pt x="10" y="36"/>
                  </a:cubicBezTo>
                  <a:cubicBezTo>
                    <a:pt x="11" y="39"/>
                    <a:pt x="12" y="41"/>
                    <a:pt x="13" y="44"/>
                  </a:cubicBezTo>
                  <a:cubicBezTo>
                    <a:pt x="15" y="46"/>
                    <a:pt x="17" y="47"/>
                    <a:pt x="19" y="49"/>
                  </a:cubicBezTo>
                  <a:cubicBezTo>
                    <a:pt x="21" y="50"/>
                    <a:pt x="24" y="50"/>
                    <a:pt x="26" y="50"/>
                  </a:cubicBezTo>
                  <a:cubicBezTo>
                    <a:pt x="28" y="50"/>
                    <a:pt x="30" y="50"/>
                    <a:pt x="32" y="49"/>
                  </a:cubicBezTo>
                  <a:cubicBezTo>
                    <a:pt x="34" y="49"/>
                    <a:pt x="35" y="48"/>
                    <a:pt x="36" y="47"/>
                  </a:cubicBezTo>
                  <a:cubicBezTo>
                    <a:pt x="36" y="46"/>
                    <a:pt x="36" y="45"/>
                    <a:pt x="36" y="44"/>
                  </a:cubicBezTo>
                  <a:cubicBezTo>
                    <a:pt x="36" y="42"/>
                    <a:pt x="36" y="41"/>
                    <a:pt x="36" y="40"/>
                  </a:cubicBezTo>
                  <a:cubicBezTo>
                    <a:pt x="36" y="38"/>
                    <a:pt x="36" y="38"/>
                    <a:pt x="36" y="38"/>
                  </a:cubicBezTo>
                  <a:cubicBezTo>
                    <a:pt x="36" y="37"/>
                    <a:pt x="36" y="36"/>
                    <a:pt x="36" y="35"/>
                  </a:cubicBezTo>
                  <a:cubicBezTo>
                    <a:pt x="35" y="34"/>
                    <a:pt x="35" y="34"/>
                    <a:pt x="34" y="33"/>
                  </a:cubicBezTo>
                  <a:cubicBezTo>
                    <a:pt x="33" y="33"/>
                    <a:pt x="32" y="33"/>
                    <a:pt x="31" y="32"/>
                  </a:cubicBezTo>
                  <a:cubicBezTo>
                    <a:pt x="29" y="32"/>
                    <a:pt x="28" y="32"/>
                    <a:pt x="28" y="32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50" y="29"/>
                    <a:pt x="50" y="29"/>
                    <a:pt x="50" y="29"/>
                  </a:cubicBezTo>
                  <a:lnTo>
                    <a:pt x="50" y="3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l"/>
              <a:endParaRPr lang="zh-CN" altLang="en-US"/>
            </a:p>
          </p:txBody>
        </p:sp>
        <p:sp>
          <p:nvSpPr>
            <p:cNvPr id="43" name="Freeform 34"/>
            <p:cNvSpPr/>
            <p:nvPr userDrawn="1"/>
          </p:nvSpPr>
          <p:spPr bwMode="auto">
            <a:xfrm>
              <a:off x="3040014" y="1452985"/>
              <a:ext cx="195263" cy="200025"/>
            </a:xfrm>
            <a:custGeom>
              <a:avLst/>
              <a:gdLst>
                <a:gd name="T0" fmla="*/ 52 w 52"/>
                <a:gd name="T1" fmla="*/ 3 h 53"/>
                <a:gd name="T2" fmla="*/ 49 w 52"/>
                <a:gd name="T3" fmla="*/ 3 h 53"/>
                <a:gd name="T4" fmla="*/ 46 w 52"/>
                <a:gd name="T5" fmla="*/ 5 h 53"/>
                <a:gd name="T6" fmla="*/ 44 w 52"/>
                <a:gd name="T7" fmla="*/ 8 h 53"/>
                <a:gd name="T8" fmla="*/ 44 w 52"/>
                <a:gd name="T9" fmla="*/ 14 h 53"/>
                <a:gd name="T10" fmla="*/ 44 w 52"/>
                <a:gd name="T11" fmla="*/ 36 h 53"/>
                <a:gd name="T12" fmla="*/ 42 w 52"/>
                <a:gd name="T13" fmla="*/ 44 h 53"/>
                <a:gd name="T14" fmla="*/ 37 w 52"/>
                <a:gd name="T15" fmla="*/ 49 h 53"/>
                <a:gd name="T16" fmla="*/ 31 w 52"/>
                <a:gd name="T17" fmla="*/ 52 h 53"/>
                <a:gd name="T18" fmla="*/ 25 w 52"/>
                <a:gd name="T19" fmla="*/ 53 h 53"/>
                <a:gd name="T20" fmla="*/ 17 w 52"/>
                <a:gd name="T21" fmla="*/ 51 h 53"/>
                <a:gd name="T22" fmla="*/ 11 w 52"/>
                <a:gd name="T23" fmla="*/ 48 h 53"/>
                <a:gd name="T24" fmla="*/ 8 w 52"/>
                <a:gd name="T25" fmla="*/ 43 h 53"/>
                <a:gd name="T26" fmla="*/ 6 w 52"/>
                <a:gd name="T27" fmla="*/ 38 h 53"/>
                <a:gd name="T28" fmla="*/ 6 w 52"/>
                <a:gd name="T29" fmla="*/ 8 h 53"/>
                <a:gd name="T30" fmla="*/ 6 w 52"/>
                <a:gd name="T31" fmla="*/ 6 h 53"/>
                <a:gd name="T32" fmla="*/ 4 w 52"/>
                <a:gd name="T33" fmla="*/ 4 h 53"/>
                <a:gd name="T34" fmla="*/ 2 w 52"/>
                <a:gd name="T35" fmla="*/ 3 h 53"/>
                <a:gd name="T36" fmla="*/ 0 w 52"/>
                <a:gd name="T37" fmla="*/ 3 h 53"/>
                <a:gd name="T38" fmla="*/ 0 w 52"/>
                <a:gd name="T39" fmla="*/ 0 h 53"/>
                <a:gd name="T40" fmla="*/ 21 w 52"/>
                <a:gd name="T41" fmla="*/ 0 h 53"/>
                <a:gd name="T42" fmla="*/ 21 w 52"/>
                <a:gd name="T43" fmla="*/ 3 h 53"/>
                <a:gd name="T44" fmla="*/ 18 w 52"/>
                <a:gd name="T45" fmla="*/ 3 h 53"/>
                <a:gd name="T46" fmla="*/ 16 w 52"/>
                <a:gd name="T47" fmla="*/ 4 h 53"/>
                <a:gd name="T48" fmla="*/ 14 w 52"/>
                <a:gd name="T49" fmla="*/ 5 h 53"/>
                <a:gd name="T50" fmla="*/ 14 w 52"/>
                <a:gd name="T51" fmla="*/ 8 h 53"/>
                <a:gd name="T52" fmla="*/ 14 w 52"/>
                <a:gd name="T53" fmla="*/ 36 h 53"/>
                <a:gd name="T54" fmla="*/ 15 w 52"/>
                <a:gd name="T55" fmla="*/ 40 h 53"/>
                <a:gd name="T56" fmla="*/ 16 w 52"/>
                <a:gd name="T57" fmla="*/ 44 h 53"/>
                <a:gd name="T58" fmla="*/ 20 w 52"/>
                <a:gd name="T59" fmla="*/ 47 h 53"/>
                <a:gd name="T60" fmla="*/ 27 w 52"/>
                <a:gd name="T61" fmla="*/ 49 h 53"/>
                <a:gd name="T62" fmla="*/ 33 w 52"/>
                <a:gd name="T63" fmla="*/ 47 h 53"/>
                <a:gd name="T64" fmla="*/ 38 w 52"/>
                <a:gd name="T65" fmla="*/ 44 h 53"/>
                <a:gd name="T66" fmla="*/ 40 w 52"/>
                <a:gd name="T67" fmla="*/ 40 h 53"/>
                <a:gd name="T68" fmla="*/ 40 w 52"/>
                <a:gd name="T69" fmla="*/ 36 h 53"/>
                <a:gd name="T70" fmla="*/ 40 w 52"/>
                <a:gd name="T71" fmla="*/ 15 h 53"/>
                <a:gd name="T72" fmla="*/ 40 w 52"/>
                <a:gd name="T73" fmla="*/ 8 h 53"/>
                <a:gd name="T74" fmla="*/ 38 w 52"/>
                <a:gd name="T75" fmla="*/ 5 h 53"/>
                <a:gd name="T76" fmla="*/ 35 w 52"/>
                <a:gd name="T77" fmla="*/ 4 h 53"/>
                <a:gd name="T78" fmla="*/ 31 w 52"/>
                <a:gd name="T79" fmla="*/ 3 h 53"/>
                <a:gd name="T80" fmla="*/ 31 w 52"/>
                <a:gd name="T81" fmla="*/ 0 h 53"/>
                <a:gd name="T82" fmla="*/ 52 w 52"/>
                <a:gd name="T83" fmla="*/ 0 h 53"/>
                <a:gd name="T84" fmla="*/ 52 w 52"/>
                <a:gd name="T85" fmla="*/ 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2" h="53">
                  <a:moveTo>
                    <a:pt x="52" y="3"/>
                  </a:moveTo>
                  <a:cubicBezTo>
                    <a:pt x="51" y="3"/>
                    <a:pt x="50" y="3"/>
                    <a:pt x="49" y="3"/>
                  </a:cubicBezTo>
                  <a:cubicBezTo>
                    <a:pt x="48" y="4"/>
                    <a:pt x="47" y="4"/>
                    <a:pt x="46" y="5"/>
                  </a:cubicBezTo>
                  <a:cubicBezTo>
                    <a:pt x="45" y="5"/>
                    <a:pt x="45" y="6"/>
                    <a:pt x="44" y="8"/>
                  </a:cubicBezTo>
                  <a:cubicBezTo>
                    <a:pt x="44" y="10"/>
                    <a:pt x="44" y="12"/>
                    <a:pt x="44" y="14"/>
                  </a:cubicBezTo>
                  <a:cubicBezTo>
                    <a:pt x="44" y="36"/>
                    <a:pt x="44" y="36"/>
                    <a:pt x="44" y="36"/>
                  </a:cubicBezTo>
                  <a:cubicBezTo>
                    <a:pt x="44" y="39"/>
                    <a:pt x="43" y="42"/>
                    <a:pt x="42" y="44"/>
                  </a:cubicBezTo>
                  <a:cubicBezTo>
                    <a:pt x="41" y="46"/>
                    <a:pt x="39" y="48"/>
                    <a:pt x="37" y="49"/>
                  </a:cubicBezTo>
                  <a:cubicBezTo>
                    <a:pt x="36" y="50"/>
                    <a:pt x="34" y="51"/>
                    <a:pt x="31" y="52"/>
                  </a:cubicBezTo>
                  <a:cubicBezTo>
                    <a:pt x="29" y="52"/>
                    <a:pt x="27" y="53"/>
                    <a:pt x="25" y="53"/>
                  </a:cubicBezTo>
                  <a:cubicBezTo>
                    <a:pt x="22" y="53"/>
                    <a:pt x="20" y="52"/>
                    <a:pt x="17" y="51"/>
                  </a:cubicBezTo>
                  <a:cubicBezTo>
                    <a:pt x="15" y="51"/>
                    <a:pt x="13" y="49"/>
                    <a:pt x="11" y="48"/>
                  </a:cubicBezTo>
                  <a:cubicBezTo>
                    <a:pt x="10" y="47"/>
                    <a:pt x="8" y="45"/>
                    <a:pt x="8" y="43"/>
                  </a:cubicBezTo>
                  <a:cubicBezTo>
                    <a:pt x="7" y="42"/>
                    <a:pt x="6" y="40"/>
                    <a:pt x="6" y="3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7"/>
                    <a:pt x="6" y="6"/>
                    <a:pt x="6" y="6"/>
                  </a:cubicBezTo>
                  <a:cubicBezTo>
                    <a:pt x="6" y="5"/>
                    <a:pt x="5" y="5"/>
                    <a:pt x="4" y="4"/>
                  </a:cubicBezTo>
                  <a:cubicBezTo>
                    <a:pt x="4" y="4"/>
                    <a:pt x="3" y="4"/>
                    <a:pt x="2" y="3"/>
                  </a:cubicBezTo>
                  <a:cubicBezTo>
                    <a:pt x="1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0" y="3"/>
                    <a:pt x="19" y="3"/>
                    <a:pt x="18" y="3"/>
                  </a:cubicBezTo>
                  <a:cubicBezTo>
                    <a:pt x="17" y="4"/>
                    <a:pt x="17" y="4"/>
                    <a:pt x="16" y="4"/>
                  </a:cubicBezTo>
                  <a:cubicBezTo>
                    <a:pt x="15" y="4"/>
                    <a:pt x="15" y="5"/>
                    <a:pt x="14" y="5"/>
                  </a:cubicBezTo>
                  <a:cubicBezTo>
                    <a:pt x="14" y="6"/>
                    <a:pt x="14" y="7"/>
                    <a:pt x="14" y="8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4" y="37"/>
                    <a:pt x="14" y="38"/>
                    <a:pt x="15" y="40"/>
                  </a:cubicBezTo>
                  <a:cubicBezTo>
                    <a:pt x="15" y="41"/>
                    <a:pt x="15" y="43"/>
                    <a:pt x="16" y="44"/>
                  </a:cubicBezTo>
                  <a:cubicBezTo>
                    <a:pt x="17" y="45"/>
                    <a:pt x="19" y="46"/>
                    <a:pt x="20" y="47"/>
                  </a:cubicBezTo>
                  <a:cubicBezTo>
                    <a:pt x="22" y="48"/>
                    <a:pt x="24" y="49"/>
                    <a:pt x="27" y="49"/>
                  </a:cubicBezTo>
                  <a:cubicBezTo>
                    <a:pt x="29" y="49"/>
                    <a:pt x="32" y="48"/>
                    <a:pt x="33" y="47"/>
                  </a:cubicBezTo>
                  <a:cubicBezTo>
                    <a:pt x="35" y="46"/>
                    <a:pt x="37" y="45"/>
                    <a:pt x="38" y="44"/>
                  </a:cubicBezTo>
                  <a:cubicBezTo>
                    <a:pt x="39" y="43"/>
                    <a:pt x="39" y="41"/>
                    <a:pt x="40" y="40"/>
                  </a:cubicBezTo>
                  <a:cubicBezTo>
                    <a:pt x="40" y="39"/>
                    <a:pt x="40" y="37"/>
                    <a:pt x="40" y="3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2"/>
                    <a:pt x="40" y="10"/>
                    <a:pt x="40" y="8"/>
                  </a:cubicBezTo>
                  <a:cubicBezTo>
                    <a:pt x="39" y="7"/>
                    <a:pt x="39" y="6"/>
                    <a:pt x="38" y="5"/>
                  </a:cubicBezTo>
                  <a:cubicBezTo>
                    <a:pt x="37" y="4"/>
                    <a:pt x="36" y="4"/>
                    <a:pt x="35" y="4"/>
                  </a:cubicBezTo>
                  <a:cubicBezTo>
                    <a:pt x="33" y="3"/>
                    <a:pt x="32" y="3"/>
                    <a:pt x="31" y="3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52" y="0"/>
                    <a:pt x="52" y="0"/>
                    <a:pt x="52" y="0"/>
                  </a:cubicBezTo>
                  <a:lnTo>
                    <a:pt x="52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l"/>
              <a:endParaRPr lang="zh-CN" altLang="en-US"/>
            </a:p>
          </p:txBody>
        </p:sp>
        <p:sp>
          <p:nvSpPr>
            <p:cNvPr id="44" name="Freeform 35"/>
            <p:cNvSpPr/>
            <p:nvPr userDrawn="1"/>
          </p:nvSpPr>
          <p:spPr bwMode="auto">
            <a:xfrm>
              <a:off x="3243214" y="1452985"/>
              <a:ext cx="206375" cy="196850"/>
            </a:xfrm>
            <a:custGeom>
              <a:avLst/>
              <a:gdLst>
                <a:gd name="T0" fmla="*/ 55 w 55"/>
                <a:gd name="T1" fmla="*/ 3 h 52"/>
                <a:gd name="T2" fmla="*/ 52 w 55"/>
                <a:gd name="T3" fmla="*/ 4 h 52"/>
                <a:gd name="T4" fmla="*/ 49 w 55"/>
                <a:gd name="T5" fmla="*/ 5 h 52"/>
                <a:gd name="T6" fmla="*/ 48 w 55"/>
                <a:gd name="T7" fmla="*/ 8 h 52"/>
                <a:gd name="T8" fmla="*/ 47 w 55"/>
                <a:gd name="T9" fmla="*/ 15 h 52"/>
                <a:gd name="T10" fmla="*/ 47 w 55"/>
                <a:gd name="T11" fmla="*/ 52 h 52"/>
                <a:gd name="T12" fmla="*/ 44 w 55"/>
                <a:gd name="T13" fmla="*/ 52 h 52"/>
                <a:gd name="T14" fmla="*/ 13 w 55"/>
                <a:gd name="T15" fmla="*/ 10 h 52"/>
                <a:gd name="T16" fmla="*/ 13 w 55"/>
                <a:gd name="T17" fmla="*/ 37 h 52"/>
                <a:gd name="T18" fmla="*/ 14 w 55"/>
                <a:gd name="T19" fmla="*/ 43 h 52"/>
                <a:gd name="T20" fmla="*/ 15 w 55"/>
                <a:gd name="T21" fmla="*/ 47 h 52"/>
                <a:gd name="T22" fmla="*/ 19 w 55"/>
                <a:gd name="T23" fmla="*/ 48 h 52"/>
                <a:gd name="T24" fmla="*/ 22 w 55"/>
                <a:gd name="T25" fmla="*/ 49 h 52"/>
                <a:gd name="T26" fmla="*/ 22 w 55"/>
                <a:gd name="T27" fmla="*/ 51 h 52"/>
                <a:gd name="T28" fmla="*/ 1 w 55"/>
                <a:gd name="T29" fmla="*/ 51 h 52"/>
                <a:gd name="T30" fmla="*/ 1 w 55"/>
                <a:gd name="T31" fmla="*/ 49 h 52"/>
                <a:gd name="T32" fmla="*/ 5 w 55"/>
                <a:gd name="T33" fmla="*/ 48 h 52"/>
                <a:gd name="T34" fmla="*/ 7 w 55"/>
                <a:gd name="T35" fmla="*/ 47 h 52"/>
                <a:gd name="T36" fmla="*/ 9 w 55"/>
                <a:gd name="T37" fmla="*/ 44 h 52"/>
                <a:gd name="T38" fmla="*/ 10 w 55"/>
                <a:gd name="T39" fmla="*/ 37 h 52"/>
                <a:gd name="T40" fmla="*/ 10 w 55"/>
                <a:gd name="T41" fmla="*/ 12 h 52"/>
                <a:gd name="T42" fmla="*/ 9 w 55"/>
                <a:gd name="T43" fmla="*/ 9 h 52"/>
                <a:gd name="T44" fmla="*/ 8 w 55"/>
                <a:gd name="T45" fmla="*/ 6 h 52"/>
                <a:gd name="T46" fmla="*/ 4 w 55"/>
                <a:gd name="T47" fmla="*/ 4 h 52"/>
                <a:gd name="T48" fmla="*/ 0 w 55"/>
                <a:gd name="T49" fmla="*/ 3 h 52"/>
                <a:gd name="T50" fmla="*/ 0 w 55"/>
                <a:gd name="T51" fmla="*/ 0 h 52"/>
                <a:gd name="T52" fmla="*/ 15 w 55"/>
                <a:gd name="T53" fmla="*/ 0 h 52"/>
                <a:gd name="T54" fmla="*/ 44 w 55"/>
                <a:gd name="T55" fmla="*/ 39 h 52"/>
                <a:gd name="T56" fmla="*/ 44 w 55"/>
                <a:gd name="T57" fmla="*/ 15 h 52"/>
                <a:gd name="T58" fmla="*/ 43 w 55"/>
                <a:gd name="T59" fmla="*/ 8 h 52"/>
                <a:gd name="T60" fmla="*/ 41 w 55"/>
                <a:gd name="T61" fmla="*/ 5 h 52"/>
                <a:gd name="T62" fmla="*/ 38 w 55"/>
                <a:gd name="T63" fmla="*/ 4 h 52"/>
                <a:gd name="T64" fmla="*/ 35 w 55"/>
                <a:gd name="T65" fmla="*/ 3 h 52"/>
                <a:gd name="T66" fmla="*/ 35 w 55"/>
                <a:gd name="T67" fmla="*/ 0 h 52"/>
                <a:gd name="T68" fmla="*/ 55 w 55"/>
                <a:gd name="T69" fmla="*/ 0 h 52"/>
                <a:gd name="T70" fmla="*/ 55 w 55"/>
                <a:gd name="T71" fmla="*/ 3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5" h="52">
                  <a:moveTo>
                    <a:pt x="55" y="3"/>
                  </a:moveTo>
                  <a:cubicBezTo>
                    <a:pt x="55" y="3"/>
                    <a:pt x="54" y="3"/>
                    <a:pt x="52" y="4"/>
                  </a:cubicBezTo>
                  <a:cubicBezTo>
                    <a:pt x="51" y="4"/>
                    <a:pt x="50" y="4"/>
                    <a:pt x="49" y="5"/>
                  </a:cubicBezTo>
                  <a:cubicBezTo>
                    <a:pt x="48" y="5"/>
                    <a:pt x="48" y="6"/>
                    <a:pt x="48" y="8"/>
                  </a:cubicBezTo>
                  <a:cubicBezTo>
                    <a:pt x="47" y="10"/>
                    <a:pt x="47" y="12"/>
                    <a:pt x="47" y="15"/>
                  </a:cubicBezTo>
                  <a:cubicBezTo>
                    <a:pt x="47" y="52"/>
                    <a:pt x="47" y="52"/>
                    <a:pt x="47" y="52"/>
                  </a:cubicBezTo>
                  <a:cubicBezTo>
                    <a:pt x="44" y="52"/>
                    <a:pt x="44" y="52"/>
                    <a:pt x="44" y="52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3" y="39"/>
                    <a:pt x="13" y="42"/>
                    <a:pt x="14" y="43"/>
                  </a:cubicBezTo>
                  <a:cubicBezTo>
                    <a:pt x="14" y="45"/>
                    <a:pt x="15" y="46"/>
                    <a:pt x="15" y="47"/>
                  </a:cubicBezTo>
                  <a:cubicBezTo>
                    <a:pt x="16" y="47"/>
                    <a:pt x="17" y="48"/>
                    <a:pt x="19" y="48"/>
                  </a:cubicBezTo>
                  <a:cubicBezTo>
                    <a:pt x="20" y="49"/>
                    <a:pt x="22" y="49"/>
                    <a:pt x="22" y="49"/>
                  </a:cubicBezTo>
                  <a:cubicBezTo>
                    <a:pt x="22" y="51"/>
                    <a:pt x="22" y="51"/>
                    <a:pt x="22" y="51"/>
                  </a:cubicBezTo>
                  <a:cubicBezTo>
                    <a:pt x="1" y="51"/>
                    <a:pt x="1" y="51"/>
                    <a:pt x="1" y="51"/>
                  </a:cubicBezTo>
                  <a:cubicBezTo>
                    <a:pt x="1" y="49"/>
                    <a:pt x="1" y="49"/>
                    <a:pt x="1" y="49"/>
                  </a:cubicBezTo>
                  <a:cubicBezTo>
                    <a:pt x="2" y="49"/>
                    <a:pt x="3" y="49"/>
                    <a:pt x="5" y="48"/>
                  </a:cubicBezTo>
                  <a:cubicBezTo>
                    <a:pt x="6" y="48"/>
                    <a:pt x="7" y="47"/>
                    <a:pt x="7" y="47"/>
                  </a:cubicBezTo>
                  <a:cubicBezTo>
                    <a:pt x="8" y="46"/>
                    <a:pt x="9" y="45"/>
                    <a:pt x="9" y="44"/>
                  </a:cubicBezTo>
                  <a:cubicBezTo>
                    <a:pt x="9" y="43"/>
                    <a:pt x="10" y="40"/>
                    <a:pt x="10" y="37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0" y="11"/>
                    <a:pt x="9" y="10"/>
                    <a:pt x="9" y="9"/>
                  </a:cubicBezTo>
                  <a:cubicBezTo>
                    <a:pt x="9" y="7"/>
                    <a:pt x="8" y="7"/>
                    <a:pt x="8" y="6"/>
                  </a:cubicBezTo>
                  <a:cubicBezTo>
                    <a:pt x="7" y="5"/>
                    <a:pt x="6" y="5"/>
                    <a:pt x="4" y="4"/>
                  </a:cubicBezTo>
                  <a:cubicBezTo>
                    <a:pt x="3" y="3"/>
                    <a:pt x="1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44" y="39"/>
                    <a:pt x="44" y="39"/>
                    <a:pt x="44" y="39"/>
                  </a:cubicBezTo>
                  <a:cubicBezTo>
                    <a:pt x="44" y="15"/>
                    <a:pt x="44" y="15"/>
                    <a:pt x="44" y="15"/>
                  </a:cubicBezTo>
                  <a:cubicBezTo>
                    <a:pt x="44" y="12"/>
                    <a:pt x="43" y="10"/>
                    <a:pt x="43" y="8"/>
                  </a:cubicBezTo>
                  <a:cubicBezTo>
                    <a:pt x="43" y="7"/>
                    <a:pt x="42" y="6"/>
                    <a:pt x="41" y="5"/>
                  </a:cubicBezTo>
                  <a:cubicBezTo>
                    <a:pt x="41" y="5"/>
                    <a:pt x="40" y="4"/>
                    <a:pt x="38" y="4"/>
                  </a:cubicBezTo>
                  <a:cubicBezTo>
                    <a:pt x="37" y="3"/>
                    <a:pt x="36" y="3"/>
                    <a:pt x="35" y="3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55" y="0"/>
                    <a:pt x="55" y="0"/>
                    <a:pt x="55" y="0"/>
                  </a:cubicBezTo>
                  <a:lnTo>
                    <a:pt x="55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l"/>
              <a:endParaRPr lang="zh-CN" altLang="en-US"/>
            </a:p>
          </p:txBody>
        </p:sp>
        <p:sp>
          <p:nvSpPr>
            <p:cNvPr id="45" name="Freeform 36"/>
            <p:cNvSpPr/>
            <p:nvPr userDrawn="1"/>
          </p:nvSpPr>
          <p:spPr bwMode="auto">
            <a:xfrm>
              <a:off x="3457526" y="1452985"/>
              <a:ext cx="85725" cy="192088"/>
            </a:xfrm>
            <a:custGeom>
              <a:avLst/>
              <a:gdLst>
                <a:gd name="T0" fmla="*/ 23 w 23"/>
                <a:gd name="T1" fmla="*/ 51 h 51"/>
                <a:gd name="T2" fmla="*/ 0 w 23"/>
                <a:gd name="T3" fmla="*/ 51 h 51"/>
                <a:gd name="T4" fmla="*/ 0 w 23"/>
                <a:gd name="T5" fmla="*/ 49 h 51"/>
                <a:gd name="T6" fmla="*/ 3 w 23"/>
                <a:gd name="T7" fmla="*/ 49 h 51"/>
                <a:gd name="T8" fmla="*/ 6 w 23"/>
                <a:gd name="T9" fmla="*/ 48 h 51"/>
                <a:gd name="T10" fmla="*/ 8 w 23"/>
                <a:gd name="T11" fmla="*/ 47 h 51"/>
                <a:gd name="T12" fmla="*/ 8 w 23"/>
                <a:gd name="T13" fmla="*/ 45 h 51"/>
                <a:gd name="T14" fmla="*/ 8 w 23"/>
                <a:gd name="T15" fmla="*/ 8 h 51"/>
                <a:gd name="T16" fmla="*/ 8 w 23"/>
                <a:gd name="T17" fmla="*/ 6 h 51"/>
                <a:gd name="T18" fmla="*/ 6 w 23"/>
                <a:gd name="T19" fmla="*/ 4 h 51"/>
                <a:gd name="T20" fmla="*/ 3 w 23"/>
                <a:gd name="T21" fmla="*/ 3 h 51"/>
                <a:gd name="T22" fmla="*/ 0 w 23"/>
                <a:gd name="T23" fmla="*/ 3 h 51"/>
                <a:gd name="T24" fmla="*/ 0 w 23"/>
                <a:gd name="T25" fmla="*/ 0 h 51"/>
                <a:gd name="T26" fmla="*/ 23 w 23"/>
                <a:gd name="T27" fmla="*/ 0 h 51"/>
                <a:gd name="T28" fmla="*/ 23 w 23"/>
                <a:gd name="T29" fmla="*/ 3 h 51"/>
                <a:gd name="T30" fmla="*/ 21 w 23"/>
                <a:gd name="T31" fmla="*/ 3 h 51"/>
                <a:gd name="T32" fmla="*/ 18 w 23"/>
                <a:gd name="T33" fmla="*/ 4 h 51"/>
                <a:gd name="T34" fmla="*/ 16 w 23"/>
                <a:gd name="T35" fmla="*/ 5 h 51"/>
                <a:gd name="T36" fmla="*/ 16 w 23"/>
                <a:gd name="T37" fmla="*/ 7 h 51"/>
                <a:gd name="T38" fmla="*/ 16 w 23"/>
                <a:gd name="T39" fmla="*/ 44 h 51"/>
                <a:gd name="T40" fmla="*/ 16 w 23"/>
                <a:gd name="T41" fmla="*/ 46 h 51"/>
                <a:gd name="T42" fmla="*/ 18 w 23"/>
                <a:gd name="T43" fmla="*/ 48 h 51"/>
                <a:gd name="T44" fmla="*/ 20 w 23"/>
                <a:gd name="T45" fmla="*/ 48 h 51"/>
                <a:gd name="T46" fmla="*/ 23 w 23"/>
                <a:gd name="T47" fmla="*/ 49 h 51"/>
                <a:gd name="T48" fmla="*/ 23 w 23"/>
                <a:gd name="T49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" h="51">
                  <a:moveTo>
                    <a:pt x="23" y="51"/>
                  </a:moveTo>
                  <a:cubicBezTo>
                    <a:pt x="0" y="51"/>
                    <a:pt x="0" y="51"/>
                    <a:pt x="0" y="51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1" y="49"/>
                    <a:pt x="2" y="49"/>
                    <a:pt x="3" y="49"/>
                  </a:cubicBezTo>
                  <a:cubicBezTo>
                    <a:pt x="4" y="49"/>
                    <a:pt x="5" y="48"/>
                    <a:pt x="6" y="48"/>
                  </a:cubicBezTo>
                  <a:cubicBezTo>
                    <a:pt x="7" y="48"/>
                    <a:pt x="7" y="47"/>
                    <a:pt x="8" y="47"/>
                  </a:cubicBezTo>
                  <a:cubicBezTo>
                    <a:pt x="8" y="46"/>
                    <a:pt x="8" y="46"/>
                    <a:pt x="8" y="45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7"/>
                    <a:pt x="8" y="6"/>
                    <a:pt x="8" y="6"/>
                  </a:cubicBezTo>
                  <a:cubicBezTo>
                    <a:pt x="7" y="5"/>
                    <a:pt x="7" y="5"/>
                    <a:pt x="6" y="4"/>
                  </a:cubicBezTo>
                  <a:cubicBezTo>
                    <a:pt x="5" y="4"/>
                    <a:pt x="4" y="4"/>
                    <a:pt x="3" y="3"/>
                  </a:cubicBezTo>
                  <a:cubicBezTo>
                    <a:pt x="2" y="3"/>
                    <a:pt x="1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3" y="3"/>
                    <a:pt x="22" y="3"/>
                    <a:pt x="21" y="3"/>
                  </a:cubicBezTo>
                  <a:cubicBezTo>
                    <a:pt x="20" y="3"/>
                    <a:pt x="19" y="4"/>
                    <a:pt x="18" y="4"/>
                  </a:cubicBezTo>
                  <a:cubicBezTo>
                    <a:pt x="17" y="4"/>
                    <a:pt x="16" y="5"/>
                    <a:pt x="16" y="5"/>
                  </a:cubicBezTo>
                  <a:cubicBezTo>
                    <a:pt x="16" y="6"/>
                    <a:pt x="16" y="7"/>
                    <a:pt x="16" y="7"/>
                  </a:cubicBezTo>
                  <a:cubicBezTo>
                    <a:pt x="16" y="44"/>
                    <a:pt x="16" y="44"/>
                    <a:pt x="16" y="44"/>
                  </a:cubicBezTo>
                  <a:cubicBezTo>
                    <a:pt x="16" y="45"/>
                    <a:pt x="16" y="46"/>
                    <a:pt x="16" y="46"/>
                  </a:cubicBezTo>
                  <a:cubicBezTo>
                    <a:pt x="17" y="47"/>
                    <a:pt x="17" y="47"/>
                    <a:pt x="18" y="48"/>
                  </a:cubicBezTo>
                  <a:cubicBezTo>
                    <a:pt x="19" y="48"/>
                    <a:pt x="19" y="48"/>
                    <a:pt x="20" y="48"/>
                  </a:cubicBezTo>
                  <a:cubicBezTo>
                    <a:pt x="22" y="49"/>
                    <a:pt x="23" y="49"/>
                    <a:pt x="23" y="49"/>
                  </a:cubicBezTo>
                  <a:lnTo>
                    <a:pt x="23" y="5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l"/>
              <a:endParaRPr lang="zh-CN" altLang="en-US"/>
            </a:p>
          </p:txBody>
        </p:sp>
        <p:sp>
          <p:nvSpPr>
            <p:cNvPr id="46" name="Freeform 37"/>
            <p:cNvSpPr/>
            <p:nvPr userDrawn="1"/>
          </p:nvSpPr>
          <p:spPr bwMode="auto">
            <a:xfrm>
              <a:off x="3551189" y="1452985"/>
              <a:ext cx="195263" cy="196850"/>
            </a:xfrm>
            <a:custGeom>
              <a:avLst/>
              <a:gdLst>
                <a:gd name="T0" fmla="*/ 52 w 52"/>
                <a:gd name="T1" fmla="*/ 3 h 52"/>
                <a:gd name="T2" fmla="*/ 50 w 52"/>
                <a:gd name="T3" fmla="*/ 3 h 52"/>
                <a:gd name="T4" fmla="*/ 48 w 52"/>
                <a:gd name="T5" fmla="*/ 4 h 52"/>
                <a:gd name="T6" fmla="*/ 46 w 52"/>
                <a:gd name="T7" fmla="*/ 6 h 52"/>
                <a:gd name="T8" fmla="*/ 44 w 52"/>
                <a:gd name="T9" fmla="*/ 9 h 52"/>
                <a:gd name="T10" fmla="*/ 37 w 52"/>
                <a:gd name="T11" fmla="*/ 27 h 52"/>
                <a:gd name="T12" fmla="*/ 27 w 52"/>
                <a:gd name="T13" fmla="*/ 52 h 52"/>
                <a:gd name="T14" fmla="*/ 24 w 52"/>
                <a:gd name="T15" fmla="*/ 52 h 52"/>
                <a:gd name="T16" fmla="*/ 14 w 52"/>
                <a:gd name="T17" fmla="*/ 25 h 52"/>
                <a:gd name="T18" fmla="*/ 8 w 52"/>
                <a:gd name="T19" fmla="*/ 8 h 52"/>
                <a:gd name="T20" fmla="*/ 7 w 52"/>
                <a:gd name="T21" fmla="*/ 6 h 52"/>
                <a:gd name="T22" fmla="*/ 5 w 52"/>
                <a:gd name="T23" fmla="*/ 4 h 52"/>
                <a:gd name="T24" fmla="*/ 2 w 52"/>
                <a:gd name="T25" fmla="*/ 3 h 52"/>
                <a:gd name="T26" fmla="*/ 0 w 52"/>
                <a:gd name="T27" fmla="*/ 3 h 52"/>
                <a:gd name="T28" fmla="*/ 0 w 52"/>
                <a:gd name="T29" fmla="*/ 0 h 52"/>
                <a:gd name="T30" fmla="*/ 21 w 52"/>
                <a:gd name="T31" fmla="*/ 0 h 52"/>
                <a:gd name="T32" fmla="*/ 21 w 52"/>
                <a:gd name="T33" fmla="*/ 3 h 52"/>
                <a:gd name="T34" fmla="*/ 17 w 52"/>
                <a:gd name="T35" fmla="*/ 4 h 52"/>
                <a:gd name="T36" fmla="*/ 15 w 52"/>
                <a:gd name="T37" fmla="*/ 5 h 52"/>
                <a:gd name="T38" fmla="*/ 15 w 52"/>
                <a:gd name="T39" fmla="*/ 6 h 52"/>
                <a:gd name="T40" fmla="*/ 15 w 52"/>
                <a:gd name="T41" fmla="*/ 7 h 52"/>
                <a:gd name="T42" fmla="*/ 20 w 52"/>
                <a:gd name="T43" fmla="*/ 18 h 52"/>
                <a:gd name="T44" fmla="*/ 28 w 52"/>
                <a:gd name="T45" fmla="*/ 41 h 52"/>
                <a:gd name="T46" fmla="*/ 34 w 52"/>
                <a:gd name="T47" fmla="*/ 25 h 52"/>
                <a:gd name="T48" fmla="*/ 39 w 52"/>
                <a:gd name="T49" fmla="*/ 13 h 52"/>
                <a:gd name="T50" fmla="*/ 41 w 52"/>
                <a:gd name="T51" fmla="*/ 8 h 52"/>
                <a:gd name="T52" fmla="*/ 41 w 52"/>
                <a:gd name="T53" fmla="*/ 6 h 52"/>
                <a:gd name="T54" fmla="*/ 40 w 52"/>
                <a:gd name="T55" fmla="*/ 5 h 52"/>
                <a:gd name="T56" fmla="*/ 38 w 52"/>
                <a:gd name="T57" fmla="*/ 4 h 52"/>
                <a:gd name="T58" fmla="*/ 36 w 52"/>
                <a:gd name="T59" fmla="*/ 3 h 52"/>
                <a:gd name="T60" fmla="*/ 33 w 52"/>
                <a:gd name="T61" fmla="*/ 3 h 52"/>
                <a:gd name="T62" fmla="*/ 33 w 52"/>
                <a:gd name="T63" fmla="*/ 0 h 52"/>
                <a:gd name="T64" fmla="*/ 52 w 52"/>
                <a:gd name="T65" fmla="*/ 0 h 52"/>
                <a:gd name="T66" fmla="*/ 52 w 52"/>
                <a:gd name="T67" fmla="*/ 3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2" h="52">
                  <a:moveTo>
                    <a:pt x="52" y="3"/>
                  </a:moveTo>
                  <a:cubicBezTo>
                    <a:pt x="52" y="3"/>
                    <a:pt x="51" y="3"/>
                    <a:pt x="50" y="3"/>
                  </a:cubicBezTo>
                  <a:cubicBezTo>
                    <a:pt x="49" y="4"/>
                    <a:pt x="48" y="4"/>
                    <a:pt x="48" y="4"/>
                  </a:cubicBezTo>
                  <a:cubicBezTo>
                    <a:pt x="47" y="5"/>
                    <a:pt x="46" y="6"/>
                    <a:pt x="46" y="6"/>
                  </a:cubicBezTo>
                  <a:cubicBezTo>
                    <a:pt x="45" y="7"/>
                    <a:pt x="45" y="8"/>
                    <a:pt x="44" y="9"/>
                  </a:cubicBezTo>
                  <a:cubicBezTo>
                    <a:pt x="43" y="13"/>
                    <a:pt x="40" y="19"/>
                    <a:pt x="37" y="27"/>
                  </a:cubicBezTo>
                  <a:cubicBezTo>
                    <a:pt x="34" y="35"/>
                    <a:pt x="31" y="43"/>
                    <a:pt x="27" y="52"/>
                  </a:cubicBezTo>
                  <a:cubicBezTo>
                    <a:pt x="24" y="52"/>
                    <a:pt x="24" y="52"/>
                    <a:pt x="24" y="52"/>
                  </a:cubicBezTo>
                  <a:cubicBezTo>
                    <a:pt x="21" y="43"/>
                    <a:pt x="17" y="34"/>
                    <a:pt x="14" y="25"/>
                  </a:cubicBezTo>
                  <a:cubicBezTo>
                    <a:pt x="11" y="17"/>
                    <a:pt x="9" y="11"/>
                    <a:pt x="8" y="8"/>
                  </a:cubicBezTo>
                  <a:cubicBezTo>
                    <a:pt x="7" y="7"/>
                    <a:pt x="7" y="6"/>
                    <a:pt x="7" y="6"/>
                  </a:cubicBezTo>
                  <a:cubicBezTo>
                    <a:pt x="6" y="5"/>
                    <a:pt x="5" y="5"/>
                    <a:pt x="5" y="4"/>
                  </a:cubicBezTo>
                  <a:cubicBezTo>
                    <a:pt x="4" y="4"/>
                    <a:pt x="3" y="4"/>
                    <a:pt x="2" y="3"/>
                  </a:cubicBezTo>
                  <a:cubicBezTo>
                    <a:pt x="2" y="3"/>
                    <a:pt x="1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0" y="3"/>
                    <a:pt x="18" y="3"/>
                    <a:pt x="17" y="4"/>
                  </a:cubicBezTo>
                  <a:cubicBezTo>
                    <a:pt x="16" y="4"/>
                    <a:pt x="15" y="4"/>
                    <a:pt x="15" y="5"/>
                  </a:cubicBezTo>
                  <a:cubicBezTo>
                    <a:pt x="15" y="5"/>
                    <a:pt x="15" y="6"/>
                    <a:pt x="15" y="6"/>
                  </a:cubicBezTo>
                  <a:cubicBezTo>
                    <a:pt x="15" y="6"/>
                    <a:pt x="15" y="7"/>
                    <a:pt x="15" y="7"/>
                  </a:cubicBezTo>
                  <a:cubicBezTo>
                    <a:pt x="16" y="9"/>
                    <a:pt x="18" y="13"/>
                    <a:pt x="20" y="18"/>
                  </a:cubicBezTo>
                  <a:cubicBezTo>
                    <a:pt x="22" y="24"/>
                    <a:pt x="24" y="31"/>
                    <a:pt x="28" y="41"/>
                  </a:cubicBezTo>
                  <a:cubicBezTo>
                    <a:pt x="30" y="36"/>
                    <a:pt x="32" y="31"/>
                    <a:pt x="34" y="25"/>
                  </a:cubicBezTo>
                  <a:cubicBezTo>
                    <a:pt x="37" y="19"/>
                    <a:pt x="38" y="15"/>
                    <a:pt x="39" y="13"/>
                  </a:cubicBezTo>
                  <a:cubicBezTo>
                    <a:pt x="40" y="11"/>
                    <a:pt x="40" y="9"/>
                    <a:pt x="41" y="8"/>
                  </a:cubicBezTo>
                  <a:cubicBezTo>
                    <a:pt x="41" y="7"/>
                    <a:pt x="41" y="7"/>
                    <a:pt x="41" y="6"/>
                  </a:cubicBezTo>
                  <a:cubicBezTo>
                    <a:pt x="41" y="6"/>
                    <a:pt x="40" y="5"/>
                    <a:pt x="40" y="5"/>
                  </a:cubicBezTo>
                  <a:cubicBezTo>
                    <a:pt x="40" y="4"/>
                    <a:pt x="39" y="4"/>
                    <a:pt x="38" y="4"/>
                  </a:cubicBezTo>
                  <a:cubicBezTo>
                    <a:pt x="37" y="4"/>
                    <a:pt x="36" y="3"/>
                    <a:pt x="36" y="3"/>
                  </a:cubicBezTo>
                  <a:cubicBezTo>
                    <a:pt x="35" y="3"/>
                    <a:pt x="34" y="3"/>
                    <a:pt x="33" y="3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52" y="0"/>
                    <a:pt x="52" y="0"/>
                    <a:pt x="52" y="0"/>
                  </a:cubicBezTo>
                  <a:lnTo>
                    <a:pt x="52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l"/>
              <a:endParaRPr lang="zh-CN" altLang="en-US"/>
            </a:p>
          </p:txBody>
        </p:sp>
        <p:sp>
          <p:nvSpPr>
            <p:cNvPr id="47" name="Freeform 38"/>
            <p:cNvSpPr/>
            <p:nvPr userDrawn="1"/>
          </p:nvSpPr>
          <p:spPr bwMode="auto">
            <a:xfrm>
              <a:off x="3754389" y="1452985"/>
              <a:ext cx="161925" cy="192088"/>
            </a:xfrm>
            <a:custGeom>
              <a:avLst/>
              <a:gdLst>
                <a:gd name="T0" fmla="*/ 43 w 43"/>
                <a:gd name="T1" fmla="*/ 36 h 51"/>
                <a:gd name="T2" fmla="*/ 42 w 43"/>
                <a:gd name="T3" fmla="*/ 51 h 51"/>
                <a:gd name="T4" fmla="*/ 0 w 43"/>
                <a:gd name="T5" fmla="*/ 51 h 51"/>
                <a:gd name="T6" fmla="*/ 0 w 43"/>
                <a:gd name="T7" fmla="*/ 49 h 51"/>
                <a:gd name="T8" fmla="*/ 3 w 43"/>
                <a:gd name="T9" fmla="*/ 49 h 51"/>
                <a:gd name="T10" fmla="*/ 5 w 43"/>
                <a:gd name="T11" fmla="*/ 48 h 51"/>
                <a:gd name="T12" fmla="*/ 6 w 43"/>
                <a:gd name="T13" fmla="*/ 47 h 51"/>
                <a:gd name="T14" fmla="*/ 7 w 43"/>
                <a:gd name="T15" fmla="*/ 44 h 51"/>
                <a:gd name="T16" fmla="*/ 7 w 43"/>
                <a:gd name="T17" fmla="*/ 8 h 51"/>
                <a:gd name="T18" fmla="*/ 7 w 43"/>
                <a:gd name="T19" fmla="*/ 6 h 51"/>
                <a:gd name="T20" fmla="*/ 5 w 43"/>
                <a:gd name="T21" fmla="*/ 4 h 51"/>
                <a:gd name="T22" fmla="*/ 2 w 43"/>
                <a:gd name="T23" fmla="*/ 3 h 51"/>
                <a:gd name="T24" fmla="*/ 0 w 43"/>
                <a:gd name="T25" fmla="*/ 3 h 51"/>
                <a:gd name="T26" fmla="*/ 0 w 43"/>
                <a:gd name="T27" fmla="*/ 0 h 51"/>
                <a:gd name="T28" fmla="*/ 39 w 43"/>
                <a:gd name="T29" fmla="*/ 0 h 51"/>
                <a:gd name="T30" fmla="*/ 39 w 43"/>
                <a:gd name="T31" fmla="*/ 13 h 51"/>
                <a:gd name="T32" fmla="*/ 36 w 43"/>
                <a:gd name="T33" fmla="*/ 13 h 51"/>
                <a:gd name="T34" fmla="*/ 33 w 43"/>
                <a:gd name="T35" fmla="*/ 7 h 51"/>
                <a:gd name="T36" fmla="*/ 29 w 43"/>
                <a:gd name="T37" fmla="*/ 4 h 51"/>
                <a:gd name="T38" fmla="*/ 26 w 43"/>
                <a:gd name="T39" fmla="*/ 4 h 51"/>
                <a:gd name="T40" fmla="*/ 23 w 43"/>
                <a:gd name="T41" fmla="*/ 3 h 51"/>
                <a:gd name="T42" fmla="*/ 15 w 43"/>
                <a:gd name="T43" fmla="*/ 3 h 51"/>
                <a:gd name="T44" fmla="*/ 15 w 43"/>
                <a:gd name="T45" fmla="*/ 24 h 51"/>
                <a:gd name="T46" fmla="*/ 20 w 43"/>
                <a:gd name="T47" fmla="*/ 24 h 51"/>
                <a:gd name="T48" fmla="*/ 24 w 43"/>
                <a:gd name="T49" fmla="*/ 23 h 51"/>
                <a:gd name="T50" fmla="*/ 27 w 43"/>
                <a:gd name="T51" fmla="*/ 21 h 51"/>
                <a:gd name="T52" fmla="*/ 28 w 43"/>
                <a:gd name="T53" fmla="*/ 19 h 51"/>
                <a:gd name="T54" fmla="*/ 29 w 43"/>
                <a:gd name="T55" fmla="*/ 15 h 51"/>
                <a:gd name="T56" fmla="*/ 31 w 43"/>
                <a:gd name="T57" fmla="*/ 15 h 51"/>
                <a:gd name="T58" fmla="*/ 31 w 43"/>
                <a:gd name="T59" fmla="*/ 35 h 51"/>
                <a:gd name="T60" fmla="*/ 29 w 43"/>
                <a:gd name="T61" fmla="*/ 35 h 51"/>
                <a:gd name="T62" fmla="*/ 28 w 43"/>
                <a:gd name="T63" fmla="*/ 32 h 51"/>
                <a:gd name="T64" fmla="*/ 27 w 43"/>
                <a:gd name="T65" fmla="*/ 29 h 51"/>
                <a:gd name="T66" fmla="*/ 24 w 43"/>
                <a:gd name="T67" fmla="*/ 27 h 51"/>
                <a:gd name="T68" fmla="*/ 20 w 43"/>
                <a:gd name="T69" fmla="*/ 27 h 51"/>
                <a:gd name="T70" fmla="*/ 15 w 43"/>
                <a:gd name="T71" fmla="*/ 27 h 51"/>
                <a:gd name="T72" fmla="*/ 15 w 43"/>
                <a:gd name="T73" fmla="*/ 42 h 51"/>
                <a:gd name="T74" fmla="*/ 15 w 43"/>
                <a:gd name="T75" fmla="*/ 45 h 51"/>
                <a:gd name="T76" fmla="*/ 16 w 43"/>
                <a:gd name="T77" fmla="*/ 47 h 51"/>
                <a:gd name="T78" fmla="*/ 19 w 43"/>
                <a:gd name="T79" fmla="*/ 48 h 51"/>
                <a:gd name="T80" fmla="*/ 23 w 43"/>
                <a:gd name="T81" fmla="*/ 48 h 51"/>
                <a:gd name="T82" fmla="*/ 26 w 43"/>
                <a:gd name="T83" fmla="*/ 48 h 51"/>
                <a:gd name="T84" fmla="*/ 30 w 43"/>
                <a:gd name="T85" fmla="*/ 48 h 51"/>
                <a:gd name="T86" fmla="*/ 32 w 43"/>
                <a:gd name="T87" fmla="*/ 48 h 51"/>
                <a:gd name="T88" fmla="*/ 34 w 43"/>
                <a:gd name="T89" fmla="*/ 47 h 51"/>
                <a:gd name="T90" fmla="*/ 38 w 43"/>
                <a:gd name="T91" fmla="*/ 42 h 51"/>
                <a:gd name="T92" fmla="*/ 40 w 43"/>
                <a:gd name="T93" fmla="*/ 36 h 51"/>
                <a:gd name="T94" fmla="*/ 43 w 43"/>
                <a:gd name="T95" fmla="*/ 36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3" h="51">
                  <a:moveTo>
                    <a:pt x="43" y="36"/>
                  </a:moveTo>
                  <a:cubicBezTo>
                    <a:pt x="42" y="51"/>
                    <a:pt x="42" y="51"/>
                    <a:pt x="42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49"/>
                    <a:pt x="1" y="49"/>
                    <a:pt x="3" y="49"/>
                  </a:cubicBezTo>
                  <a:cubicBezTo>
                    <a:pt x="4" y="48"/>
                    <a:pt x="5" y="48"/>
                    <a:pt x="5" y="48"/>
                  </a:cubicBezTo>
                  <a:cubicBezTo>
                    <a:pt x="6" y="48"/>
                    <a:pt x="6" y="47"/>
                    <a:pt x="6" y="47"/>
                  </a:cubicBezTo>
                  <a:cubicBezTo>
                    <a:pt x="7" y="46"/>
                    <a:pt x="7" y="45"/>
                    <a:pt x="7" y="44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7"/>
                    <a:pt x="7" y="6"/>
                    <a:pt x="7" y="6"/>
                  </a:cubicBezTo>
                  <a:cubicBezTo>
                    <a:pt x="6" y="5"/>
                    <a:pt x="6" y="5"/>
                    <a:pt x="5" y="4"/>
                  </a:cubicBezTo>
                  <a:cubicBezTo>
                    <a:pt x="4" y="4"/>
                    <a:pt x="3" y="4"/>
                    <a:pt x="2" y="3"/>
                  </a:cubicBezTo>
                  <a:cubicBezTo>
                    <a:pt x="1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6" y="13"/>
                    <a:pt x="36" y="13"/>
                    <a:pt x="36" y="13"/>
                  </a:cubicBezTo>
                  <a:cubicBezTo>
                    <a:pt x="36" y="11"/>
                    <a:pt x="35" y="9"/>
                    <a:pt x="33" y="7"/>
                  </a:cubicBezTo>
                  <a:cubicBezTo>
                    <a:pt x="32" y="5"/>
                    <a:pt x="30" y="4"/>
                    <a:pt x="29" y="4"/>
                  </a:cubicBezTo>
                  <a:cubicBezTo>
                    <a:pt x="28" y="4"/>
                    <a:pt x="27" y="4"/>
                    <a:pt x="26" y="4"/>
                  </a:cubicBezTo>
                  <a:cubicBezTo>
                    <a:pt x="25" y="3"/>
                    <a:pt x="24" y="3"/>
                    <a:pt x="23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2" y="24"/>
                    <a:pt x="23" y="23"/>
                    <a:pt x="24" y="23"/>
                  </a:cubicBezTo>
                  <a:cubicBezTo>
                    <a:pt x="25" y="23"/>
                    <a:pt x="26" y="22"/>
                    <a:pt x="27" y="21"/>
                  </a:cubicBezTo>
                  <a:cubicBezTo>
                    <a:pt x="27" y="21"/>
                    <a:pt x="28" y="20"/>
                    <a:pt x="28" y="19"/>
                  </a:cubicBezTo>
                  <a:cubicBezTo>
                    <a:pt x="28" y="17"/>
                    <a:pt x="28" y="16"/>
                    <a:pt x="29" y="15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31" y="35"/>
                    <a:pt x="31" y="35"/>
                    <a:pt x="31" y="35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9" y="34"/>
                    <a:pt x="28" y="33"/>
                    <a:pt x="28" y="32"/>
                  </a:cubicBezTo>
                  <a:cubicBezTo>
                    <a:pt x="27" y="30"/>
                    <a:pt x="27" y="29"/>
                    <a:pt x="27" y="29"/>
                  </a:cubicBezTo>
                  <a:cubicBezTo>
                    <a:pt x="26" y="28"/>
                    <a:pt x="25" y="27"/>
                    <a:pt x="24" y="27"/>
                  </a:cubicBezTo>
                  <a:cubicBezTo>
                    <a:pt x="23" y="27"/>
                    <a:pt x="22" y="27"/>
                    <a:pt x="20" y="27"/>
                  </a:cubicBezTo>
                  <a:cubicBezTo>
                    <a:pt x="15" y="27"/>
                    <a:pt x="15" y="27"/>
                    <a:pt x="15" y="27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5" y="43"/>
                    <a:pt x="15" y="44"/>
                    <a:pt x="15" y="45"/>
                  </a:cubicBezTo>
                  <a:cubicBezTo>
                    <a:pt x="15" y="46"/>
                    <a:pt x="16" y="47"/>
                    <a:pt x="16" y="47"/>
                  </a:cubicBezTo>
                  <a:cubicBezTo>
                    <a:pt x="17" y="48"/>
                    <a:pt x="18" y="48"/>
                    <a:pt x="19" y="48"/>
                  </a:cubicBezTo>
                  <a:cubicBezTo>
                    <a:pt x="20" y="48"/>
                    <a:pt x="21" y="48"/>
                    <a:pt x="23" y="48"/>
                  </a:cubicBezTo>
                  <a:cubicBezTo>
                    <a:pt x="24" y="48"/>
                    <a:pt x="25" y="48"/>
                    <a:pt x="26" y="48"/>
                  </a:cubicBezTo>
                  <a:cubicBezTo>
                    <a:pt x="28" y="48"/>
                    <a:pt x="29" y="48"/>
                    <a:pt x="30" y="48"/>
                  </a:cubicBezTo>
                  <a:cubicBezTo>
                    <a:pt x="31" y="48"/>
                    <a:pt x="31" y="48"/>
                    <a:pt x="32" y="48"/>
                  </a:cubicBezTo>
                  <a:cubicBezTo>
                    <a:pt x="33" y="48"/>
                    <a:pt x="34" y="47"/>
                    <a:pt x="34" y="47"/>
                  </a:cubicBezTo>
                  <a:cubicBezTo>
                    <a:pt x="36" y="46"/>
                    <a:pt x="37" y="44"/>
                    <a:pt x="38" y="42"/>
                  </a:cubicBezTo>
                  <a:cubicBezTo>
                    <a:pt x="39" y="39"/>
                    <a:pt x="40" y="38"/>
                    <a:pt x="40" y="36"/>
                  </a:cubicBezTo>
                  <a:lnTo>
                    <a:pt x="43" y="3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l"/>
              <a:endParaRPr lang="zh-CN" altLang="en-US"/>
            </a:p>
          </p:txBody>
        </p:sp>
        <p:sp>
          <p:nvSpPr>
            <p:cNvPr id="48" name="Freeform 39"/>
            <p:cNvSpPr>
              <a:spLocks noEditPoints="1"/>
            </p:cNvSpPr>
            <p:nvPr userDrawn="1"/>
          </p:nvSpPr>
          <p:spPr bwMode="auto">
            <a:xfrm>
              <a:off x="3935364" y="1452985"/>
              <a:ext cx="187325" cy="192088"/>
            </a:xfrm>
            <a:custGeom>
              <a:avLst/>
              <a:gdLst>
                <a:gd name="T0" fmla="*/ 50 w 50"/>
                <a:gd name="T1" fmla="*/ 51 h 51"/>
                <a:gd name="T2" fmla="*/ 36 w 50"/>
                <a:gd name="T3" fmla="*/ 51 h 51"/>
                <a:gd name="T4" fmla="*/ 28 w 50"/>
                <a:gd name="T5" fmla="*/ 39 h 51"/>
                <a:gd name="T6" fmla="*/ 20 w 50"/>
                <a:gd name="T7" fmla="*/ 28 h 51"/>
                <a:gd name="T8" fmla="*/ 15 w 50"/>
                <a:gd name="T9" fmla="*/ 28 h 51"/>
                <a:gd name="T10" fmla="*/ 15 w 50"/>
                <a:gd name="T11" fmla="*/ 44 h 51"/>
                <a:gd name="T12" fmla="*/ 15 w 50"/>
                <a:gd name="T13" fmla="*/ 47 h 51"/>
                <a:gd name="T14" fmla="*/ 17 w 50"/>
                <a:gd name="T15" fmla="*/ 48 h 51"/>
                <a:gd name="T16" fmla="*/ 19 w 50"/>
                <a:gd name="T17" fmla="*/ 49 h 51"/>
                <a:gd name="T18" fmla="*/ 22 w 50"/>
                <a:gd name="T19" fmla="*/ 49 h 51"/>
                <a:gd name="T20" fmla="*/ 22 w 50"/>
                <a:gd name="T21" fmla="*/ 51 h 51"/>
                <a:gd name="T22" fmla="*/ 0 w 50"/>
                <a:gd name="T23" fmla="*/ 51 h 51"/>
                <a:gd name="T24" fmla="*/ 0 w 50"/>
                <a:gd name="T25" fmla="*/ 49 h 51"/>
                <a:gd name="T26" fmla="*/ 3 w 50"/>
                <a:gd name="T27" fmla="*/ 49 h 51"/>
                <a:gd name="T28" fmla="*/ 5 w 50"/>
                <a:gd name="T29" fmla="*/ 48 h 51"/>
                <a:gd name="T30" fmla="*/ 6 w 50"/>
                <a:gd name="T31" fmla="*/ 47 h 51"/>
                <a:gd name="T32" fmla="*/ 7 w 50"/>
                <a:gd name="T33" fmla="*/ 44 h 51"/>
                <a:gd name="T34" fmla="*/ 7 w 50"/>
                <a:gd name="T35" fmla="*/ 8 h 51"/>
                <a:gd name="T36" fmla="*/ 7 w 50"/>
                <a:gd name="T37" fmla="*/ 5 h 51"/>
                <a:gd name="T38" fmla="*/ 5 w 50"/>
                <a:gd name="T39" fmla="*/ 4 h 51"/>
                <a:gd name="T40" fmla="*/ 3 w 50"/>
                <a:gd name="T41" fmla="*/ 3 h 51"/>
                <a:gd name="T42" fmla="*/ 0 w 50"/>
                <a:gd name="T43" fmla="*/ 3 h 51"/>
                <a:gd name="T44" fmla="*/ 0 w 50"/>
                <a:gd name="T45" fmla="*/ 0 h 51"/>
                <a:gd name="T46" fmla="*/ 24 w 50"/>
                <a:gd name="T47" fmla="*/ 0 h 51"/>
                <a:gd name="T48" fmla="*/ 30 w 50"/>
                <a:gd name="T49" fmla="*/ 1 h 51"/>
                <a:gd name="T50" fmla="*/ 35 w 50"/>
                <a:gd name="T51" fmla="*/ 3 h 51"/>
                <a:gd name="T52" fmla="*/ 38 w 50"/>
                <a:gd name="T53" fmla="*/ 7 h 51"/>
                <a:gd name="T54" fmla="*/ 40 w 50"/>
                <a:gd name="T55" fmla="*/ 13 h 51"/>
                <a:gd name="T56" fmla="*/ 39 w 50"/>
                <a:gd name="T57" fmla="*/ 18 h 51"/>
                <a:gd name="T58" fmla="*/ 36 w 50"/>
                <a:gd name="T59" fmla="*/ 22 h 51"/>
                <a:gd name="T60" fmla="*/ 32 w 50"/>
                <a:gd name="T61" fmla="*/ 24 h 51"/>
                <a:gd name="T62" fmla="*/ 27 w 50"/>
                <a:gd name="T63" fmla="*/ 26 h 51"/>
                <a:gd name="T64" fmla="*/ 34 w 50"/>
                <a:gd name="T65" fmla="*/ 35 h 51"/>
                <a:gd name="T66" fmla="*/ 40 w 50"/>
                <a:gd name="T67" fmla="*/ 43 h 51"/>
                <a:gd name="T68" fmla="*/ 43 w 50"/>
                <a:gd name="T69" fmla="*/ 46 h 51"/>
                <a:gd name="T70" fmla="*/ 45 w 50"/>
                <a:gd name="T71" fmla="*/ 48 h 51"/>
                <a:gd name="T72" fmla="*/ 47 w 50"/>
                <a:gd name="T73" fmla="*/ 49 h 51"/>
                <a:gd name="T74" fmla="*/ 50 w 50"/>
                <a:gd name="T75" fmla="*/ 49 h 51"/>
                <a:gd name="T76" fmla="*/ 50 w 50"/>
                <a:gd name="T77" fmla="*/ 51 h 51"/>
                <a:gd name="T78" fmla="*/ 31 w 50"/>
                <a:gd name="T79" fmla="*/ 13 h 51"/>
                <a:gd name="T80" fmla="*/ 28 w 50"/>
                <a:gd name="T81" fmla="*/ 6 h 51"/>
                <a:gd name="T82" fmla="*/ 21 w 50"/>
                <a:gd name="T83" fmla="*/ 3 h 51"/>
                <a:gd name="T84" fmla="*/ 15 w 50"/>
                <a:gd name="T85" fmla="*/ 3 h 51"/>
                <a:gd name="T86" fmla="*/ 15 w 50"/>
                <a:gd name="T87" fmla="*/ 25 h 51"/>
                <a:gd name="T88" fmla="*/ 19 w 50"/>
                <a:gd name="T89" fmla="*/ 25 h 51"/>
                <a:gd name="T90" fmla="*/ 28 w 50"/>
                <a:gd name="T91" fmla="*/ 22 h 51"/>
                <a:gd name="T92" fmla="*/ 31 w 50"/>
                <a:gd name="T93" fmla="*/ 13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" h="51">
                  <a:moveTo>
                    <a:pt x="50" y="51"/>
                  </a:moveTo>
                  <a:cubicBezTo>
                    <a:pt x="36" y="51"/>
                    <a:pt x="36" y="51"/>
                    <a:pt x="36" y="51"/>
                  </a:cubicBezTo>
                  <a:cubicBezTo>
                    <a:pt x="33" y="47"/>
                    <a:pt x="30" y="43"/>
                    <a:pt x="28" y="39"/>
                  </a:cubicBezTo>
                  <a:cubicBezTo>
                    <a:pt x="25" y="36"/>
                    <a:pt x="23" y="32"/>
                    <a:pt x="20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45"/>
                    <a:pt x="15" y="46"/>
                    <a:pt x="15" y="47"/>
                  </a:cubicBezTo>
                  <a:cubicBezTo>
                    <a:pt x="15" y="47"/>
                    <a:pt x="16" y="48"/>
                    <a:pt x="17" y="48"/>
                  </a:cubicBezTo>
                  <a:cubicBezTo>
                    <a:pt x="17" y="48"/>
                    <a:pt x="18" y="48"/>
                    <a:pt x="19" y="49"/>
                  </a:cubicBezTo>
                  <a:cubicBezTo>
                    <a:pt x="20" y="49"/>
                    <a:pt x="21" y="49"/>
                    <a:pt x="22" y="49"/>
                  </a:cubicBezTo>
                  <a:cubicBezTo>
                    <a:pt x="22" y="51"/>
                    <a:pt x="22" y="51"/>
                    <a:pt x="22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1" y="49"/>
                    <a:pt x="2" y="49"/>
                    <a:pt x="3" y="49"/>
                  </a:cubicBezTo>
                  <a:cubicBezTo>
                    <a:pt x="4" y="48"/>
                    <a:pt x="4" y="48"/>
                    <a:pt x="5" y="48"/>
                  </a:cubicBezTo>
                  <a:cubicBezTo>
                    <a:pt x="6" y="48"/>
                    <a:pt x="6" y="47"/>
                    <a:pt x="6" y="47"/>
                  </a:cubicBezTo>
                  <a:cubicBezTo>
                    <a:pt x="7" y="46"/>
                    <a:pt x="7" y="45"/>
                    <a:pt x="7" y="44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7"/>
                    <a:pt x="7" y="6"/>
                    <a:pt x="7" y="5"/>
                  </a:cubicBezTo>
                  <a:cubicBezTo>
                    <a:pt x="6" y="5"/>
                    <a:pt x="6" y="4"/>
                    <a:pt x="5" y="4"/>
                  </a:cubicBezTo>
                  <a:cubicBezTo>
                    <a:pt x="4" y="4"/>
                    <a:pt x="4" y="4"/>
                    <a:pt x="3" y="3"/>
                  </a:cubicBezTo>
                  <a:cubicBezTo>
                    <a:pt x="2" y="3"/>
                    <a:pt x="1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6" y="0"/>
                    <a:pt x="28" y="1"/>
                    <a:pt x="30" y="1"/>
                  </a:cubicBezTo>
                  <a:cubicBezTo>
                    <a:pt x="32" y="2"/>
                    <a:pt x="33" y="2"/>
                    <a:pt x="35" y="3"/>
                  </a:cubicBezTo>
                  <a:cubicBezTo>
                    <a:pt x="36" y="4"/>
                    <a:pt x="38" y="6"/>
                    <a:pt x="38" y="7"/>
                  </a:cubicBezTo>
                  <a:cubicBezTo>
                    <a:pt x="39" y="9"/>
                    <a:pt x="40" y="10"/>
                    <a:pt x="40" y="13"/>
                  </a:cubicBezTo>
                  <a:cubicBezTo>
                    <a:pt x="40" y="15"/>
                    <a:pt x="39" y="16"/>
                    <a:pt x="39" y="18"/>
                  </a:cubicBezTo>
                  <a:cubicBezTo>
                    <a:pt x="38" y="19"/>
                    <a:pt x="37" y="21"/>
                    <a:pt x="36" y="22"/>
                  </a:cubicBezTo>
                  <a:cubicBezTo>
                    <a:pt x="35" y="23"/>
                    <a:pt x="34" y="24"/>
                    <a:pt x="32" y="24"/>
                  </a:cubicBezTo>
                  <a:cubicBezTo>
                    <a:pt x="31" y="25"/>
                    <a:pt x="29" y="26"/>
                    <a:pt x="27" y="26"/>
                  </a:cubicBezTo>
                  <a:cubicBezTo>
                    <a:pt x="30" y="30"/>
                    <a:pt x="32" y="32"/>
                    <a:pt x="34" y="35"/>
                  </a:cubicBezTo>
                  <a:cubicBezTo>
                    <a:pt x="35" y="37"/>
                    <a:pt x="37" y="40"/>
                    <a:pt x="40" y="43"/>
                  </a:cubicBezTo>
                  <a:cubicBezTo>
                    <a:pt x="41" y="44"/>
                    <a:pt x="42" y="46"/>
                    <a:pt x="43" y="46"/>
                  </a:cubicBezTo>
                  <a:cubicBezTo>
                    <a:pt x="43" y="47"/>
                    <a:pt x="44" y="47"/>
                    <a:pt x="45" y="48"/>
                  </a:cubicBezTo>
                  <a:cubicBezTo>
                    <a:pt x="46" y="48"/>
                    <a:pt x="47" y="48"/>
                    <a:pt x="47" y="49"/>
                  </a:cubicBezTo>
                  <a:cubicBezTo>
                    <a:pt x="48" y="49"/>
                    <a:pt x="49" y="49"/>
                    <a:pt x="50" y="49"/>
                  </a:cubicBezTo>
                  <a:lnTo>
                    <a:pt x="50" y="51"/>
                  </a:lnTo>
                  <a:close/>
                  <a:moveTo>
                    <a:pt x="31" y="13"/>
                  </a:moveTo>
                  <a:cubicBezTo>
                    <a:pt x="31" y="10"/>
                    <a:pt x="30" y="8"/>
                    <a:pt x="28" y="6"/>
                  </a:cubicBezTo>
                  <a:cubicBezTo>
                    <a:pt x="26" y="4"/>
                    <a:pt x="24" y="3"/>
                    <a:pt x="21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23" y="25"/>
                    <a:pt x="25" y="24"/>
                    <a:pt x="28" y="22"/>
                  </a:cubicBezTo>
                  <a:cubicBezTo>
                    <a:pt x="30" y="20"/>
                    <a:pt x="31" y="17"/>
                    <a:pt x="31" y="1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l"/>
              <a:endParaRPr lang="zh-CN" altLang="en-US"/>
            </a:p>
          </p:txBody>
        </p:sp>
        <p:sp>
          <p:nvSpPr>
            <p:cNvPr id="49" name="Freeform 40"/>
            <p:cNvSpPr/>
            <p:nvPr userDrawn="1"/>
          </p:nvSpPr>
          <p:spPr bwMode="auto">
            <a:xfrm>
              <a:off x="4130626" y="1449810"/>
              <a:ext cx="131763" cy="203200"/>
            </a:xfrm>
            <a:custGeom>
              <a:avLst/>
              <a:gdLst>
                <a:gd name="T0" fmla="*/ 31 w 35"/>
                <a:gd name="T1" fmla="*/ 29 h 54"/>
                <a:gd name="T2" fmla="*/ 34 w 35"/>
                <a:gd name="T3" fmla="*/ 33 h 54"/>
                <a:gd name="T4" fmla="*/ 35 w 35"/>
                <a:gd name="T5" fmla="*/ 38 h 54"/>
                <a:gd name="T6" fmla="*/ 30 w 35"/>
                <a:gd name="T7" fmla="*/ 49 h 54"/>
                <a:gd name="T8" fmla="*/ 17 w 35"/>
                <a:gd name="T9" fmla="*/ 54 h 54"/>
                <a:gd name="T10" fmla="*/ 10 w 35"/>
                <a:gd name="T11" fmla="*/ 52 h 54"/>
                <a:gd name="T12" fmla="*/ 5 w 35"/>
                <a:gd name="T13" fmla="*/ 50 h 54"/>
                <a:gd name="T14" fmla="*/ 3 w 35"/>
                <a:gd name="T15" fmla="*/ 52 h 54"/>
                <a:gd name="T16" fmla="*/ 0 w 35"/>
                <a:gd name="T17" fmla="*/ 52 h 54"/>
                <a:gd name="T18" fmla="*/ 0 w 35"/>
                <a:gd name="T19" fmla="*/ 35 h 54"/>
                <a:gd name="T20" fmla="*/ 2 w 35"/>
                <a:gd name="T21" fmla="*/ 35 h 54"/>
                <a:gd name="T22" fmla="*/ 5 w 35"/>
                <a:gd name="T23" fmla="*/ 41 h 54"/>
                <a:gd name="T24" fmla="*/ 8 w 35"/>
                <a:gd name="T25" fmla="*/ 46 h 54"/>
                <a:gd name="T26" fmla="*/ 12 w 35"/>
                <a:gd name="T27" fmla="*/ 49 h 54"/>
                <a:gd name="T28" fmla="*/ 18 w 35"/>
                <a:gd name="T29" fmla="*/ 50 h 54"/>
                <a:gd name="T30" fmla="*/ 22 w 35"/>
                <a:gd name="T31" fmla="*/ 50 h 54"/>
                <a:gd name="T32" fmla="*/ 25 w 35"/>
                <a:gd name="T33" fmla="*/ 48 h 54"/>
                <a:gd name="T34" fmla="*/ 27 w 35"/>
                <a:gd name="T35" fmla="*/ 45 h 54"/>
                <a:gd name="T36" fmla="*/ 28 w 35"/>
                <a:gd name="T37" fmla="*/ 41 h 54"/>
                <a:gd name="T38" fmla="*/ 26 w 35"/>
                <a:gd name="T39" fmla="*/ 36 h 54"/>
                <a:gd name="T40" fmla="*/ 21 w 35"/>
                <a:gd name="T41" fmla="*/ 32 h 54"/>
                <a:gd name="T42" fmla="*/ 15 w 35"/>
                <a:gd name="T43" fmla="*/ 30 h 54"/>
                <a:gd name="T44" fmla="*/ 10 w 35"/>
                <a:gd name="T45" fmla="*/ 28 h 54"/>
                <a:gd name="T46" fmla="*/ 3 w 35"/>
                <a:gd name="T47" fmla="*/ 22 h 54"/>
                <a:gd name="T48" fmla="*/ 1 w 35"/>
                <a:gd name="T49" fmla="*/ 14 h 54"/>
                <a:gd name="T50" fmla="*/ 2 w 35"/>
                <a:gd name="T51" fmla="*/ 9 h 54"/>
                <a:gd name="T52" fmla="*/ 6 w 35"/>
                <a:gd name="T53" fmla="*/ 4 h 54"/>
                <a:gd name="T54" fmla="*/ 11 w 35"/>
                <a:gd name="T55" fmla="*/ 1 h 54"/>
                <a:gd name="T56" fmla="*/ 16 w 35"/>
                <a:gd name="T57" fmla="*/ 0 h 54"/>
                <a:gd name="T58" fmla="*/ 23 w 35"/>
                <a:gd name="T59" fmla="*/ 1 h 54"/>
                <a:gd name="T60" fmla="*/ 28 w 35"/>
                <a:gd name="T61" fmla="*/ 4 h 54"/>
                <a:gd name="T62" fmla="*/ 29 w 35"/>
                <a:gd name="T63" fmla="*/ 1 h 54"/>
                <a:gd name="T64" fmla="*/ 32 w 35"/>
                <a:gd name="T65" fmla="*/ 1 h 54"/>
                <a:gd name="T66" fmla="*/ 32 w 35"/>
                <a:gd name="T67" fmla="*/ 18 h 54"/>
                <a:gd name="T68" fmla="*/ 30 w 35"/>
                <a:gd name="T69" fmla="*/ 18 h 54"/>
                <a:gd name="T70" fmla="*/ 28 w 35"/>
                <a:gd name="T71" fmla="*/ 13 h 54"/>
                <a:gd name="T72" fmla="*/ 25 w 35"/>
                <a:gd name="T73" fmla="*/ 8 h 54"/>
                <a:gd name="T74" fmla="*/ 21 w 35"/>
                <a:gd name="T75" fmla="*/ 5 h 54"/>
                <a:gd name="T76" fmla="*/ 16 w 35"/>
                <a:gd name="T77" fmla="*/ 3 h 54"/>
                <a:gd name="T78" fmla="*/ 10 w 35"/>
                <a:gd name="T79" fmla="*/ 6 h 54"/>
                <a:gd name="T80" fmla="*/ 8 w 35"/>
                <a:gd name="T81" fmla="*/ 11 h 54"/>
                <a:gd name="T82" fmla="*/ 9 w 35"/>
                <a:gd name="T83" fmla="*/ 17 h 54"/>
                <a:gd name="T84" fmla="*/ 14 w 35"/>
                <a:gd name="T85" fmla="*/ 20 h 54"/>
                <a:gd name="T86" fmla="*/ 19 w 35"/>
                <a:gd name="T87" fmla="*/ 22 h 54"/>
                <a:gd name="T88" fmla="*/ 24 w 35"/>
                <a:gd name="T89" fmla="*/ 24 h 54"/>
                <a:gd name="T90" fmla="*/ 28 w 35"/>
                <a:gd name="T91" fmla="*/ 26 h 54"/>
                <a:gd name="T92" fmla="*/ 31 w 35"/>
                <a:gd name="T93" fmla="*/ 29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5" h="54">
                  <a:moveTo>
                    <a:pt x="31" y="29"/>
                  </a:moveTo>
                  <a:cubicBezTo>
                    <a:pt x="32" y="30"/>
                    <a:pt x="33" y="32"/>
                    <a:pt x="34" y="33"/>
                  </a:cubicBezTo>
                  <a:cubicBezTo>
                    <a:pt x="34" y="34"/>
                    <a:pt x="35" y="36"/>
                    <a:pt x="35" y="38"/>
                  </a:cubicBezTo>
                  <a:cubicBezTo>
                    <a:pt x="35" y="43"/>
                    <a:pt x="33" y="46"/>
                    <a:pt x="30" y="49"/>
                  </a:cubicBezTo>
                  <a:cubicBezTo>
                    <a:pt x="26" y="52"/>
                    <a:pt x="22" y="54"/>
                    <a:pt x="17" y="54"/>
                  </a:cubicBezTo>
                  <a:cubicBezTo>
                    <a:pt x="15" y="54"/>
                    <a:pt x="13" y="53"/>
                    <a:pt x="10" y="52"/>
                  </a:cubicBezTo>
                  <a:cubicBezTo>
                    <a:pt x="8" y="52"/>
                    <a:pt x="6" y="51"/>
                    <a:pt x="5" y="50"/>
                  </a:cubicBezTo>
                  <a:cubicBezTo>
                    <a:pt x="3" y="52"/>
                    <a:pt x="3" y="52"/>
                    <a:pt x="3" y="5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2" y="35"/>
                    <a:pt x="2" y="35"/>
                    <a:pt x="2" y="35"/>
                  </a:cubicBezTo>
                  <a:cubicBezTo>
                    <a:pt x="3" y="37"/>
                    <a:pt x="4" y="39"/>
                    <a:pt x="5" y="41"/>
                  </a:cubicBezTo>
                  <a:cubicBezTo>
                    <a:pt x="5" y="43"/>
                    <a:pt x="6" y="44"/>
                    <a:pt x="8" y="46"/>
                  </a:cubicBezTo>
                  <a:cubicBezTo>
                    <a:pt x="9" y="47"/>
                    <a:pt x="10" y="48"/>
                    <a:pt x="12" y="49"/>
                  </a:cubicBezTo>
                  <a:cubicBezTo>
                    <a:pt x="14" y="50"/>
                    <a:pt x="16" y="50"/>
                    <a:pt x="18" y="50"/>
                  </a:cubicBezTo>
                  <a:cubicBezTo>
                    <a:pt x="20" y="50"/>
                    <a:pt x="21" y="50"/>
                    <a:pt x="22" y="50"/>
                  </a:cubicBezTo>
                  <a:cubicBezTo>
                    <a:pt x="23" y="49"/>
                    <a:pt x="24" y="49"/>
                    <a:pt x="25" y="48"/>
                  </a:cubicBezTo>
                  <a:cubicBezTo>
                    <a:pt x="26" y="47"/>
                    <a:pt x="27" y="46"/>
                    <a:pt x="27" y="45"/>
                  </a:cubicBezTo>
                  <a:cubicBezTo>
                    <a:pt x="27" y="44"/>
                    <a:pt x="28" y="43"/>
                    <a:pt x="28" y="41"/>
                  </a:cubicBezTo>
                  <a:cubicBezTo>
                    <a:pt x="28" y="39"/>
                    <a:pt x="27" y="37"/>
                    <a:pt x="26" y="36"/>
                  </a:cubicBezTo>
                  <a:cubicBezTo>
                    <a:pt x="25" y="34"/>
                    <a:pt x="23" y="33"/>
                    <a:pt x="21" y="32"/>
                  </a:cubicBezTo>
                  <a:cubicBezTo>
                    <a:pt x="19" y="31"/>
                    <a:pt x="17" y="30"/>
                    <a:pt x="15" y="30"/>
                  </a:cubicBezTo>
                  <a:cubicBezTo>
                    <a:pt x="13" y="29"/>
                    <a:pt x="12" y="28"/>
                    <a:pt x="10" y="28"/>
                  </a:cubicBezTo>
                  <a:cubicBezTo>
                    <a:pt x="7" y="26"/>
                    <a:pt x="5" y="25"/>
                    <a:pt x="3" y="22"/>
                  </a:cubicBezTo>
                  <a:cubicBezTo>
                    <a:pt x="2" y="20"/>
                    <a:pt x="1" y="18"/>
                    <a:pt x="1" y="14"/>
                  </a:cubicBezTo>
                  <a:cubicBezTo>
                    <a:pt x="1" y="12"/>
                    <a:pt x="1" y="10"/>
                    <a:pt x="2" y="9"/>
                  </a:cubicBezTo>
                  <a:cubicBezTo>
                    <a:pt x="3" y="7"/>
                    <a:pt x="4" y="6"/>
                    <a:pt x="6" y="4"/>
                  </a:cubicBezTo>
                  <a:cubicBezTo>
                    <a:pt x="7" y="3"/>
                    <a:pt x="9" y="2"/>
                    <a:pt x="11" y="1"/>
                  </a:cubicBezTo>
                  <a:cubicBezTo>
                    <a:pt x="12" y="1"/>
                    <a:pt x="14" y="0"/>
                    <a:pt x="16" y="0"/>
                  </a:cubicBezTo>
                  <a:cubicBezTo>
                    <a:pt x="19" y="0"/>
                    <a:pt x="21" y="1"/>
                    <a:pt x="23" y="1"/>
                  </a:cubicBezTo>
                  <a:cubicBezTo>
                    <a:pt x="25" y="2"/>
                    <a:pt x="26" y="3"/>
                    <a:pt x="28" y="4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2" y="18"/>
                    <a:pt x="32" y="18"/>
                    <a:pt x="32" y="18"/>
                  </a:cubicBezTo>
                  <a:cubicBezTo>
                    <a:pt x="30" y="18"/>
                    <a:pt x="30" y="18"/>
                    <a:pt x="30" y="18"/>
                  </a:cubicBezTo>
                  <a:cubicBezTo>
                    <a:pt x="29" y="16"/>
                    <a:pt x="28" y="15"/>
                    <a:pt x="28" y="13"/>
                  </a:cubicBezTo>
                  <a:cubicBezTo>
                    <a:pt x="27" y="11"/>
                    <a:pt x="26" y="9"/>
                    <a:pt x="25" y="8"/>
                  </a:cubicBezTo>
                  <a:cubicBezTo>
                    <a:pt x="24" y="7"/>
                    <a:pt x="23" y="6"/>
                    <a:pt x="21" y="5"/>
                  </a:cubicBezTo>
                  <a:cubicBezTo>
                    <a:pt x="20" y="4"/>
                    <a:pt x="18" y="3"/>
                    <a:pt x="16" y="3"/>
                  </a:cubicBezTo>
                  <a:cubicBezTo>
                    <a:pt x="14" y="3"/>
                    <a:pt x="12" y="4"/>
                    <a:pt x="10" y="6"/>
                  </a:cubicBezTo>
                  <a:cubicBezTo>
                    <a:pt x="9" y="7"/>
                    <a:pt x="8" y="9"/>
                    <a:pt x="8" y="11"/>
                  </a:cubicBezTo>
                  <a:cubicBezTo>
                    <a:pt x="8" y="13"/>
                    <a:pt x="8" y="15"/>
                    <a:pt x="9" y="17"/>
                  </a:cubicBezTo>
                  <a:cubicBezTo>
                    <a:pt x="10" y="18"/>
                    <a:pt x="12" y="19"/>
                    <a:pt x="14" y="20"/>
                  </a:cubicBezTo>
                  <a:cubicBezTo>
                    <a:pt x="16" y="21"/>
                    <a:pt x="17" y="22"/>
                    <a:pt x="19" y="22"/>
                  </a:cubicBezTo>
                  <a:cubicBezTo>
                    <a:pt x="21" y="23"/>
                    <a:pt x="22" y="24"/>
                    <a:pt x="24" y="24"/>
                  </a:cubicBezTo>
                  <a:cubicBezTo>
                    <a:pt x="25" y="25"/>
                    <a:pt x="27" y="26"/>
                    <a:pt x="28" y="26"/>
                  </a:cubicBezTo>
                  <a:cubicBezTo>
                    <a:pt x="29" y="27"/>
                    <a:pt x="30" y="28"/>
                    <a:pt x="31" y="2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l"/>
              <a:endParaRPr lang="zh-CN" altLang="en-US"/>
            </a:p>
          </p:txBody>
        </p:sp>
        <p:sp>
          <p:nvSpPr>
            <p:cNvPr id="50" name="Freeform 41"/>
            <p:cNvSpPr/>
            <p:nvPr userDrawn="1"/>
          </p:nvSpPr>
          <p:spPr bwMode="auto">
            <a:xfrm>
              <a:off x="4281439" y="1452985"/>
              <a:ext cx="85725" cy="192088"/>
            </a:xfrm>
            <a:custGeom>
              <a:avLst/>
              <a:gdLst>
                <a:gd name="T0" fmla="*/ 23 w 23"/>
                <a:gd name="T1" fmla="*/ 51 h 51"/>
                <a:gd name="T2" fmla="*/ 0 w 23"/>
                <a:gd name="T3" fmla="*/ 51 h 51"/>
                <a:gd name="T4" fmla="*/ 0 w 23"/>
                <a:gd name="T5" fmla="*/ 49 h 51"/>
                <a:gd name="T6" fmla="*/ 3 w 23"/>
                <a:gd name="T7" fmla="*/ 49 h 51"/>
                <a:gd name="T8" fmla="*/ 6 w 23"/>
                <a:gd name="T9" fmla="*/ 48 h 51"/>
                <a:gd name="T10" fmla="*/ 7 w 23"/>
                <a:gd name="T11" fmla="*/ 47 h 51"/>
                <a:gd name="T12" fmla="*/ 8 w 23"/>
                <a:gd name="T13" fmla="*/ 45 h 51"/>
                <a:gd name="T14" fmla="*/ 8 w 23"/>
                <a:gd name="T15" fmla="*/ 8 h 51"/>
                <a:gd name="T16" fmla="*/ 7 w 23"/>
                <a:gd name="T17" fmla="*/ 6 h 51"/>
                <a:gd name="T18" fmla="*/ 6 w 23"/>
                <a:gd name="T19" fmla="*/ 4 h 51"/>
                <a:gd name="T20" fmla="*/ 3 w 23"/>
                <a:gd name="T21" fmla="*/ 3 h 51"/>
                <a:gd name="T22" fmla="*/ 0 w 23"/>
                <a:gd name="T23" fmla="*/ 3 h 51"/>
                <a:gd name="T24" fmla="*/ 0 w 23"/>
                <a:gd name="T25" fmla="*/ 0 h 51"/>
                <a:gd name="T26" fmla="*/ 23 w 23"/>
                <a:gd name="T27" fmla="*/ 0 h 51"/>
                <a:gd name="T28" fmla="*/ 23 w 23"/>
                <a:gd name="T29" fmla="*/ 3 h 51"/>
                <a:gd name="T30" fmla="*/ 20 w 23"/>
                <a:gd name="T31" fmla="*/ 3 h 51"/>
                <a:gd name="T32" fmla="*/ 18 w 23"/>
                <a:gd name="T33" fmla="*/ 4 h 51"/>
                <a:gd name="T34" fmla="*/ 16 w 23"/>
                <a:gd name="T35" fmla="*/ 5 h 51"/>
                <a:gd name="T36" fmla="*/ 15 w 23"/>
                <a:gd name="T37" fmla="*/ 7 h 51"/>
                <a:gd name="T38" fmla="*/ 15 w 23"/>
                <a:gd name="T39" fmla="*/ 44 h 51"/>
                <a:gd name="T40" fmla="*/ 16 w 23"/>
                <a:gd name="T41" fmla="*/ 46 h 51"/>
                <a:gd name="T42" fmla="*/ 18 w 23"/>
                <a:gd name="T43" fmla="*/ 48 h 51"/>
                <a:gd name="T44" fmla="*/ 20 w 23"/>
                <a:gd name="T45" fmla="*/ 48 h 51"/>
                <a:gd name="T46" fmla="*/ 23 w 23"/>
                <a:gd name="T47" fmla="*/ 49 h 51"/>
                <a:gd name="T48" fmla="*/ 23 w 23"/>
                <a:gd name="T49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" h="51">
                  <a:moveTo>
                    <a:pt x="23" y="51"/>
                  </a:moveTo>
                  <a:cubicBezTo>
                    <a:pt x="0" y="51"/>
                    <a:pt x="0" y="51"/>
                    <a:pt x="0" y="51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1" y="49"/>
                    <a:pt x="2" y="49"/>
                    <a:pt x="3" y="49"/>
                  </a:cubicBezTo>
                  <a:cubicBezTo>
                    <a:pt x="4" y="49"/>
                    <a:pt x="5" y="48"/>
                    <a:pt x="6" y="48"/>
                  </a:cubicBezTo>
                  <a:cubicBezTo>
                    <a:pt x="6" y="48"/>
                    <a:pt x="7" y="47"/>
                    <a:pt x="7" y="47"/>
                  </a:cubicBezTo>
                  <a:cubicBezTo>
                    <a:pt x="8" y="46"/>
                    <a:pt x="8" y="46"/>
                    <a:pt x="8" y="45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7"/>
                    <a:pt x="8" y="6"/>
                    <a:pt x="7" y="6"/>
                  </a:cubicBezTo>
                  <a:cubicBezTo>
                    <a:pt x="7" y="5"/>
                    <a:pt x="7" y="5"/>
                    <a:pt x="6" y="4"/>
                  </a:cubicBezTo>
                  <a:cubicBezTo>
                    <a:pt x="5" y="4"/>
                    <a:pt x="4" y="4"/>
                    <a:pt x="3" y="3"/>
                  </a:cubicBezTo>
                  <a:cubicBezTo>
                    <a:pt x="2" y="3"/>
                    <a:pt x="1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2" y="3"/>
                    <a:pt x="21" y="3"/>
                    <a:pt x="20" y="3"/>
                  </a:cubicBezTo>
                  <a:cubicBezTo>
                    <a:pt x="19" y="3"/>
                    <a:pt x="19" y="4"/>
                    <a:pt x="18" y="4"/>
                  </a:cubicBezTo>
                  <a:cubicBezTo>
                    <a:pt x="17" y="4"/>
                    <a:pt x="16" y="5"/>
                    <a:pt x="16" y="5"/>
                  </a:cubicBezTo>
                  <a:cubicBezTo>
                    <a:pt x="16" y="6"/>
                    <a:pt x="15" y="7"/>
                    <a:pt x="15" y="7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45"/>
                    <a:pt x="16" y="46"/>
                    <a:pt x="16" y="46"/>
                  </a:cubicBezTo>
                  <a:cubicBezTo>
                    <a:pt x="16" y="47"/>
                    <a:pt x="17" y="47"/>
                    <a:pt x="18" y="48"/>
                  </a:cubicBezTo>
                  <a:cubicBezTo>
                    <a:pt x="18" y="48"/>
                    <a:pt x="19" y="48"/>
                    <a:pt x="20" y="48"/>
                  </a:cubicBezTo>
                  <a:cubicBezTo>
                    <a:pt x="21" y="49"/>
                    <a:pt x="22" y="49"/>
                    <a:pt x="23" y="49"/>
                  </a:cubicBezTo>
                  <a:lnTo>
                    <a:pt x="23" y="5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l"/>
              <a:endParaRPr lang="zh-CN" altLang="en-US"/>
            </a:p>
          </p:txBody>
        </p:sp>
        <p:sp>
          <p:nvSpPr>
            <p:cNvPr id="51" name="Freeform 42"/>
            <p:cNvSpPr/>
            <p:nvPr userDrawn="1"/>
          </p:nvSpPr>
          <p:spPr bwMode="auto">
            <a:xfrm>
              <a:off x="4383039" y="1452985"/>
              <a:ext cx="165100" cy="192088"/>
            </a:xfrm>
            <a:custGeom>
              <a:avLst/>
              <a:gdLst>
                <a:gd name="T0" fmla="*/ 44 w 44"/>
                <a:gd name="T1" fmla="*/ 14 h 51"/>
                <a:gd name="T2" fmla="*/ 42 w 44"/>
                <a:gd name="T3" fmla="*/ 14 h 51"/>
                <a:gd name="T4" fmla="*/ 40 w 44"/>
                <a:gd name="T5" fmla="*/ 11 h 51"/>
                <a:gd name="T6" fmla="*/ 38 w 44"/>
                <a:gd name="T7" fmla="*/ 8 h 51"/>
                <a:gd name="T8" fmla="*/ 36 w 44"/>
                <a:gd name="T9" fmla="*/ 5 h 51"/>
                <a:gd name="T10" fmla="*/ 34 w 44"/>
                <a:gd name="T11" fmla="*/ 4 h 51"/>
                <a:gd name="T12" fmla="*/ 31 w 44"/>
                <a:gd name="T13" fmla="*/ 3 h 51"/>
                <a:gd name="T14" fmla="*/ 28 w 44"/>
                <a:gd name="T15" fmla="*/ 3 h 51"/>
                <a:gd name="T16" fmla="*/ 26 w 44"/>
                <a:gd name="T17" fmla="*/ 3 h 51"/>
                <a:gd name="T18" fmla="*/ 26 w 44"/>
                <a:gd name="T19" fmla="*/ 44 h 51"/>
                <a:gd name="T20" fmla="*/ 26 w 44"/>
                <a:gd name="T21" fmla="*/ 46 h 51"/>
                <a:gd name="T22" fmla="*/ 28 w 44"/>
                <a:gd name="T23" fmla="*/ 48 h 51"/>
                <a:gd name="T24" fmla="*/ 31 w 44"/>
                <a:gd name="T25" fmla="*/ 48 h 51"/>
                <a:gd name="T26" fmla="*/ 34 w 44"/>
                <a:gd name="T27" fmla="*/ 49 h 51"/>
                <a:gd name="T28" fmla="*/ 34 w 44"/>
                <a:gd name="T29" fmla="*/ 51 h 51"/>
                <a:gd name="T30" fmla="*/ 10 w 44"/>
                <a:gd name="T31" fmla="*/ 51 h 51"/>
                <a:gd name="T32" fmla="*/ 10 w 44"/>
                <a:gd name="T33" fmla="*/ 49 h 51"/>
                <a:gd name="T34" fmla="*/ 13 w 44"/>
                <a:gd name="T35" fmla="*/ 49 h 51"/>
                <a:gd name="T36" fmla="*/ 16 w 44"/>
                <a:gd name="T37" fmla="*/ 48 h 51"/>
                <a:gd name="T38" fmla="*/ 17 w 44"/>
                <a:gd name="T39" fmla="*/ 47 h 51"/>
                <a:gd name="T40" fmla="*/ 18 w 44"/>
                <a:gd name="T41" fmla="*/ 44 h 51"/>
                <a:gd name="T42" fmla="*/ 18 w 44"/>
                <a:gd name="T43" fmla="*/ 3 h 51"/>
                <a:gd name="T44" fmla="*/ 16 w 44"/>
                <a:gd name="T45" fmla="*/ 3 h 51"/>
                <a:gd name="T46" fmla="*/ 13 w 44"/>
                <a:gd name="T47" fmla="*/ 3 h 51"/>
                <a:gd name="T48" fmla="*/ 10 w 44"/>
                <a:gd name="T49" fmla="*/ 4 h 51"/>
                <a:gd name="T50" fmla="*/ 7 w 44"/>
                <a:gd name="T51" fmla="*/ 5 h 51"/>
                <a:gd name="T52" fmla="*/ 5 w 44"/>
                <a:gd name="T53" fmla="*/ 8 h 51"/>
                <a:gd name="T54" fmla="*/ 3 w 44"/>
                <a:gd name="T55" fmla="*/ 11 h 51"/>
                <a:gd name="T56" fmla="*/ 2 w 44"/>
                <a:gd name="T57" fmla="*/ 14 h 51"/>
                <a:gd name="T58" fmla="*/ 0 w 44"/>
                <a:gd name="T59" fmla="*/ 14 h 51"/>
                <a:gd name="T60" fmla="*/ 0 w 44"/>
                <a:gd name="T61" fmla="*/ 0 h 51"/>
                <a:gd name="T62" fmla="*/ 44 w 44"/>
                <a:gd name="T63" fmla="*/ 0 h 51"/>
                <a:gd name="T64" fmla="*/ 44 w 44"/>
                <a:gd name="T65" fmla="*/ 14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4" h="51">
                  <a:moveTo>
                    <a:pt x="44" y="14"/>
                  </a:moveTo>
                  <a:cubicBezTo>
                    <a:pt x="42" y="14"/>
                    <a:pt x="42" y="14"/>
                    <a:pt x="42" y="14"/>
                  </a:cubicBezTo>
                  <a:cubicBezTo>
                    <a:pt x="41" y="13"/>
                    <a:pt x="41" y="12"/>
                    <a:pt x="40" y="11"/>
                  </a:cubicBezTo>
                  <a:cubicBezTo>
                    <a:pt x="40" y="10"/>
                    <a:pt x="39" y="9"/>
                    <a:pt x="38" y="8"/>
                  </a:cubicBezTo>
                  <a:cubicBezTo>
                    <a:pt x="38" y="7"/>
                    <a:pt x="37" y="6"/>
                    <a:pt x="36" y="5"/>
                  </a:cubicBezTo>
                  <a:cubicBezTo>
                    <a:pt x="35" y="4"/>
                    <a:pt x="34" y="4"/>
                    <a:pt x="34" y="4"/>
                  </a:cubicBezTo>
                  <a:cubicBezTo>
                    <a:pt x="33" y="3"/>
                    <a:pt x="32" y="3"/>
                    <a:pt x="31" y="3"/>
                  </a:cubicBezTo>
                  <a:cubicBezTo>
                    <a:pt x="30" y="3"/>
                    <a:pt x="29" y="3"/>
                    <a:pt x="28" y="3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26" y="45"/>
                    <a:pt x="26" y="46"/>
                    <a:pt x="26" y="46"/>
                  </a:cubicBezTo>
                  <a:cubicBezTo>
                    <a:pt x="26" y="47"/>
                    <a:pt x="27" y="47"/>
                    <a:pt x="28" y="48"/>
                  </a:cubicBezTo>
                  <a:cubicBezTo>
                    <a:pt x="28" y="48"/>
                    <a:pt x="29" y="48"/>
                    <a:pt x="31" y="48"/>
                  </a:cubicBezTo>
                  <a:cubicBezTo>
                    <a:pt x="32" y="49"/>
                    <a:pt x="33" y="49"/>
                    <a:pt x="34" y="49"/>
                  </a:cubicBezTo>
                  <a:cubicBezTo>
                    <a:pt x="34" y="51"/>
                    <a:pt x="34" y="51"/>
                    <a:pt x="34" y="51"/>
                  </a:cubicBezTo>
                  <a:cubicBezTo>
                    <a:pt x="10" y="51"/>
                    <a:pt x="10" y="51"/>
                    <a:pt x="10" y="51"/>
                  </a:cubicBezTo>
                  <a:cubicBezTo>
                    <a:pt x="10" y="49"/>
                    <a:pt x="10" y="49"/>
                    <a:pt x="10" y="49"/>
                  </a:cubicBezTo>
                  <a:cubicBezTo>
                    <a:pt x="10" y="49"/>
                    <a:pt x="11" y="49"/>
                    <a:pt x="13" y="49"/>
                  </a:cubicBezTo>
                  <a:cubicBezTo>
                    <a:pt x="14" y="48"/>
                    <a:pt x="15" y="48"/>
                    <a:pt x="16" y="48"/>
                  </a:cubicBezTo>
                  <a:cubicBezTo>
                    <a:pt x="16" y="48"/>
                    <a:pt x="17" y="47"/>
                    <a:pt x="17" y="47"/>
                  </a:cubicBezTo>
                  <a:cubicBezTo>
                    <a:pt x="18" y="46"/>
                    <a:pt x="18" y="45"/>
                    <a:pt x="18" y="44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5" y="3"/>
                    <a:pt x="14" y="3"/>
                    <a:pt x="13" y="3"/>
                  </a:cubicBezTo>
                  <a:cubicBezTo>
                    <a:pt x="12" y="3"/>
                    <a:pt x="11" y="3"/>
                    <a:pt x="10" y="4"/>
                  </a:cubicBezTo>
                  <a:cubicBezTo>
                    <a:pt x="9" y="4"/>
                    <a:pt x="8" y="4"/>
                    <a:pt x="7" y="5"/>
                  </a:cubicBezTo>
                  <a:cubicBezTo>
                    <a:pt x="7" y="6"/>
                    <a:pt x="6" y="7"/>
                    <a:pt x="5" y="8"/>
                  </a:cubicBezTo>
                  <a:cubicBezTo>
                    <a:pt x="4" y="9"/>
                    <a:pt x="4" y="10"/>
                    <a:pt x="3" y="11"/>
                  </a:cubicBezTo>
                  <a:cubicBezTo>
                    <a:pt x="3" y="13"/>
                    <a:pt x="2" y="14"/>
                    <a:pt x="2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4" y="0"/>
                    <a:pt x="44" y="0"/>
                    <a:pt x="44" y="0"/>
                  </a:cubicBezTo>
                  <a:lnTo>
                    <a:pt x="44" y="1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l"/>
              <a:endParaRPr lang="zh-CN" altLang="en-US"/>
            </a:p>
          </p:txBody>
        </p:sp>
        <p:sp>
          <p:nvSpPr>
            <p:cNvPr id="52" name="Freeform 43"/>
            <p:cNvSpPr/>
            <p:nvPr userDrawn="1"/>
          </p:nvSpPr>
          <p:spPr bwMode="auto">
            <a:xfrm>
              <a:off x="4559251" y="1452985"/>
              <a:ext cx="184150" cy="192088"/>
            </a:xfrm>
            <a:custGeom>
              <a:avLst/>
              <a:gdLst>
                <a:gd name="T0" fmla="*/ 49 w 49"/>
                <a:gd name="T1" fmla="*/ 3 h 51"/>
                <a:gd name="T2" fmla="*/ 47 w 49"/>
                <a:gd name="T3" fmla="*/ 4 h 51"/>
                <a:gd name="T4" fmla="*/ 45 w 49"/>
                <a:gd name="T5" fmla="*/ 4 h 51"/>
                <a:gd name="T6" fmla="*/ 43 w 49"/>
                <a:gd name="T7" fmla="*/ 6 h 51"/>
                <a:gd name="T8" fmla="*/ 41 w 49"/>
                <a:gd name="T9" fmla="*/ 8 h 51"/>
                <a:gd name="T10" fmla="*/ 36 w 49"/>
                <a:gd name="T11" fmla="*/ 16 h 51"/>
                <a:gd name="T12" fmla="*/ 30 w 49"/>
                <a:gd name="T13" fmla="*/ 26 h 51"/>
                <a:gd name="T14" fmla="*/ 28 w 49"/>
                <a:gd name="T15" fmla="*/ 30 h 51"/>
                <a:gd name="T16" fmla="*/ 28 w 49"/>
                <a:gd name="T17" fmla="*/ 34 h 51"/>
                <a:gd name="T18" fmla="*/ 28 w 49"/>
                <a:gd name="T19" fmla="*/ 44 h 51"/>
                <a:gd name="T20" fmla="*/ 29 w 49"/>
                <a:gd name="T21" fmla="*/ 46 h 51"/>
                <a:gd name="T22" fmla="*/ 30 w 49"/>
                <a:gd name="T23" fmla="*/ 48 h 51"/>
                <a:gd name="T24" fmla="*/ 33 w 49"/>
                <a:gd name="T25" fmla="*/ 48 h 51"/>
                <a:gd name="T26" fmla="*/ 36 w 49"/>
                <a:gd name="T27" fmla="*/ 49 h 51"/>
                <a:gd name="T28" fmla="*/ 36 w 49"/>
                <a:gd name="T29" fmla="*/ 51 h 51"/>
                <a:gd name="T30" fmla="*/ 12 w 49"/>
                <a:gd name="T31" fmla="*/ 51 h 51"/>
                <a:gd name="T32" fmla="*/ 12 w 49"/>
                <a:gd name="T33" fmla="*/ 49 h 51"/>
                <a:gd name="T34" fmla="*/ 15 w 49"/>
                <a:gd name="T35" fmla="*/ 49 h 51"/>
                <a:gd name="T36" fmla="*/ 18 w 49"/>
                <a:gd name="T37" fmla="*/ 48 h 51"/>
                <a:gd name="T38" fmla="*/ 20 w 49"/>
                <a:gd name="T39" fmla="*/ 47 h 51"/>
                <a:gd name="T40" fmla="*/ 20 w 49"/>
                <a:gd name="T41" fmla="*/ 44 h 51"/>
                <a:gd name="T42" fmla="*/ 20 w 49"/>
                <a:gd name="T43" fmla="*/ 32 h 51"/>
                <a:gd name="T44" fmla="*/ 20 w 49"/>
                <a:gd name="T45" fmla="*/ 30 h 51"/>
                <a:gd name="T46" fmla="*/ 18 w 49"/>
                <a:gd name="T47" fmla="*/ 26 h 51"/>
                <a:gd name="T48" fmla="*/ 13 w 49"/>
                <a:gd name="T49" fmla="*/ 17 h 51"/>
                <a:gd name="T50" fmla="*/ 9 w 49"/>
                <a:gd name="T51" fmla="*/ 9 h 51"/>
                <a:gd name="T52" fmla="*/ 7 w 49"/>
                <a:gd name="T53" fmla="*/ 6 h 51"/>
                <a:gd name="T54" fmla="*/ 5 w 49"/>
                <a:gd name="T55" fmla="*/ 4 h 51"/>
                <a:gd name="T56" fmla="*/ 2 w 49"/>
                <a:gd name="T57" fmla="*/ 3 h 51"/>
                <a:gd name="T58" fmla="*/ 0 w 49"/>
                <a:gd name="T59" fmla="*/ 3 h 51"/>
                <a:gd name="T60" fmla="*/ 0 w 49"/>
                <a:gd name="T61" fmla="*/ 0 h 51"/>
                <a:gd name="T62" fmla="*/ 22 w 49"/>
                <a:gd name="T63" fmla="*/ 0 h 51"/>
                <a:gd name="T64" fmla="*/ 22 w 49"/>
                <a:gd name="T65" fmla="*/ 3 h 51"/>
                <a:gd name="T66" fmla="*/ 17 w 49"/>
                <a:gd name="T67" fmla="*/ 4 h 51"/>
                <a:gd name="T68" fmla="*/ 15 w 49"/>
                <a:gd name="T69" fmla="*/ 5 h 51"/>
                <a:gd name="T70" fmla="*/ 16 w 49"/>
                <a:gd name="T71" fmla="*/ 6 h 51"/>
                <a:gd name="T72" fmla="*/ 16 w 49"/>
                <a:gd name="T73" fmla="*/ 7 h 51"/>
                <a:gd name="T74" fmla="*/ 17 w 49"/>
                <a:gd name="T75" fmla="*/ 9 h 51"/>
                <a:gd name="T76" fmla="*/ 18 w 49"/>
                <a:gd name="T77" fmla="*/ 11 h 51"/>
                <a:gd name="T78" fmla="*/ 22 w 49"/>
                <a:gd name="T79" fmla="*/ 18 h 51"/>
                <a:gd name="T80" fmla="*/ 26 w 49"/>
                <a:gd name="T81" fmla="*/ 26 h 51"/>
                <a:gd name="T82" fmla="*/ 35 w 49"/>
                <a:gd name="T83" fmla="*/ 12 h 51"/>
                <a:gd name="T84" fmla="*/ 38 w 49"/>
                <a:gd name="T85" fmla="*/ 6 h 51"/>
                <a:gd name="T86" fmla="*/ 37 w 49"/>
                <a:gd name="T87" fmla="*/ 4 h 51"/>
                <a:gd name="T88" fmla="*/ 36 w 49"/>
                <a:gd name="T89" fmla="*/ 4 h 51"/>
                <a:gd name="T90" fmla="*/ 34 w 49"/>
                <a:gd name="T91" fmla="*/ 3 h 51"/>
                <a:gd name="T92" fmla="*/ 31 w 49"/>
                <a:gd name="T93" fmla="*/ 3 h 51"/>
                <a:gd name="T94" fmla="*/ 31 w 49"/>
                <a:gd name="T95" fmla="*/ 0 h 51"/>
                <a:gd name="T96" fmla="*/ 49 w 49"/>
                <a:gd name="T97" fmla="*/ 0 h 51"/>
                <a:gd name="T98" fmla="*/ 49 w 49"/>
                <a:gd name="T99" fmla="*/ 3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9" h="51">
                  <a:moveTo>
                    <a:pt x="49" y="3"/>
                  </a:moveTo>
                  <a:cubicBezTo>
                    <a:pt x="49" y="3"/>
                    <a:pt x="48" y="3"/>
                    <a:pt x="47" y="4"/>
                  </a:cubicBezTo>
                  <a:cubicBezTo>
                    <a:pt x="46" y="4"/>
                    <a:pt x="46" y="4"/>
                    <a:pt x="45" y="4"/>
                  </a:cubicBezTo>
                  <a:cubicBezTo>
                    <a:pt x="44" y="5"/>
                    <a:pt x="44" y="5"/>
                    <a:pt x="43" y="6"/>
                  </a:cubicBezTo>
                  <a:cubicBezTo>
                    <a:pt x="43" y="6"/>
                    <a:pt x="42" y="7"/>
                    <a:pt x="41" y="8"/>
                  </a:cubicBezTo>
                  <a:cubicBezTo>
                    <a:pt x="39" y="11"/>
                    <a:pt x="38" y="13"/>
                    <a:pt x="36" y="16"/>
                  </a:cubicBezTo>
                  <a:cubicBezTo>
                    <a:pt x="35" y="19"/>
                    <a:pt x="33" y="22"/>
                    <a:pt x="30" y="26"/>
                  </a:cubicBezTo>
                  <a:cubicBezTo>
                    <a:pt x="29" y="28"/>
                    <a:pt x="29" y="29"/>
                    <a:pt x="28" y="30"/>
                  </a:cubicBezTo>
                  <a:cubicBezTo>
                    <a:pt x="28" y="31"/>
                    <a:pt x="28" y="32"/>
                    <a:pt x="28" y="34"/>
                  </a:cubicBezTo>
                  <a:cubicBezTo>
                    <a:pt x="28" y="44"/>
                    <a:pt x="28" y="44"/>
                    <a:pt x="28" y="44"/>
                  </a:cubicBezTo>
                  <a:cubicBezTo>
                    <a:pt x="28" y="45"/>
                    <a:pt x="28" y="46"/>
                    <a:pt x="29" y="46"/>
                  </a:cubicBezTo>
                  <a:cubicBezTo>
                    <a:pt x="29" y="47"/>
                    <a:pt x="29" y="47"/>
                    <a:pt x="30" y="48"/>
                  </a:cubicBezTo>
                  <a:cubicBezTo>
                    <a:pt x="31" y="48"/>
                    <a:pt x="32" y="48"/>
                    <a:pt x="33" y="48"/>
                  </a:cubicBezTo>
                  <a:cubicBezTo>
                    <a:pt x="34" y="49"/>
                    <a:pt x="35" y="49"/>
                    <a:pt x="36" y="49"/>
                  </a:cubicBezTo>
                  <a:cubicBezTo>
                    <a:pt x="36" y="51"/>
                    <a:pt x="36" y="51"/>
                    <a:pt x="36" y="51"/>
                  </a:cubicBezTo>
                  <a:cubicBezTo>
                    <a:pt x="12" y="51"/>
                    <a:pt x="12" y="51"/>
                    <a:pt x="12" y="51"/>
                  </a:cubicBezTo>
                  <a:cubicBezTo>
                    <a:pt x="12" y="49"/>
                    <a:pt x="12" y="49"/>
                    <a:pt x="12" y="49"/>
                  </a:cubicBezTo>
                  <a:cubicBezTo>
                    <a:pt x="13" y="49"/>
                    <a:pt x="14" y="49"/>
                    <a:pt x="15" y="49"/>
                  </a:cubicBezTo>
                  <a:cubicBezTo>
                    <a:pt x="17" y="48"/>
                    <a:pt x="18" y="48"/>
                    <a:pt x="18" y="48"/>
                  </a:cubicBezTo>
                  <a:cubicBezTo>
                    <a:pt x="19" y="48"/>
                    <a:pt x="20" y="47"/>
                    <a:pt x="20" y="47"/>
                  </a:cubicBezTo>
                  <a:cubicBezTo>
                    <a:pt x="20" y="46"/>
                    <a:pt x="20" y="45"/>
                    <a:pt x="20" y="44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0" y="32"/>
                    <a:pt x="20" y="31"/>
                    <a:pt x="20" y="30"/>
                  </a:cubicBezTo>
                  <a:cubicBezTo>
                    <a:pt x="19" y="29"/>
                    <a:pt x="19" y="28"/>
                    <a:pt x="18" y="26"/>
                  </a:cubicBezTo>
                  <a:cubicBezTo>
                    <a:pt x="17" y="24"/>
                    <a:pt x="15" y="21"/>
                    <a:pt x="13" y="17"/>
                  </a:cubicBezTo>
                  <a:cubicBezTo>
                    <a:pt x="12" y="14"/>
                    <a:pt x="10" y="11"/>
                    <a:pt x="9" y="9"/>
                  </a:cubicBezTo>
                  <a:cubicBezTo>
                    <a:pt x="8" y="8"/>
                    <a:pt x="7" y="7"/>
                    <a:pt x="7" y="6"/>
                  </a:cubicBezTo>
                  <a:cubicBezTo>
                    <a:pt x="6" y="5"/>
                    <a:pt x="5" y="5"/>
                    <a:pt x="5" y="4"/>
                  </a:cubicBezTo>
                  <a:cubicBezTo>
                    <a:pt x="4" y="4"/>
                    <a:pt x="3" y="4"/>
                    <a:pt x="2" y="3"/>
                  </a:cubicBezTo>
                  <a:cubicBezTo>
                    <a:pt x="2" y="3"/>
                    <a:pt x="1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0" y="3"/>
                    <a:pt x="18" y="3"/>
                    <a:pt x="17" y="4"/>
                  </a:cubicBezTo>
                  <a:cubicBezTo>
                    <a:pt x="16" y="4"/>
                    <a:pt x="15" y="4"/>
                    <a:pt x="15" y="5"/>
                  </a:cubicBezTo>
                  <a:cubicBezTo>
                    <a:pt x="15" y="5"/>
                    <a:pt x="15" y="5"/>
                    <a:pt x="16" y="6"/>
                  </a:cubicBezTo>
                  <a:cubicBezTo>
                    <a:pt x="16" y="6"/>
                    <a:pt x="16" y="6"/>
                    <a:pt x="16" y="7"/>
                  </a:cubicBezTo>
                  <a:cubicBezTo>
                    <a:pt x="16" y="7"/>
                    <a:pt x="17" y="8"/>
                    <a:pt x="17" y="9"/>
                  </a:cubicBezTo>
                  <a:cubicBezTo>
                    <a:pt x="18" y="10"/>
                    <a:pt x="18" y="11"/>
                    <a:pt x="18" y="11"/>
                  </a:cubicBezTo>
                  <a:cubicBezTo>
                    <a:pt x="20" y="13"/>
                    <a:pt x="21" y="16"/>
                    <a:pt x="22" y="18"/>
                  </a:cubicBezTo>
                  <a:cubicBezTo>
                    <a:pt x="23" y="20"/>
                    <a:pt x="25" y="23"/>
                    <a:pt x="26" y="26"/>
                  </a:cubicBezTo>
                  <a:cubicBezTo>
                    <a:pt x="30" y="20"/>
                    <a:pt x="33" y="15"/>
                    <a:pt x="35" y="12"/>
                  </a:cubicBezTo>
                  <a:cubicBezTo>
                    <a:pt x="37" y="8"/>
                    <a:pt x="38" y="6"/>
                    <a:pt x="38" y="6"/>
                  </a:cubicBezTo>
                  <a:cubicBezTo>
                    <a:pt x="38" y="5"/>
                    <a:pt x="38" y="5"/>
                    <a:pt x="37" y="4"/>
                  </a:cubicBezTo>
                  <a:cubicBezTo>
                    <a:pt x="37" y="4"/>
                    <a:pt x="36" y="4"/>
                    <a:pt x="36" y="4"/>
                  </a:cubicBezTo>
                  <a:cubicBezTo>
                    <a:pt x="35" y="3"/>
                    <a:pt x="34" y="3"/>
                    <a:pt x="34" y="3"/>
                  </a:cubicBezTo>
                  <a:cubicBezTo>
                    <a:pt x="33" y="3"/>
                    <a:pt x="32" y="3"/>
                    <a:pt x="31" y="3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49" y="0"/>
                    <a:pt x="49" y="0"/>
                    <a:pt x="49" y="0"/>
                  </a:cubicBezTo>
                  <a:lnTo>
                    <a:pt x="49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l"/>
              <a:endParaRPr lang="zh-CN" altLang="en-US"/>
            </a:p>
          </p:txBody>
        </p:sp>
        <p:sp>
          <p:nvSpPr>
            <p:cNvPr id="53" name="Freeform 44"/>
            <p:cNvSpPr/>
            <p:nvPr userDrawn="1"/>
          </p:nvSpPr>
          <p:spPr bwMode="auto">
            <a:xfrm>
              <a:off x="2306589" y="714797"/>
              <a:ext cx="327025" cy="461963"/>
            </a:xfrm>
            <a:custGeom>
              <a:avLst/>
              <a:gdLst>
                <a:gd name="T0" fmla="*/ 67 w 87"/>
                <a:gd name="T1" fmla="*/ 93 h 122"/>
                <a:gd name="T2" fmla="*/ 63 w 87"/>
                <a:gd name="T3" fmla="*/ 93 h 122"/>
                <a:gd name="T4" fmla="*/ 50 w 87"/>
                <a:gd name="T5" fmla="*/ 98 h 122"/>
                <a:gd name="T6" fmla="*/ 33 w 87"/>
                <a:gd name="T7" fmla="*/ 98 h 122"/>
                <a:gd name="T8" fmla="*/ 33 w 87"/>
                <a:gd name="T9" fmla="*/ 97 h 122"/>
                <a:gd name="T10" fmla="*/ 44 w 87"/>
                <a:gd name="T11" fmla="*/ 86 h 122"/>
                <a:gd name="T12" fmla="*/ 44 w 87"/>
                <a:gd name="T13" fmla="*/ 73 h 122"/>
                <a:gd name="T14" fmla="*/ 59 w 87"/>
                <a:gd name="T15" fmla="*/ 68 h 122"/>
                <a:gd name="T16" fmla="*/ 71 w 87"/>
                <a:gd name="T17" fmla="*/ 63 h 122"/>
                <a:gd name="T18" fmla="*/ 80 w 87"/>
                <a:gd name="T19" fmla="*/ 51 h 122"/>
                <a:gd name="T20" fmla="*/ 81 w 87"/>
                <a:gd name="T21" fmla="*/ 44 h 122"/>
                <a:gd name="T22" fmla="*/ 81 w 87"/>
                <a:gd name="T23" fmla="*/ 41 h 122"/>
                <a:gd name="T24" fmla="*/ 68 w 87"/>
                <a:gd name="T25" fmla="*/ 36 h 122"/>
                <a:gd name="T26" fmla="*/ 64 w 87"/>
                <a:gd name="T27" fmla="*/ 31 h 122"/>
                <a:gd name="T28" fmla="*/ 63 w 87"/>
                <a:gd name="T29" fmla="*/ 28 h 122"/>
                <a:gd name="T30" fmla="*/ 62 w 87"/>
                <a:gd name="T31" fmla="*/ 27 h 122"/>
                <a:gd name="T32" fmla="*/ 58 w 87"/>
                <a:gd name="T33" fmla="*/ 28 h 122"/>
                <a:gd name="T34" fmla="*/ 57 w 87"/>
                <a:gd name="T35" fmla="*/ 29 h 122"/>
                <a:gd name="T36" fmla="*/ 57 w 87"/>
                <a:gd name="T37" fmla="*/ 30 h 122"/>
                <a:gd name="T38" fmla="*/ 57 w 87"/>
                <a:gd name="T39" fmla="*/ 41 h 122"/>
                <a:gd name="T40" fmla="*/ 49 w 87"/>
                <a:gd name="T41" fmla="*/ 46 h 122"/>
                <a:gd name="T42" fmla="*/ 44 w 87"/>
                <a:gd name="T43" fmla="*/ 52 h 122"/>
                <a:gd name="T44" fmla="*/ 39 w 87"/>
                <a:gd name="T45" fmla="*/ 50 h 122"/>
                <a:gd name="T46" fmla="*/ 22 w 87"/>
                <a:gd name="T47" fmla="*/ 8 h 122"/>
                <a:gd name="T48" fmla="*/ 13 w 87"/>
                <a:gd name="T49" fmla="*/ 0 h 122"/>
                <a:gd name="T50" fmla="*/ 9 w 87"/>
                <a:gd name="T51" fmla="*/ 11 h 122"/>
                <a:gd name="T52" fmla="*/ 9 w 87"/>
                <a:gd name="T53" fmla="*/ 13 h 122"/>
                <a:gd name="T54" fmla="*/ 3 w 87"/>
                <a:gd name="T55" fmla="*/ 38 h 122"/>
                <a:gd name="T56" fmla="*/ 0 w 87"/>
                <a:gd name="T57" fmla="*/ 53 h 122"/>
                <a:gd name="T58" fmla="*/ 7 w 87"/>
                <a:gd name="T59" fmla="*/ 81 h 122"/>
                <a:gd name="T60" fmla="*/ 8 w 87"/>
                <a:gd name="T61" fmla="*/ 91 h 122"/>
                <a:gd name="T62" fmla="*/ 21 w 87"/>
                <a:gd name="T63" fmla="*/ 117 h 122"/>
                <a:gd name="T64" fmla="*/ 41 w 87"/>
                <a:gd name="T65" fmla="*/ 119 h 122"/>
                <a:gd name="T66" fmla="*/ 46 w 87"/>
                <a:gd name="T67" fmla="*/ 115 h 122"/>
                <a:gd name="T68" fmla="*/ 53 w 87"/>
                <a:gd name="T69" fmla="*/ 115 h 122"/>
                <a:gd name="T70" fmla="*/ 72 w 87"/>
                <a:gd name="T71" fmla="*/ 110 h 122"/>
                <a:gd name="T72" fmla="*/ 82 w 87"/>
                <a:gd name="T73" fmla="*/ 104 h 122"/>
                <a:gd name="T74" fmla="*/ 87 w 87"/>
                <a:gd name="T75" fmla="*/ 94 h 122"/>
                <a:gd name="T76" fmla="*/ 86 w 87"/>
                <a:gd name="T77" fmla="*/ 88 h 122"/>
                <a:gd name="T78" fmla="*/ 67 w 87"/>
                <a:gd name="T79" fmla="*/ 9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87" h="122">
                  <a:moveTo>
                    <a:pt x="67" y="93"/>
                  </a:moveTo>
                  <a:cubicBezTo>
                    <a:pt x="66" y="93"/>
                    <a:pt x="64" y="93"/>
                    <a:pt x="63" y="93"/>
                  </a:cubicBezTo>
                  <a:cubicBezTo>
                    <a:pt x="59" y="95"/>
                    <a:pt x="54" y="96"/>
                    <a:pt x="50" y="98"/>
                  </a:cubicBezTo>
                  <a:cubicBezTo>
                    <a:pt x="45" y="99"/>
                    <a:pt x="38" y="102"/>
                    <a:pt x="33" y="98"/>
                  </a:cubicBezTo>
                  <a:cubicBezTo>
                    <a:pt x="33" y="98"/>
                    <a:pt x="33" y="98"/>
                    <a:pt x="33" y="97"/>
                  </a:cubicBezTo>
                  <a:cubicBezTo>
                    <a:pt x="37" y="93"/>
                    <a:pt x="37" y="90"/>
                    <a:pt x="44" y="86"/>
                  </a:cubicBezTo>
                  <a:cubicBezTo>
                    <a:pt x="44" y="82"/>
                    <a:pt x="46" y="76"/>
                    <a:pt x="44" y="73"/>
                  </a:cubicBezTo>
                  <a:cubicBezTo>
                    <a:pt x="44" y="66"/>
                    <a:pt x="53" y="69"/>
                    <a:pt x="59" y="68"/>
                  </a:cubicBezTo>
                  <a:cubicBezTo>
                    <a:pt x="63" y="67"/>
                    <a:pt x="68" y="65"/>
                    <a:pt x="71" y="63"/>
                  </a:cubicBezTo>
                  <a:cubicBezTo>
                    <a:pt x="75" y="61"/>
                    <a:pt x="78" y="56"/>
                    <a:pt x="80" y="51"/>
                  </a:cubicBezTo>
                  <a:cubicBezTo>
                    <a:pt x="81" y="50"/>
                    <a:pt x="80" y="46"/>
                    <a:pt x="81" y="44"/>
                  </a:cubicBezTo>
                  <a:cubicBezTo>
                    <a:pt x="81" y="43"/>
                    <a:pt x="81" y="42"/>
                    <a:pt x="81" y="41"/>
                  </a:cubicBezTo>
                  <a:cubicBezTo>
                    <a:pt x="81" y="40"/>
                    <a:pt x="70" y="37"/>
                    <a:pt x="68" y="36"/>
                  </a:cubicBezTo>
                  <a:cubicBezTo>
                    <a:pt x="67" y="35"/>
                    <a:pt x="64" y="33"/>
                    <a:pt x="64" y="31"/>
                  </a:cubicBezTo>
                  <a:cubicBezTo>
                    <a:pt x="63" y="30"/>
                    <a:pt x="64" y="29"/>
                    <a:pt x="63" y="28"/>
                  </a:cubicBezTo>
                  <a:cubicBezTo>
                    <a:pt x="63" y="27"/>
                    <a:pt x="62" y="27"/>
                    <a:pt x="62" y="27"/>
                  </a:cubicBezTo>
                  <a:cubicBezTo>
                    <a:pt x="59" y="27"/>
                    <a:pt x="59" y="27"/>
                    <a:pt x="58" y="28"/>
                  </a:cubicBezTo>
                  <a:cubicBezTo>
                    <a:pt x="58" y="29"/>
                    <a:pt x="57" y="29"/>
                    <a:pt x="57" y="29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7" y="34"/>
                    <a:pt x="57" y="37"/>
                    <a:pt x="57" y="41"/>
                  </a:cubicBezTo>
                  <a:cubicBezTo>
                    <a:pt x="56" y="43"/>
                    <a:pt x="51" y="45"/>
                    <a:pt x="49" y="46"/>
                  </a:cubicBezTo>
                  <a:cubicBezTo>
                    <a:pt x="47" y="48"/>
                    <a:pt x="45" y="50"/>
                    <a:pt x="44" y="52"/>
                  </a:cubicBezTo>
                  <a:cubicBezTo>
                    <a:pt x="41" y="52"/>
                    <a:pt x="41" y="51"/>
                    <a:pt x="39" y="50"/>
                  </a:cubicBezTo>
                  <a:cubicBezTo>
                    <a:pt x="36" y="32"/>
                    <a:pt x="34" y="17"/>
                    <a:pt x="22" y="8"/>
                  </a:cubicBezTo>
                  <a:cubicBezTo>
                    <a:pt x="19" y="6"/>
                    <a:pt x="17" y="2"/>
                    <a:pt x="13" y="0"/>
                  </a:cubicBezTo>
                  <a:cubicBezTo>
                    <a:pt x="12" y="4"/>
                    <a:pt x="10" y="7"/>
                    <a:pt x="9" y="11"/>
                  </a:cubicBezTo>
                  <a:cubicBezTo>
                    <a:pt x="9" y="12"/>
                    <a:pt x="9" y="13"/>
                    <a:pt x="9" y="13"/>
                  </a:cubicBezTo>
                  <a:cubicBezTo>
                    <a:pt x="7" y="21"/>
                    <a:pt x="5" y="30"/>
                    <a:pt x="3" y="38"/>
                  </a:cubicBezTo>
                  <a:cubicBezTo>
                    <a:pt x="3" y="40"/>
                    <a:pt x="0" y="51"/>
                    <a:pt x="0" y="53"/>
                  </a:cubicBezTo>
                  <a:cubicBezTo>
                    <a:pt x="2" y="62"/>
                    <a:pt x="5" y="73"/>
                    <a:pt x="7" y="81"/>
                  </a:cubicBezTo>
                  <a:cubicBezTo>
                    <a:pt x="8" y="85"/>
                    <a:pt x="7" y="88"/>
                    <a:pt x="8" y="91"/>
                  </a:cubicBezTo>
                  <a:cubicBezTo>
                    <a:pt x="10" y="98"/>
                    <a:pt x="16" y="114"/>
                    <a:pt x="21" y="117"/>
                  </a:cubicBezTo>
                  <a:cubicBezTo>
                    <a:pt x="26" y="120"/>
                    <a:pt x="34" y="122"/>
                    <a:pt x="41" y="119"/>
                  </a:cubicBezTo>
                  <a:cubicBezTo>
                    <a:pt x="43" y="118"/>
                    <a:pt x="45" y="115"/>
                    <a:pt x="46" y="115"/>
                  </a:cubicBezTo>
                  <a:cubicBezTo>
                    <a:pt x="49" y="115"/>
                    <a:pt x="51" y="115"/>
                    <a:pt x="53" y="115"/>
                  </a:cubicBezTo>
                  <a:cubicBezTo>
                    <a:pt x="59" y="113"/>
                    <a:pt x="66" y="111"/>
                    <a:pt x="72" y="110"/>
                  </a:cubicBezTo>
                  <a:cubicBezTo>
                    <a:pt x="74" y="109"/>
                    <a:pt x="80" y="106"/>
                    <a:pt x="82" y="104"/>
                  </a:cubicBezTo>
                  <a:cubicBezTo>
                    <a:pt x="84" y="102"/>
                    <a:pt x="84" y="97"/>
                    <a:pt x="87" y="94"/>
                  </a:cubicBezTo>
                  <a:cubicBezTo>
                    <a:pt x="87" y="91"/>
                    <a:pt x="87" y="90"/>
                    <a:pt x="86" y="88"/>
                  </a:cubicBezTo>
                  <a:cubicBezTo>
                    <a:pt x="78" y="88"/>
                    <a:pt x="73" y="91"/>
                    <a:pt x="67" y="9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l"/>
              <a:endParaRPr lang="zh-CN" altLang="en-US"/>
            </a:p>
          </p:txBody>
        </p:sp>
        <p:sp>
          <p:nvSpPr>
            <p:cNvPr id="54" name="Freeform 45"/>
            <p:cNvSpPr>
              <a:spLocks noEditPoints="1"/>
            </p:cNvSpPr>
            <p:nvPr userDrawn="1"/>
          </p:nvSpPr>
          <p:spPr bwMode="auto">
            <a:xfrm>
              <a:off x="1919239" y="627485"/>
              <a:ext cx="282575" cy="644525"/>
            </a:xfrm>
            <a:custGeom>
              <a:avLst/>
              <a:gdLst>
                <a:gd name="T0" fmla="*/ 74 w 75"/>
                <a:gd name="T1" fmla="*/ 59 h 170"/>
                <a:gd name="T2" fmla="*/ 73 w 75"/>
                <a:gd name="T3" fmla="*/ 42 h 170"/>
                <a:gd name="T4" fmla="*/ 72 w 75"/>
                <a:gd name="T5" fmla="*/ 30 h 170"/>
                <a:gd name="T6" fmla="*/ 42 w 75"/>
                <a:gd name="T7" fmla="*/ 7 h 170"/>
                <a:gd name="T8" fmla="*/ 33 w 75"/>
                <a:gd name="T9" fmla="*/ 1 h 170"/>
                <a:gd name="T10" fmla="*/ 30 w 75"/>
                <a:gd name="T11" fmla="*/ 4 h 170"/>
                <a:gd name="T12" fmla="*/ 37 w 75"/>
                <a:gd name="T13" fmla="*/ 16 h 170"/>
                <a:gd name="T14" fmla="*/ 42 w 75"/>
                <a:gd name="T15" fmla="*/ 23 h 170"/>
                <a:gd name="T16" fmla="*/ 51 w 75"/>
                <a:gd name="T17" fmla="*/ 35 h 170"/>
                <a:gd name="T18" fmla="*/ 52 w 75"/>
                <a:gd name="T19" fmla="*/ 71 h 170"/>
                <a:gd name="T20" fmla="*/ 52 w 75"/>
                <a:gd name="T21" fmla="*/ 80 h 170"/>
                <a:gd name="T22" fmla="*/ 51 w 75"/>
                <a:gd name="T23" fmla="*/ 90 h 170"/>
                <a:gd name="T24" fmla="*/ 44 w 75"/>
                <a:gd name="T25" fmla="*/ 86 h 170"/>
                <a:gd name="T26" fmla="*/ 39 w 75"/>
                <a:gd name="T27" fmla="*/ 85 h 170"/>
                <a:gd name="T28" fmla="*/ 33 w 75"/>
                <a:gd name="T29" fmla="*/ 81 h 170"/>
                <a:gd name="T30" fmla="*/ 26 w 75"/>
                <a:gd name="T31" fmla="*/ 80 h 170"/>
                <a:gd name="T32" fmla="*/ 17 w 75"/>
                <a:gd name="T33" fmla="*/ 77 h 170"/>
                <a:gd name="T34" fmla="*/ 14 w 75"/>
                <a:gd name="T35" fmla="*/ 79 h 170"/>
                <a:gd name="T36" fmla="*/ 19 w 75"/>
                <a:gd name="T37" fmla="*/ 88 h 170"/>
                <a:gd name="T38" fmla="*/ 19 w 75"/>
                <a:gd name="T39" fmla="*/ 91 h 170"/>
                <a:gd name="T40" fmla="*/ 21 w 75"/>
                <a:gd name="T41" fmla="*/ 101 h 170"/>
                <a:gd name="T42" fmla="*/ 18 w 75"/>
                <a:gd name="T43" fmla="*/ 112 h 170"/>
                <a:gd name="T44" fmla="*/ 2 w 75"/>
                <a:gd name="T45" fmla="*/ 143 h 170"/>
                <a:gd name="T46" fmla="*/ 1 w 75"/>
                <a:gd name="T47" fmla="*/ 144 h 170"/>
                <a:gd name="T48" fmla="*/ 1 w 75"/>
                <a:gd name="T49" fmla="*/ 146 h 170"/>
                <a:gd name="T50" fmla="*/ 6 w 75"/>
                <a:gd name="T51" fmla="*/ 169 h 170"/>
                <a:gd name="T52" fmla="*/ 7 w 75"/>
                <a:gd name="T53" fmla="*/ 170 h 170"/>
                <a:gd name="T54" fmla="*/ 15 w 75"/>
                <a:gd name="T55" fmla="*/ 170 h 170"/>
                <a:gd name="T56" fmla="*/ 24 w 75"/>
                <a:gd name="T57" fmla="*/ 161 h 170"/>
                <a:gd name="T58" fmla="*/ 36 w 75"/>
                <a:gd name="T59" fmla="*/ 153 h 170"/>
                <a:gd name="T60" fmla="*/ 38 w 75"/>
                <a:gd name="T61" fmla="*/ 151 h 170"/>
                <a:gd name="T62" fmla="*/ 50 w 75"/>
                <a:gd name="T63" fmla="*/ 141 h 170"/>
                <a:gd name="T64" fmla="*/ 51 w 75"/>
                <a:gd name="T65" fmla="*/ 141 h 170"/>
                <a:gd name="T66" fmla="*/ 51 w 75"/>
                <a:gd name="T67" fmla="*/ 147 h 170"/>
                <a:gd name="T68" fmla="*/ 53 w 75"/>
                <a:gd name="T69" fmla="*/ 165 h 170"/>
                <a:gd name="T70" fmla="*/ 58 w 75"/>
                <a:gd name="T71" fmla="*/ 164 h 170"/>
                <a:gd name="T72" fmla="*/ 65 w 75"/>
                <a:gd name="T73" fmla="*/ 154 h 170"/>
                <a:gd name="T74" fmla="*/ 72 w 75"/>
                <a:gd name="T75" fmla="*/ 124 h 170"/>
                <a:gd name="T76" fmla="*/ 72 w 75"/>
                <a:gd name="T77" fmla="*/ 113 h 170"/>
                <a:gd name="T78" fmla="*/ 74 w 75"/>
                <a:gd name="T79" fmla="*/ 80 h 170"/>
                <a:gd name="T80" fmla="*/ 75 w 75"/>
                <a:gd name="T81" fmla="*/ 66 h 170"/>
                <a:gd name="T82" fmla="*/ 74 w 75"/>
                <a:gd name="T83" fmla="*/ 59 h 170"/>
                <a:gd name="T84" fmla="*/ 51 w 75"/>
                <a:gd name="T85" fmla="*/ 122 h 170"/>
                <a:gd name="T86" fmla="*/ 51 w 75"/>
                <a:gd name="T87" fmla="*/ 128 h 170"/>
                <a:gd name="T88" fmla="*/ 44 w 75"/>
                <a:gd name="T89" fmla="*/ 132 h 170"/>
                <a:gd name="T90" fmla="*/ 40 w 75"/>
                <a:gd name="T91" fmla="*/ 136 h 170"/>
                <a:gd name="T92" fmla="*/ 31 w 75"/>
                <a:gd name="T93" fmla="*/ 139 h 170"/>
                <a:gd name="T94" fmla="*/ 24 w 75"/>
                <a:gd name="T95" fmla="*/ 144 h 170"/>
                <a:gd name="T96" fmla="*/ 13 w 75"/>
                <a:gd name="T97" fmla="*/ 146 h 170"/>
                <a:gd name="T98" fmla="*/ 12 w 75"/>
                <a:gd name="T99" fmla="*/ 145 h 170"/>
                <a:gd name="T100" fmla="*/ 17 w 75"/>
                <a:gd name="T101" fmla="*/ 135 h 170"/>
                <a:gd name="T102" fmla="*/ 30 w 75"/>
                <a:gd name="T103" fmla="*/ 118 h 170"/>
                <a:gd name="T104" fmla="*/ 31 w 75"/>
                <a:gd name="T105" fmla="*/ 115 h 170"/>
                <a:gd name="T106" fmla="*/ 36 w 75"/>
                <a:gd name="T107" fmla="*/ 108 h 170"/>
                <a:gd name="T108" fmla="*/ 49 w 75"/>
                <a:gd name="T109" fmla="*/ 99 h 170"/>
                <a:gd name="T110" fmla="*/ 51 w 75"/>
                <a:gd name="T111" fmla="*/ 99 h 170"/>
                <a:gd name="T112" fmla="*/ 51 w 75"/>
                <a:gd name="T113" fmla="*/ 114 h 170"/>
                <a:gd name="T114" fmla="*/ 51 w 75"/>
                <a:gd name="T115" fmla="*/ 122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5" h="170">
                  <a:moveTo>
                    <a:pt x="74" y="59"/>
                  </a:moveTo>
                  <a:cubicBezTo>
                    <a:pt x="74" y="53"/>
                    <a:pt x="74" y="46"/>
                    <a:pt x="73" y="42"/>
                  </a:cubicBezTo>
                  <a:cubicBezTo>
                    <a:pt x="72" y="38"/>
                    <a:pt x="74" y="33"/>
                    <a:pt x="72" y="30"/>
                  </a:cubicBezTo>
                  <a:cubicBezTo>
                    <a:pt x="68" y="20"/>
                    <a:pt x="51" y="12"/>
                    <a:pt x="42" y="7"/>
                  </a:cubicBezTo>
                  <a:cubicBezTo>
                    <a:pt x="38" y="5"/>
                    <a:pt x="38" y="2"/>
                    <a:pt x="33" y="1"/>
                  </a:cubicBezTo>
                  <a:cubicBezTo>
                    <a:pt x="32" y="0"/>
                    <a:pt x="30" y="3"/>
                    <a:pt x="30" y="4"/>
                  </a:cubicBezTo>
                  <a:cubicBezTo>
                    <a:pt x="29" y="10"/>
                    <a:pt x="34" y="12"/>
                    <a:pt x="37" y="16"/>
                  </a:cubicBezTo>
                  <a:cubicBezTo>
                    <a:pt x="39" y="18"/>
                    <a:pt x="40" y="21"/>
                    <a:pt x="42" y="23"/>
                  </a:cubicBezTo>
                  <a:cubicBezTo>
                    <a:pt x="45" y="27"/>
                    <a:pt x="49" y="30"/>
                    <a:pt x="51" y="35"/>
                  </a:cubicBezTo>
                  <a:cubicBezTo>
                    <a:pt x="54" y="43"/>
                    <a:pt x="54" y="63"/>
                    <a:pt x="52" y="71"/>
                  </a:cubicBezTo>
                  <a:cubicBezTo>
                    <a:pt x="52" y="74"/>
                    <a:pt x="52" y="77"/>
                    <a:pt x="52" y="80"/>
                  </a:cubicBezTo>
                  <a:cubicBezTo>
                    <a:pt x="52" y="84"/>
                    <a:pt x="51" y="87"/>
                    <a:pt x="51" y="90"/>
                  </a:cubicBezTo>
                  <a:cubicBezTo>
                    <a:pt x="49" y="89"/>
                    <a:pt x="47" y="87"/>
                    <a:pt x="44" y="86"/>
                  </a:cubicBezTo>
                  <a:cubicBezTo>
                    <a:pt x="43" y="86"/>
                    <a:pt x="41" y="85"/>
                    <a:pt x="39" y="85"/>
                  </a:cubicBezTo>
                  <a:cubicBezTo>
                    <a:pt x="37" y="84"/>
                    <a:pt x="36" y="82"/>
                    <a:pt x="33" y="81"/>
                  </a:cubicBezTo>
                  <a:cubicBezTo>
                    <a:pt x="31" y="80"/>
                    <a:pt x="28" y="81"/>
                    <a:pt x="26" y="80"/>
                  </a:cubicBezTo>
                  <a:cubicBezTo>
                    <a:pt x="23" y="79"/>
                    <a:pt x="22" y="77"/>
                    <a:pt x="17" y="77"/>
                  </a:cubicBezTo>
                  <a:cubicBezTo>
                    <a:pt x="16" y="77"/>
                    <a:pt x="14" y="78"/>
                    <a:pt x="14" y="79"/>
                  </a:cubicBezTo>
                  <a:cubicBezTo>
                    <a:pt x="15" y="83"/>
                    <a:pt x="18" y="84"/>
                    <a:pt x="19" y="88"/>
                  </a:cubicBezTo>
                  <a:cubicBezTo>
                    <a:pt x="19" y="89"/>
                    <a:pt x="19" y="90"/>
                    <a:pt x="19" y="91"/>
                  </a:cubicBezTo>
                  <a:cubicBezTo>
                    <a:pt x="20" y="94"/>
                    <a:pt x="21" y="98"/>
                    <a:pt x="21" y="101"/>
                  </a:cubicBezTo>
                  <a:cubicBezTo>
                    <a:pt x="22" y="106"/>
                    <a:pt x="19" y="109"/>
                    <a:pt x="18" y="112"/>
                  </a:cubicBezTo>
                  <a:cubicBezTo>
                    <a:pt x="14" y="124"/>
                    <a:pt x="12" y="137"/>
                    <a:pt x="2" y="143"/>
                  </a:cubicBezTo>
                  <a:cubicBezTo>
                    <a:pt x="2" y="144"/>
                    <a:pt x="2" y="144"/>
                    <a:pt x="1" y="144"/>
                  </a:cubicBezTo>
                  <a:cubicBezTo>
                    <a:pt x="1" y="145"/>
                    <a:pt x="1" y="146"/>
                    <a:pt x="1" y="146"/>
                  </a:cubicBezTo>
                  <a:cubicBezTo>
                    <a:pt x="1" y="153"/>
                    <a:pt x="0" y="167"/>
                    <a:pt x="6" y="169"/>
                  </a:cubicBezTo>
                  <a:cubicBezTo>
                    <a:pt x="7" y="170"/>
                    <a:pt x="7" y="170"/>
                    <a:pt x="7" y="170"/>
                  </a:cubicBezTo>
                  <a:cubicBezTo>
                    <a:pt x="8" y="170"/>
                    <a:pt x="14" y="170"/>
                    <a:pt x="15" y="170"/>
                  </a:cubicBezTo>
                  <a:cubicBezTo>
                    <a:pt x="17" y="169"/>
                    <a:pt x="21" y="162"/>
                    <a:pt x="24" y="161"/>
                  </a:cubicBezTo>
                  <a:cubicBezTo>
                    <a:pt x="28" y="158"/>
                    <a:pt x="32" y="156"/>
                    <a:pt x="36" y="153"/>
                  </a:cubicBezTo>
                  <a:cubicBezTo>
                    <a:pt x="37" y="152"/>
                    <a:pt x="38" y="151"/>
                    <a:pt x="38" y="151"/>
                  </a:cubicBezTo>
                  <a:cubicBezTo>
                    <a:pt x="42" y="148"/>
                    <a:pt x="46" y="144"/>
                    <a:pt x="50" y="141"/>
                  </a:cubicBezTo>
                  <a:cubicBezTo>
                    <a:pt x="50" y="141"/>
                    <a:pt x="51" y="141"/>
                    <a:pt x="51" y="141"/>
                  </a:cubicBezTo>
                  <a:cubicBezTo>
                    <a:pt x="51" y="142"/>
                    <a:pt x="52" y="146"/>
                    <a:pt x="51" y="147"/>
                  </a:cubicBezTo>
                  <a:cubicBezTo>
                    <a:pt x="51" y="155"/>
                    <a:pt x="50" y="160"/>
                    <a:pt x="53" y="165"/>
                  </a:cubicBezTo>
                  <a:cubicBezTo>
                    <a:pt x="55" y="165"/>
                    <a:pt x="57" y="165"/>
                    <a:pt x="58" y="164"/>
                  </a:cubicBezTo>
                  <a:cubicBezTo>
                    <a:pt x="62" y="163"/>
                    <a:pt x="63" y="157"/>
                    <a:pt x="65" y="154"/>
                  </a:cubicBezTo>
                  <a:cubicBezTo>
                    <a:pt x="69" y="145"/>
                    <a:pt x="70" y="134"/>
                    <a:pt x="72" y="124"/>
                  </a:cubicBezTo>
                  <a:cubicBezTo>
                    <a:pt x="72" y="120"/>
                    <a:pt x="72" y="117"/>
                    <a:pt x="72" y="113"/>
                  </a:cubicBezTo>
                  <a:cubicBezTo>
                    <a:pt x="75" y="103"/>
                    <a:pt x="74" y="91"/>
                    <a:pt x="74" y="80"/>
                  </a:cubicBezTo>
                  <a:cubicBezTo>
                    <a:pt x="74" y="75"/>
                    <a:pt x="74" y="71"/>
                    <a:pt x="75" y="66"/>
                  </a:cubicBezTo>
                  <a:cubicBezTo>
                    <a:pt x="74" y="64"/>
                    <a:pt x="74" y="61"/>
                    <a:pt x="74" y="59"/>
                  </a:cubicBezTo>
                  <a:close/>
                  <a:moveTo>
                    <a:pt x="51" y="122"/>
                  </a:moveTo>
                  <a:cubicBezTo>
                    <a:pt x="51" y="124"/>
                    <a:pt x="51" y="126"/>
                    <a:pt x="51" y="128"/>
                  </a:cubicBezTo>
                  <a:cubicBezTo>
                    <a:pt x="50" y="130"/>
                    <a:pt x="46" y="131"/>
                    <a:pt x="44" y="132"/>
                  </a:cubicBezTo>
                  <a:cubicBezTo>
                    <a:pt x="43" y="133"/>
                    <a:pt x="41" y="135"/>
                    <a:pt x="40" y="136"/>
                  </a:cubicBezTo>
                  <a:cubicBezTo>
                    <a:pt x="37" y="137"/>
                    <a:pt x="34" y="137"/>
                    <a:pt x="31" y="139"/>
                  </a:cubicBezTo>
                  <a:cubicBezTo>
                    <a:pt x="29" y="140"/>
                    <a:pt x="26" y="142"/>
                    <a:pt x="24" y="144"/>
                  </a:cubicBezTo>
                  <a:cubicBezTo>
                    <a:pt x="22" y="145"/>
                    <a:pt x="16" y="148"/>
                    <a:pt x="13" y="146"/>
                  </a:cubicBezTo>
                  <a:cubicBezTo>
                    <a:pt x="12" y="146"/>
                    <a:pt x="12" y="145"/>
                    <a:pt x="12" y="145"/>
                  </a:cubicBezTo>
                  <a:cubicBezTo>
                    <a:pt x="12" y="141"/>
                    <a:pt x="15" y="138"/>
                    <a:pt x="17" y="135"/>
                  </a:cubicBezTo>
                  <a:cubicBezTo>
                    <a:pt x="21" y="129"/>
                    <a:pt x="26" y="124"/>
                    <a:pt x="30" y="118"/>
                  </a:cubicBezTo>
                  <a:cubicBezTo>
                    <a:pt x="30" y="117"/>
                    <a:pt x="31" y="116"/>
                    <a:pt x="31" y="115"/>
                  </a:cubicBezTo>
                  <a:cubicBezTo>
                    <a:pt x="32" y="113"/>
                    <a:pt x="35" y="111"/>
                    <a:pt x="36" y="108"/>
                  </a:cubicBezTo>
                  <a:cubicBezTo>
                    <a:pt x="44" y="108"/>
                    <a:pt x="48" y="104"/>
                    <a:pt x="49" y="99"/>
                  </a:cubicBezTo>
                  <a:cubicBezTo>
                    <a:pt x="50" y="99"/>
                    <a:pt x="51" y="99"/>
                    <a:pt x="51" y="99"/>
                  </a:cubicBezTo>
                  <a:cubicBezTo>
                    <a:pt x="51" y="104"/>
                    <a:pt x="52" y="109"/>
                    <a:pt x="51" y="114"/>
                  </a:cubicBezTo>
                  <a:cubicBezTo>
                    <a:pt x="51" y="117"/>
                    <a:pt x="52" y="121"/>
                    <a:pt x="51" y="12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l"/>
              <a:endParaRPr lang="zh-CN" altLang="en-US"/>
            </a:p>
          </p:txBody>
        </p:sp>
        <p:sp>
          <p:nvSpPr>
            <p:cNvPr id="55" name="Freeform 46"/>
            <p:cNvSpPr/>
            <p:nvPr userDrawn="1"/>
          </p:nvSpPr>
          <p:spPr bwMode="auto">
            <a:xfrm>
              <a:off x="4246514" y="684635"/>
              <a:ext cx="158750" cy="219075"/>
            </a:xfrm>
            <a:custGeom>
              <a:avLst/>
              <a:gdLst>
                <a:gd name="T0" fmla="*/ 14 w 42"/>
                <a:gd name="T1" fmla="*/ 25 h 58"/>
                <a:gd name="T2" fmla="*/ 19 w 42"/>
                <a:gd name="T3" fmla="*/ 30 h 58"/>
                <a:gd name="T4" fmla="*/ 28 w 42"/>
                <a:gd name="T5" fmla="*/ 58 h 58"/>
                <a:gd name="T6" fmla="*/ 42 w 42"/>
                <a:gd name="T7" fmla="*/ 47 h 58"/>
                <a:gd name="T8" fmla="*/ 25 w 42"/>
                <a:gd name="T9" fmla="*/ 15 h 58"/>
                <a:gd name="T10" fmla="*/ 13 w 42"/>
                <a:gd name="T11" fmla="*/ 9 h 58"/>
                <a:gd name="T12" fmla="*/ 2 w 42"/>
                <a:gd name="T13" fmla="*/ 0 h 58"/>
                <a:gd name="T14" fmla="*/ 0 w 42"/>
                <a:gd name="T15" fmla="*/ 2 h 58"/>
                <a:gd name="T16" fmla="*/ 0 w 42"/>
                <a:gd name="T17" fmla="*/ 9 h 58"/>
                <a:gd name="T18" fmla="*/ 5 w 42"/>
                <a:gd name="T19" fmla="*/ 13 h 58"/>
                <a:gd name="T20" fmla="*/ 14 w 42"/>
                <a:gd name="T21" fmla="*/ 25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58">
                  <a:moveTo>
                    <a:pt x="14" y="25"/>
                  </a:moveTo>
                  <a:cubicBezTo>
                    <a:pt x="15" y="27"/>
                    <a:pt x="18" y="28"/>
                    <a:pt x="19" y="30"/>
                  </a:cubicBezTo>
                  <a:cubicBezTo>
                    <a:pt x="24" y="37"/>
                    <a:pt x="25" y="50"/>
                    <a:pt x="28" y="58"/>
                  </a:cubicBezTo>
                  <a:cubicBezTo>
                    <a:pt x="35" y="58"/>
                    <a:pt x="39" y="51"/>
                    <a:pt x="42" y="47"/>
                  </a:cubicBezTo>
                  <a:cubicBezTo>
                    <a:pt x="42" y="36"/>
                    <a:pt x="31" y="19"/>
                    <a:pt x="25" y="15"/>
                  </a:cubicBezTo>
                  <a:cubicBezTo>
                    <a:pt x="21" y="12"/>
                    <a:pt x="17" y="11"/>
                    <a:pt x="13" y="9"/>
                  </a:cubicBezTo>
                  <a:cubicBezTo>
                    <a:pt x="9" y="6"/>
                    <a:pt x="7" y="2"/>
                    <a:pt x="2" y="0"/>
                  </a:cubicBezTo>
                  <a:cubicBezTo>
                    <a:pt x="2" y="0"/>
                    <a:pt x="0" y="2"/>
                    <a:pt x="0" y="2"/>
                  </a:cubicBezTo>
                  <a:cubicBezTo>
                    <a:pt x="0" y="5"/>
                    <a:pt x="0" y="7"/>
                    <a:pt x="0" y="9"/>
                  </a:cubicBezTo>
                  <a:cubicBezTo>
                    <a:pt x="2" y="10"/>
                    <a:pt x="3" y="12"/>
                    <a:pt x="5" y="13"/>
                  </a:cubicBezTo>
                  <a:cubicBezTo>
                    <a:pt x="8" y="17"/>
                    <a:pt x="11" y="21"/>
                    <a:pt x="14" y="2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l"/>
              <a:endParaRPr lang="zh-CN" altLang="en-US"/>
            </a:p>
          </p:txBody>
        </p:sp>
        <p:sp>
          <p:nvSpPr>
            <p:cNvPr id="56" name="Freeform 47"/>
            <p:cNvSpPr>
              <a:spLocks noEditPoints="1"/>
            </p:cNvSpPr>
            <p:nvPr userDrawn="1"/>
          </p:nvSpPr>
          <p:spPr bwMode="auto">
            <a:xfrm>
              <a:off x="4276676" y="529060"/>
              <a:ext cx="474663" cy="533400"/>
            </a:xfrm>
            <a:custGeom>
              <a:avLst/>
              <a:gdLst>
                <a:gd name="T0" fmla="*/ 120 w 126"/>
                <a:gd name="T1" fmla="*/ 50 h 141"/>
                <a:gd name="T2" fmla="*/ 114 w 126"/>
                <a:gd name="T3" fmla="*/ 33 h 141"/>
                <a:gd name="T4" fmla="*/ 105 w 126"/>
                <a:gd name="T5" fmla="*/ 32 h 141"/>
                <a:gd name="T6" fmla="*/ 79 w 126"/>
                <a:gd name="T7" fmla="*/ 40 h 141"/>
                <a:gd name="T8" fmla="*/ 86 w 126"/>
                <a:gd name="T9" fmla="*/ 19 h 141"/>
                <a:gd name="T10" fmla="*/ 82 w 126"/>
                <a:gd name="T11" fmla="*/ 1 h 141"/>
                <a:gd name="T12" fmla="*/ 67 w 126"/>
                <a:gd name="T13" fmla="*/ 30 h 141"/>
                <a:gd name="T14" fmla="*/ 46 w 126"/>
                <a:gd name="T15" fmla="*/ 34 h 141"/>
                <a:gd name="T16" fmla="*/ 48 w 126"/>
                <a:gd name="T17" fmla="*/ 44 h 141"/>
                <a:gd name="T18" fmla="*/ 50 w 126"/>
                <a:gd name="T19" fmla="*/ 52 h 141"/>
                <a:gd name="T20" fmla="*/ 60 w 126"/>
                <a:gd name="T21" fmla="*/ 54 h 141"/>
                <a:gd name="T22" fmla="*/ 43 w 126"/>
                <a:gd name="T23" fmla="*/ 66 h 141"/>
                <a:gd name="T24" fmla="*/ 46 w 126"/>
                <a:gd name="T25" fmla="*/ 72 h 141"/>
                <a:gd name="T26" fmla="*/ 37 w 126"/>
                <a:gd name="T27" fmla="*/ 90 h 141"/>
                <a:gd name="T28" fmla="*/ 53 w 126"/>
                <a:gd name="T29" fmla="*/ 79 h 141"/>
                <a:gd name="T30" fmla="*/ 62 w 126"/>
                <a:gd name="T31" fmla="*/ 90 h 141"/>
                <a:gd name="T32" fmla="*/ 79 w 126"/>
                <a:gd name="T33" fmla="*/ 90 h 141"/>
                <a:gd name="T34" fmla="*/ 73 w 126"/>
                <a:gd name="T35" fmla="*/ 94 h 141"/>
                <a:gd name="T36" fmla="*/ 37 w 126"/>
                <a:gd name="T37" fmla="*/ 113 h 141"/>
                <a:gd name="T38" fmla="*/ 0 w 126"/>
                <a:gd name="T39" fmla="*/ 135 h 141"/>
                <a:gd name="T40" fmla="*/ 0 w 126"/>
                <a:gd name="T41" fmla="*/ 139 h 141"/>
                <a:gd name="T42" fmla="*/ 68 w 126"/>
                <a:gd name="T43" fmla="*/ 111 h 141"/>
                <a:gd name="T44" fmla="*/ 85 w 126"/>
                <a:gd name="T45" fmla="*/ 98 h 141"/>
                <a:gd name="T46" fmla="*/ 83 w 126"/>
                <a:gd name="T47" fmla="*/ 104 h 141"/>
                <a:gd name="T48" fmla="*/ 75 w 126"/>
                <a:gd name="T49" fmla="*/ 114 h 141"/>
                <a:gd name="T50" fmla="*/ 61 w 126"/>
                <a:gd name="T51" fmla="*/ 127 h 141"/>
                <a:gd name="T52" fmla="*/ 78 w 126"/>
                <a:gd name="T53" fmla="*/ 124 h 141"/>
                <a:gd name="T54" fmla="*/ 92 w 126"/>
                <a:gd name="T55" fmla="*/ 116 h 141"/>
                <a:gd name="T56" fmla="*/ 100 w 126"/>
                <a:gd name="T57" fmla="*/ 87 h 141"/>
                <a:gd name="T58" fmla="*/ 100 w 126"/>
                <a:gd name="T59" fmla="*/ 78 h 141"/>
                <a:gd name="T60" fmla="*/ 81 w 126"/>
                <a:gd name="T61" fmla="*/ 80 h 141"/>
                <a:gd name="T62" fmla="*/ 75 w 126"/>
                <a:gd name="T63" fmla="*/ 63 h 141"/>
                <a:gd name="T64" fmla="*/ 68 w 126"/>
                <a:gd name="T65" fmla="*/ 74 h 141"/>
                <a:gd name="T66" fmla="*/ 76 w 126"/>
                <a:gd name="T67" fmla="*/ 48 h 141"/>
                <a:gd name="T68" fmla="*/ 86 w 126"/>
                <a:gd name="T69" fmla="*/ 7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6" h="141">
                  <a:moveTo>
                    <a:pt x="100" y="78"/>
                  </a:moveTo>
                  <a:cubicBezTo>
                    <a:pt x="106" y="69"/>
                    <a:pt x="115" y="61"/>
                    <a:pt x="120" y="50"/>
                  </a:cubicBezTo>
                  <a:cubicBezTo>
                    <a:pt x="121" y="47"/>
                    <a:pt x="126" y="39"/>
                    <a:pt x="123" y="35"/>
                  </a:cubicBezTo>
                  <a:cubicBezTo>
                    <a:pt x="121" y="33"/>
                    <a:pt x="117" y="34"/>
                    <a:pt x="114" y="33"/>
                  </a:cubicBezTo>
                  <a:cubicBezTo>
                    <a:pt x="113" y="33"/>
                    <a:pt x="112" y="31"/>
                    <a:pt x="111" y="31"/>
                  </a:cubicBezTo>
                  <a:cubicBezTo>
                    <a:pt x="109" y="30"/>
                    <a:pt x="106" y="32"/>
                    <a:pt x="105" y="32"/>
                  </a:cubicBezTo>
                  <a:cubicBezTo>
                    <a:pt x="100" y="34"/>
                    <a:pt x="95" y="35"/>
                    <a:pt x="90" y="37"/>
                  </a:cubicBezTo>
                  <a:cubicBezTo>
                    <a:pt x="88" y="38"/>
                    <a:pt x="81" y="41"/>
                    <a:pt x="79" y="40"/>
                  </a:cubicBezTo>
                  <a:cubicBezTo>
                    <a:pt x="78" y="40"/>
                    <a:pt x="78" y="39"/>
                    <a:pt x="77" y="39"/>
                  </a:cubicBezTo>
                  <a:cubicBezTo>
                    <a:pt x="78" y="31"/>
                    <a:pt x="84" y="26"/>
                    <a:pt x="86" y="19"/>
                  </a:cubicBezTo>
                  <a:cubicBezTo>
                    <a:pt x="87" y="17"/>
                    <a:pt x="90" y="12"/>
                    <a:pt x="88" y="10"/>
                  </a:cubicBezTo>
                  <a:cubicBezTo>
                    <a:pt x="88" y="6"/>
                    <a:pt x="84" y="3"/>
                    <a:pt x="82" y="1"/>
                  </a:cubicBezTo>
                  <a:cubicBezTo>
                    <a:pt x="81" y="0"/>
                    <a:pt x="78" y="1"/>
                    <a:pt x="78" y="3"/>
                  </a:cubicBezTo>
                  <a:cubicBezTo>
                    <a:pt x="78" y="14"/>
                    <a:pt x="73" y="26"/>
                    <a:pt x="67" y="30"/>
                  </a:cubicBezTo>
                  <a:cubicBezTo>
                    <a:pt x="65" y="31"/>
                    <a:pt x="63" y="31"/>
                    <a:pt x="60" y="32"/>
                  </a:cubicBezTo>
                  <a:cubicBezTo>
                    <a:pt x="56" y="33"/>
                    <a:pt x="51" y="38"/>
                    <a:pt x="46" y="34"/>
                  </a:cubicBezTo>
                  <a:cubicBezTo>
                    <a:pt x="44" y="34"/>
                    <a:pt x="43" y="34"/>
                    <a:pt x="42" y="35"/>
                  </a:cubicBezTo>
                  <a:cubicBezTo>
                    <a:pt x="42" y="40"/>
                    <a:pt x="45" y="43"/>
                    <a:pt x="48" y="44"/>
                  </a:cubicBezTo>
                  <a:cubicBezTo>
                    <a:pt x="49" y="45"/>
                    <a:pt x="52" y="45"/>
                    <a:pt x="55" y="44"/>
                  </a:cubicBezTo>
                  <a:cubicBezTo>
                    <a:pt x="54" y="48"/>
                    <a:pt x="52" y="51"/>
                    <a:pt x="50" y="52"/>
                  </a:cubicBezTo>
                  <a:cubicBezTo>
                    <a:pt x="50" y="54"/>
                    <a:pt x="50" y="55"/>
                    <a:pt x="50" y="56"/>
                  </a:cubicBezTo>
                  <a:cubicBezTo>
                    <a:pt x="55" y="57"/>
                    <a:pt x="56" y="54"/>
                    <a:pt x="60" y="54"/>
                  </a:cubicBezTo>
                  <a:cubicBezTo>
                    <a:pt x="59" y="59"/>
                    <a:pt x="55" y="61"/>
                    <a:pt x="53" y="65"/>
                  </a:cubicBezTo>
                  <a:cubicBezTo>
                    <a:pt x="50" y="66"/>
                    <a:pt x="46" y="66"/>
                    <a:pt x="43" y="66"/>
                  </a:cubicBezTo>
                  <a:cubicBezTo>
                    <a:pt x="43" y="66"/>
                    <a:pt x="43" y="67"/>
                    <a:pt x="43" y="67"/>
                  </a:cubicBezTo>
                  <a:cubicBezTo>
                    <a:pt x="43" y="70"/>
                    <a:pt x="44" y="71"/>
                    <a:pt x="46" y="72"/>
                  </a:cubicBezTo>
                  <a:cubicBezTo>
                    <a:pt x="45" y="77"/>
                    <a:pt x="41" y="80"/>
                    <a:pt x="39" y="84"/>
                  </a:cubicBezTo>
                  <a:cubicBezTo>
                    <a:pt x="38" y="85"/>
                    <a:pt x="35" y="87"/>
                    <a:pt x="37" y="90"/>
                  </a:cubicBezTo>
                  <a:cubicBezTo>
                    <a:pt x="37" y="91"/>
                    <a:pt x="38" y="91"/>
                    <a:pt x="39" y="91"/>
                  </a:cubicBezTo>
                  <a:cubicBezTo>
                    <a:pt x="44" y="87"/>
                    <a:pt x="51" y="85"/>
                    <a:pt x="53" y="79"/>
                  </a:cubicBezTo>
                  <a:cubicBezTo>
                    <a:pt x="60" y="79"/>
                    <a:pt x="60" y="81"/>
                    <a:pt x="64" y="83"/>
                  </a:cubicBezTo>
                  <a:cubicBezTo>
                    <a:pt x="64" y="86"/>
                    <a:pt x="63" y="88"/>
                    <a:pt x="62" y="90"/>
                  </a:cubicBezTo>
                  <a:cubicBezTo>
                    <a:pt x="62" y="92"/>
                    <a:pt x="62" y="93"/>
                    <a:pt x="62" y="94"/>
                  </a:cubicBezTo>
                  <a:cubicBezTo>
                    <a:pt x="67" y="94"/>
                    <a:pt x="75" y="87"/>
                    <a:pt x="79" y="90"/>
                  </a:cubicBezTo>
                  <a:cubicBezTo>
                    <a:pt x="79" y="90"/>
                    <a:pt x="79" y="90"/>
                    <a:pt x="79" y="90"/>
                  </a:cubicBezTo>
                  <a:cubicBezTo>
                    <a:pt x="79" y="92"/>
                    <a:pt x="76" y="93"/>
                    <a:pt x="73" y="94"/>
                  </a:cubicBezTo>
                  <a:cubicBezTo>
                    <a:pt x="69" y="97"/>
                    <a:pt x="63" y="99"/>
                    <a:pt x="58" y="101"/>
                  </a:cubicBezTo>
                  <a:cubicBezTo>
                    <a:pt x="51" y="105"/>
                    <a:pt x="43" y="109"/>
                    <a:pt x="37" y="113"/>
                  </a:cubicBezTo>
                  <a:cubicBezTo>
                    <a:pt x="35" y="114"/>
                    <a:pt x="33" y="114"/>
                    <a:pt x="31" y="115"/>
                  </a:cubicBezTo>
                  <a:cubicBezTo>
                    <a:pt x="21" y="121"/>
                    <a:pt x="11" y="129"/>
                    <a:pt x="0" y="135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0" y="137"/>
                    <a:pt x="0" y="138"/>
                    <a:pt x="0" y="139"/>
                  </a:cubicBezTo>
                  <a:cubicBezTo>
                    <a:pt x="14" y="141"/>
                    <a:pt x="24" y="135"/>
                    <a:pt x="34" y="132"/>
                  </a:cubicBezTo>
                  <a:cubicBezTo>
                    <a:pt x="46" y="127"/>
                    <a:pt x="58" y="118"/>
                    <a:pt x="68" y="111"/>
                  </a:cubicBezTo>
                  <a:cubicBezTo>
                    <a:pt x="71" y="109"/>
                    <a:pt x="74" y="104"/>
                    <a:pt x="77" y="102"/>
                  </a:cubicBezTo>
                  <a:cubicBezTo>
                    <a:pt x="80" y="100"/>
                    <a:pt x="82" y="100"/>
                    <a:pt x="85" y="98"/>
                  </a:cubicBezTo>
                  <a:cubicBezTo>
                    <a:pt x="85" y="98"/>
                    <a:pt x="86" y="98"/>
                    <a:pt x="87" y="98"/>
                  </a:cubicBezTo>
                  <a:cubicBezTo>
                    <a:pt x="86" y="101"/>
                    <a:pt x="84" y="102"/>
                    <a:pt x="83" y="104"/>
                  </a:cubicBezTo>
                  <a:cubicBezTo>
                    <a:pt x="83" y="105"/>
                    <a:pt x="82" y="106"/>
                    <a:pt x="82" y="107"/>
                  </a:cubicBezTo>
                  <a:cubicBezTo>
                    <a:pt x="79" y="109"/>
                    <a:pt x="77" y="111"/>
                    <a:pt x="75" y="114"/>
                  </a:cubicBezTo>
                  <a:cubicBezTo>
                    <a:pt x="74" y="115"/>
                    <a:pt x="73" y="117"/>
                    <a:pt x="71" y="118"/>
                  </a:cubicBezTo>
                  <a:cubicBezTo>
                    <a:pt x="68" y="121"/>
                    <a:pt x="64" y="124"/>
                    <a:pt x="61" y="127"/>
                  </a:cubicBezTo>
                  <a:cubicBezTo>
                    <a:pt x="61" y="128"/>
                    <a:pt x="61" y="130"/>
                    <a:pt x="62" y="132"/>
                  </a:cubicBezTo>
                  <a:cubicBezTo>
                    <a:pt x="69" y="131"/>
                    <a:pt x="73" y="126"/>
                    <a:pt x="78" y="124"/>
                  </a:cubicBezTo>
                  <a:cubicBezTo>
                    <a:pt x="81" y="123"/>
                    <a:pt x="84" y="122"/>
                    <a:pt x="87" y="121"/>
                  </a:cubicBezTo>
                  <a:cubicBezTo>
                    <a:pt x="89" y="119"/>
                    <a:pt x="90" y="117"/>
                    <a:pt x="92" y="116"/>
                  </a:cubicBezTo>
                  <a:cubicBezTo>
                    <a:pt x="101" y="109"/>
                    <a:pt x="108" y="105"/>
                    <a:pt x="107" y="89"/>
                  </a:cubicBezTo>
                  <a:cubicBezTo>
                    <a:pt x="104" y="88"/>
                    <a:pt x="101" y="88"/>
                    <a:pt x="100" y="87"/>
                  </a:cubicBezTo>
                  <a:cubicBezTo>
                    <a:pt x="97" y="87"/>
                    <a:pt x="93" y="87"/>
                    <a:pt x="90" y="87"/>
                  </a:cubicBezTo>
                  <a:cubicBezTo>
                    <a:pt x="92" y="82"/>
                    <a:pt x="97" y="82"/>
                    <a:pt x="100" y="78"/>
                  </a:cubicBezTo>
                  <a:close/>
                  <a:moveTo>
                    <a:pt x="86" y="72"/>
                  </a:moveTo>
                  <a:cubicBezTo>
                    <a:pt x="84" y="75"/>
                    <a:pt x="83" y="77"/>
                    <a:pt x="81" y="80"/>
                  </a:cubicBezTo>
                  <a:cubicBezTo>
                    <a:pt x="80" y="80"/>
                    <a:pt x="80" y="80"/>
                    <a:pt x="79" y="79"/>
                  </a:cubicBezTo>
                  <a:cubicBezTo>
                    <a:pt x="78" y="73"/>
                    <a:pt x="77" y="68"/>
                    <a:pt x="75" y="63"/>
                  </a:cubicBezTo>
                  <a:cubicBezTo>
                    <a:pt x="74" y="63"/>
                    <a:pt x="73" y="63"/>
                    <a:pt x="72" y="64"/>
                  </a:cubicBezTo>
                  <a:cubicBezTo>
                    <a:pt x="69" y="66"/>
                    <a:pt x="71" y="72"/>
                    <a:pt x="68" y="74"/>
                  </a:cubicBezTo>
                  <a:cubicBezTo>
                    <a:pt x="66" y="76"/>
                    <a:pt x="63" y="71"/>
                    <a:pt x="62" y="70"/>
                  </a:cubicBezTo>
                  <a:cubicBezTo>
                    <a:pt x="63" y="61"/>
                    <a:pt x="72" y="54"/>
                    <a:pt x="76" y="48"/>
                  </a:cubicBezTo>
                  <a:cubicBezTo>
                    <a:pt x="85" y="48"/>
                    <a:pt x="91" y="52"/>
                    <a:pt x="99" y="52"/>
                  </a:cubicBezTo>
                  <a:cubicBezTo>
                    <a:pt x="98" y="63"/>
                    <a:pt x="90" y="66"/>
                    <a:pt x="86" y="7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l"/>
              <a:endParaRPr lang="zh-CN" altLang="en-US"/>
            </a:p>
          </p:txBody>
        </p:sp>
        <p:sp>
          <p:nvSpPr>
            <p:cNvPr id="57" name="Freeform 48"/>
            <p:cNvSpPr/>
            <p:nvPr userDrawn="1"/>
          </p:nvSpPr>
          <p:spPr bwMode="auto">
            <a:xfrm>
              <a:off x="4240164" y="867197"/>
              <a:ext cx="71438" cy="120650"/>
            </a:xfrm>
            <a:custGeom>
              <a:avLst/>
              <a:gdLst>
                <a:gd name="T0" fmla="*/ 2 w 19"/>
                <a:gd name="T1" fmla="*/ 24 h 32"/>
                <a:gd name="T2" fmla="*/ 7 w 19"/>
                <a:gd name="T3" fmla="*/ 32 h 32"/>
                <a:gd name="T4" fmla="*/ 12 w 19"/>
                <a:gd name="T5" fmla="*/ 32 h 32"/>
                <a:gd name="T6" fmla="*/ 18 w 19"/>
                <a:gd name="T7" fmla="*/ 19 h 32"/>
                <a:gd name="T8" fmla="*/ 5 w 19"/>
                <a:gd name="T9" fmla="*/ 0 h 32"/>
                <a:gd name="T10" fmla="*/ 1 w 19"/>
                <a:gd name="T11" fmla="*/ 0 h 32"/>
                <a:gd name="T12" fmla="*/ 2 w 19"/>
                <a:gd name="T13" fmla="*/ 15 h 32"/>
                <a:gd name="T14" fmla="*/ 2 w 19"/>
                <a:gd name="T15" fmla="*/ 2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32">
                  <a:moveTo>
                    <a:pt x="2" y="24"/>
                  </a:moveTo>
                  <a:cubicBezTo>
                    <a:pt x="3" y="26"/>
                    <a:pt x="6" y="29"/>
                    <a:pt x="7" y="32"/>
                  </a:cubicBezTo>
                  <a:cubicBezTo>
                    <a:pt x="9" y="32"/>
                    <a:pt x="10" y="32"/>
                    <a:pt x="12" y="32"/>
                  </a:cubicBezTo>
                  <a:cubicBezTo>
                    <a:pt x="15" y="29"/>
                    <a:pt x="17" y="25"/>
                    <a:pt x="18" y="19"/>
                  </a:cubicBezTo>
                  <a:cubicBezTo>
                    <a:pt x="19" y="14"/>
                    <a:pt x="9" y="1"/>
                    <a:pt x="5" y="0"/>
                  </a:cubicBezTo>
                  <a:cubicBezTo>
                    <a:pt x="4" y="0"/>
                    <a:pt x="2" y="0"/>
                    <a:pt x="1" y="0"/>
                  </a:cubicBezTo>
                  <a:cubicBezTo>
                    <a:pt x="0" y="3"/>
                    <a:pt x="2" y="12"/>
                    <a:pt x="2" y="15"/>
                  </a:cubicBezTo>
                  <a:cubicBezTo>
                    <a:pt x="2" y="18"/>
                    <a:pt x="2" y="21"/>
                    <a:pt x="2" y="2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l"/>
              <a:endParaRPr lang="zh-CN" altLang="en-US"/>
            </a:p>
          </p:txBody>
        </p:sp>
        <p:sp>
          <p:nvSpPr>
            <p:cNvPr id="58" name="Freeform 49"/>
            <p:cNvSpPr/>
            <p:nvPr userDrawn="1"/>
          </p:nvSpPr>
          <p:spPr bwMode="auto">
            <a:xfrm>
              <a:off x="4210001" y="1051347"/>
              <a:ext cx="398463" cy="265113"/>
            </a:xfrm>
            <a:custGeom>
              <a:avLst/>
              <a:gdLst>
                <a:gd name="T0" fmla="*/ 87 w 106"/>
                <a:gd name="T1" fmla="*/ 0 h 70"/>
                <a:gd name="T2" fmla="*/ 63 w 106"/>
                <a:gd name="T3" fmla="*/ 7 h 70"/>
                <a:gd name="T4" fmla="*/ 38 w 106"/>
                <a:gd name="T5" fmla="*/ 16 h 70"/>
                <a:gd name="T6" fmla="*/ 22 w 106"/>
                <a:gd name="T7" fmla="*/ 24 h 70"/>
                <a:gd name="T8" fmla="*/ 17 w 106"/>
                <a:gd name="T9" fmla="*/ 25 h 70"/>
                <a:gd name="T10" fmla="*/ 10 w 106"/>
                <a:gd name="T11" fmla="*/ 29 h 70"/>
                <a:gd name="T12" fmla="*/ 4 w 106"/>
                <a:gd name="T13" fmla="*/ 30 h 70"/>
                <a:gd name="T14" fmla="*/ 0 w 106"/>
                <a:gd name="T15" fmla="*/ 35 h 70"/>
                <a:gd name="T16" fmla="*/ 6 w 106"/>
                <a:gd name="T17" fmla="*/ 49 h 70"/>
                <a:gd name="T18" fmla="*/ 7 w 106"/>
                <a:gd name="T19" fmla="*/ 52 h 70"/>
                <a:gd name="T20" fmla="*/ 10 w 106"/>
                <a:gd name="T21" fmla="*/ 54 h 70"/>
                <a:gd name="T22" fmla="*/ 20 w 106"/>
                <a:gd name="T23" fmla="*/ 51 h 70"/>
                <a:gd name="T24" fmla="*/ 41 w 106"/>
                <a:gd name="T25" fmla="*/ 37 h 70"/>
                <a:gd name="T26" fmla="*/ 51 w 106"/>
                <a:gd name="T27" fmla="*/ 32 h 70"/>
                <a:gd name="T28" fmla="*/ 59 w 106"/>
                <a:gd name="T29" fmla="*/ 31 h 70"/>
                <a:gd name="T30" fmla="*/ 69 w 106"/>
                <a:gd name="T31" fmla="*/ 28 h 70"/>
                <a:gd name="T32" fmla="*/ 71 w 106"/>
                <a:gd name="T33" fmla="*/ 31 h 70"/>
                <a:gd name="T34" fmla="*/ 70 w 106"/>
                <a:gd name="T35" fmla="*/ 40 h 70"/>
                <a:gd name="T36" fmla="*/ 72 w 106"/>
                <a:gd name="T37" fmla="*/ 47 h 70"/>
                <a:gd name="T38" fmla="*/ 69 w 106"/>
                <a:gd name="T39" fmla="*/ 51 h 70"/>
                <a:gd name="T40" fmla="*/ 54 w 106"/>
                <a:gd name="T41" fmla="*/ 56 h 70"/>
                <a:gd name="T42" fmla="*/ 44 w 106"/>
                <a:gd name="T43" fmla="*/ 56 h 70"/>
                <a:gd name="T44" fmla="*/ 43 w 106"/>
                <a:gd name="T45" fmla="*/ 56 h 70"/>
                <a:gd name="T46" fmla="*/ 44 w 106"/>
                <a:gd name="T47" fmla="*/ 60 h 70"/>
                <a:gd name="T48" fmla="*/ 52 w 106"/>
                <a:gd name="T49" fmla="*/ 63 h 70"/>
                <a:gd name="T50" fmla="*/ 67 w 106"/>
                <a:gd name="T51" fmla="*/ 67 h 70"/>
                <a:gd name="T52" fmla="*/ 71 w 106"/>
                <a:gd name="T53" fmla="*/ 63 h 70"/>
                <a:gd name="T54" fmla="*/ 80 w 106"/>
                <a:gd name="T55" fmla="*/ 62 h 70"/>
                <a:gd name="T56" fmla="*/ 83 w 106"/>
                <a:gd name="T57" fmla="*/ 56 h 70"/>
                <a:gd name="T58" fmla="*/ 86 w 106"/>
                <a:gd name="T59" fmla="*/ 49 h 70"/>
                <a:gd name="T60" fmla="*/ 85 w 106"/>
                <a:gd name="T61" fmla="*/ 42 h 70"/>
                <a:gd name="T62" fmla="*/ 84 w 106"/>
                <a:gd name="T63" fmla="*/ 37 h 70"/>
                <a:gd name="T64" fmla="*/ 80 w 106"/>
                <a:gd name="T65" fmla="*/ 25 h 70"/>
                <a:gd name="T66" fmla="*/ 81 w 106"/>
                <a:gd name="T67" fmla="*/ 23 h 70"/>
                <a:gd name="T68" fmla="*/ 97 w 106"/>
                <a:gd name="T69" fmla="*/ 21 h 70"/>
                <a:gd name="T70" fmla="*/ 104 w 106"/>
                <a:gd name="T71" fmla="*/ 15 h 70"/>
                <a:gd name="T72" fmla="*/ 106 w 106"/>
                <a:gd name="T73" fmla="*/ 9 h 70"/>
                <a:gd name="T74" fmla="*/ 103 w 106"/>
                <a:gd name="T75" fmla="*/ 2 h 70"/>
                <a:gd name="T76" fmla="*/ 87 w 106"/>
                <a:gd name="T77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06" h="70">
                  <a:moveTo>
                    <a:pt x="87" y="0"/>
                  </a:moveTo>
                  <a:cubicBezTo>
                    <a:pt x="83" y="4"/>
                    <a:pt x="69" y="4"/>
                    <a:pt x="63" y="7"/>
                  </a:cubicBezTo>
                  <a:cubicBezTo>
                    <a:pt x="55" y="10"/>
                    <a:pt x="47" y="13"/>
                    <a:pt x="38" y="16"/>
                  </a:cubicBezTo>
                  <a:cubicBezTo>
                    <a:pt x="33" y="19"/>
                    <a:pt x="27" y="22"/>
                    <a:pt x="22" y="24"/>
                  </a:cubicBezTo>
                  <a:cubicBezTo>
                    <a:pt x="20" y="24"/>
                    <a:pt x="19" y="25"/>
                    <a:pt x="17" y="25"/>
                  </a:cubicBezTo>
                  <a:cubicBezTo>
                    <a:pt x="15" y="26"/>
                    <a:pt x="13" y="28"/>
                    <a:pt x="10" y="29"/>
                  </a:cubicBezTo>
                  <a:cubicBezTo>
                    <a:pt x="8" y="30"/>
                    <a:pt x="6" y="30"/>
                    <a:pt x="4" y="30"/>
                  </a:cubicBezTo>
                  <a:cubicBezTo>
                    <a:pt x="2" y="31"/>
                    <a:pt x="1" y="33"/>
                    <a:pt x="0" y="35"/>
                  </a:cubicBezTo>
                  <a:cubicBezTo>
                    <a:pt x="0" y="42"/>
                    <a:pt x="4" y="45"/>
                    <a:pt x="6" y="49"/>
                  </a:cubicBezTo>
                  <a:cubicBezTo>
                    <a:pt x="6" y="50"/>
                    <a:pt x="6" y="51"/>
                    <a:pt x="7" y="52"/>
                  </a:cubicBezTo>
                  <a:cubicBezTo>
                    <a:pt x="7" y="53"/>
                    <a:pt x="9" y="54"/>
                    <a:pt x="10" y="54"/>
                  </a:cubicBezTo>
                  <a:cubicBezTo>
                    <a:pt x="14" y="54"/>
                    <a:pt x="18" y="52"/>
                    <a:pt x="20" y="51"/>
                  </a:cubicBezTo>
                  <a:cubicBezTo>
                    <a:pt x="28" y="47"/>
                    <a:pt x="34" y="41"/>
                    <a:pt x="41" y="37"/>
                  </a:cubicBezTo>
                  <a:cubicBezTo>
                    <a:pt x="44" y="35"/>
                    <a:pt x="48" y="33"/>
                    <a:pt x="51" y="32"/>
                  </a:cubicBezTo>
                  <a:cubicBezTo>
                    <a:pt x="54" y="31"/>
                    <a:pt x="56" y="32"/>
                    <a:pt x="59" y="31"/>
                  </a:cubicBezTo>
                  <a:cubicBezTo>
                    <a:pt x="64" y="29"/>
                    <a:pt x="62" y="26"/>
                    <a:pt x="69" y="28"/>
                  </a:cubicBezTo>
                  <a:cubicBezTo>
                    <a:pt x="70" y="29"/>
                    <a:pt x="71" y="30"/>
                    <a:pt x="71" y="31"/>
                  </a:cubicBezTo>
                  <a:cubicBezTo>
                    <a:pt x="72" y="34"/>
                    <a:pt x="70" y="38"/>
                    <a:pt x="70" y="40"/>
                  </a:cubicBezTo>
                  <a:cubicBezTo>
                    <a:pt x="71" y="43"/>
                    <a:pt x="72" y="43"/>
                    <a:pt x="72" y="47"/>
                  </a:cubicBezTo>
                  <a:cubicBezTo>
                    <a:pt x="71" y="48"/>
                    <a:pt x="70" y="50"/>
                    <a:pt x="69" y="51"/>
                  </a:cubicBezTo>
                  <a:cubicBezTo>
                    <a:pt x="65" y="54"/>
                    <a:pt x="59" y="55"/>
                    <a:pt x="54" y="56"/>
                  </a:cubicBezTo>
                  <a:cubicBezTo>
                    <a:pt x="51" y="57"/>
                    <a:pt x="46" y="55"/>
                    <a:pt x="44" y="56"/>
                  </a:cubicBezTo>
                  <a:cubicBezTo>
                    <a:pt x="43" y="56"/>
                    <a:pt x="43" y="56"/>
                    <a:pt x="43" y="56"/>
                  </a:cubicBezTo>
                  <a:cubicBezTo>
                    <a:pt x="43" y="58"/>
                    <a:pt x="43" y="59"/>
                    <a:pt x="44" y="60"/>
                  </a:cubicBezTo>
                  <a:cubicBezTo>
                    <a:pt x="45" y="64"/>
                    <a:pt x="47" y="62"/>
                    <a:pt x="52" y="63"/>
                  </a:cubicBezTo>
                  <a:cubicBezTo>
                    <a:pt x="56" y="65"/>
                    <a:pt x="60" y="70"/>
                    <a:pt x="67" y="67"/>
                  </a:cubicBezTo>
                  <a:cubicBezTo>
                    <a:pt x="68" y="66"/>
                    <a:pt x="69" y="64"/>
                    <a:pt x="71" y="63"/>
                  </a:cubicBezTo>
                  <a:cubicBezTo>
                    <a:pt x="74" y="62"/>
                    <a:pt x="77" y="64"/>
                    <a:pt x="80" y="62"/>
                  </a:cubicBezTo>
                  <a:cubicBezTo>
                    <a:pt x="82" y="61"/>
                    <a:pt x="82" y="58"/>
                    <a:pt x="83" y="56"/>
                  </a:cubicBezTo>
                  <a:cubicBezTo>
                    <a:pt x="84" y="54"/>
                    <a:pt x="86" y="52"/>
                    <a:pt x="86" y="49"/>
                  </a:cubicBezTo>
                  <a:cubicBezTo>
                    <a:pt x="87" y="46"/>
                    <a:pt x="85" y="44"/>
                    <a:pt x="85" y="42"/>
                  </a:cubicBezTo>
                  <a:cubicBezTo>
                    <a:pt x="84" y="40"/>
                    <a:pt x="84" y="39"/>
                    <a:pt x="84" y="37"/>
                  </a:cubicBezTo>
                  <a:cubicBezTo>
                    <a:pt x="82" y="33"/>
                    <a:pt x="80" y="31"/>
                    <a:pt x="80" y="25"/>
                  </a:cubicBezTo>
                  <a:cubicBezTo>
                    <a:pt x="79" y="24"/>
                    <a:pt x="80" y="23"/>
                    <a:pt x="81" y="23"/>
                  </a:cubicBezTo>
                  <a:cubicBezTo>
                    <a:pt x="86" y="22"/>
                    <a:pt x="91" y="21"/>
                    <a:pt x="97" y="21"/>
                  </a:cubicBezTo>
                  <a:cubicBezTo>
                    <a:pt x="99" y="19"/>
                    <a:pt x="102" y="17"/>
                    <a:pt x="104" y="15"/>
                  </a:cubicBezTo>
                  <a:cubicBezTo>
                    <a:pt x="105" y="13"/>
                    <a:pt x="105" y="10"/>
                    <a:pt x="106" y="9"/>
                  </a:cubicBezTo>
                  <a:cubicBezTo>
                    <a:pt x="106" y="5"/>
                    <a:pt x="104" y="4"/>
                    <a:pt x="103" y="2"/>
                  </a:cubicBezTo>
                  <a:cubicBezTo>
                    <a:pt x="96" y="2"/>
                    <a:pt x="93" y="0"/>
                    <a:pt x="8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l"/>
              <a:endParaRPr lang="zh-CN" altLang="en-US"/>
            </a:p>
          </p:txBody>
        </p:sp>
        <p:sp>
          <p:nvSpPr>
            <p:cNvPr id="59" name="Freeform 50"/>
            <p:cNvSpPr/>
            <p:nvPr userDrawn="1"/>
          </p:nvSpPr>
          <p:spPr bwMode="auto">
            <a:xfrm>
              <a:off x="3400376" y="624310"/>
              <a:ext cx="557213" cy="593725"/>
            </a:xfrm>
            <a:custGeom>
              <a:avLst/>
              <a:gdLst>
                <a:gd name="T0" fmla="*/ 143 w 148"/>
                <a:gd name="T1" fmla="*/ 58 h 157"/>
                <a:gd name="T2" fmla="*/ 146 w 148"/>
                <a:gd name="T3" fmla="*/ 53 h 157"/>
                <a:gd name="T4" fmla="*/ 145 w 148"/>
                <a:gd name="T5" fmla="*/ 47 h 157"/>
                <a:gd name="T6" fmla="*/ 119 w 148"/>
                <a:gd name="T7" fmla="*/ 62 h 157"/>
                <a:gd name="T8" fmla="*/ 106 w 148"/>
                <a:gd name="T9" fmla="*/ 70 h 157"/>
                <a:gd name="T10" fmla="*/ 106 w 148"/>
                <a:gd name="T11" fmla="*/ 70 h 157"/>
                <a:gd name="T12" fmla="*/ 105 w 148"/>
                <a:gd name="T13" fmla="*/ 40 h 157"/>
                <a:gd name="T14" fmla="*/ 105 w 148"/>
                <a:gd name="T15" fmla="*/ 29 h 157"/>
                <a:gd name="T16" fmla="*/ 107 w 148"/>
                <a:gd name="T17" fmla="*/ 26 h 157"/>
                <a:gd name="T18" fmla="*/ 106 w 148"/>
                <a:gd name="T19" fmla="*/ 14 h 157"/>
                <a:gd name="T20" fmla="*/ 96 w 148"/>
                <a:gd name="T21" fmla="*/ 7 h 157"/>
                <a:gd name="T22" fmla="*/ 90 w 148"/>
                <a:gd name="T23" fmla="*/ 2 h 157"/>
                <a:gd name="T24" fmla="*/ 79 w 148"/>
                <a:gd name="T25" fmla="*/ 0 h 157"/>
                <a:gd name="T26" fmla="*/ 75 w 148"/>
                <a:gd name="T27" fmla="*/ 2 h 157"/>
                <a:gd name="T28" fmla="*/ 84 w 148"/>
                <a:gd name="T29" fmla="*/ 33 h 157"/>
                <a:gd name="T30" fmla="*/ 85 w 148"/>
                <a:gd name="T31" fmla="*/ 66 h 157"/>
                <a:gd name="T32" fmla="*/ 82 w 148"/>
                <a:gd name="T33" fmla="*/ 84 h 157"/>
                <a:gd name="T34" fmla="*/ 63 w 148"/>
                <a:gd name="T35" fmla="*/ 93 h 157"/>
                <a:gd name="T36" fmla="*/ 53 w 148"/>
                <a:gd name="T37" fmla="*/ 97 h 157"/>
                <a:gd name="T38" fmla="*/ 42 w 148"/>
                <a:gd name="T39" fmla="*/ 100 h 157"/>
                <a:gd name="T40" fmla="*/ 24 w 148"/>
                <a:gd name="T41" fmla="*/ 110 h 157"/>
                <a:gd name="T42" fmla="*/ 19 w 148"/>
                <a:gd name="T43" fmla="*/ 111 h 157"/>
                <a:gd name="T44" fmla="*/ 12 w 148"/>
                <a:gd name="T45" fmla="*/ 114 h 157"/>
                <a:gd name="T46" fmla="*/ 9 w 148"/>
                <a:gd name="T47" fmla="*/ 114 h 157"/>
                <a:gd name="T48" fmla="*/ 4 w 148"/>
                <a:gd name="T49" fmla="*/ 108 h 157"/>
                <a:gd name="T50" fmla="*/ 2 w 148"/>
                <a:gd name="T51" fmla="*/ 107 h 157"/>
                <a:gd name="T52" fmla="*/ 1 w 148"/>
                <a:gd name="T53" fmla="*/ 109 h 157"/>
                <a:gd name="T54" fmla="*/ 6 w 148"/>
                <a:gd name="T55" fmla="*/ 134 h 157"/>
                <a:gd name="T56" fmla="*/ 36 w 148"/>
                <a:gd name="T57" fmla="*/ 125 h 157"/>
                <a:gd name="T58" fmla="*/ 47 w 148"/>
                <a:gd name="T59" fmla="*/ 119 h 157"/>
                <a:gd name="T60" fmla="*/ 55 w 148"/>
                <a:gd name="T61" fmla="*/ 112 h 157"/>
                <a:gd name="T62" fmla="*/ 59 w 148"/>
                <a:gd name="T63" fmla="*/ 111 h 157"/>
                <a:gd name="T64" fmla="*/ 78 w 148"/>
                <a:gd name="T65" fmla="*/ 105 h 157"/>
                <a:gd name="T66" fmla="*/ 57 w 148"/>
                <a:gd name="T67" fmla="*/ 140 h 157"/>
                <a:gd name="T68" fmla="*/ 52 w 148"/>
                <a:gd name="T69" fmla="*/ 142 h 157"/>
                <a:gd name="T70" fmla="*/ 47 w 148"/>
                <a:gd name="T71" fmla="*/ 145 h 157"/>
                <a:gd name="T72" fmla="*/ 44 w 148"/>
                <a:gd name="T73" fmla="*/ 145 h 157"/>
                <a:gd name="T74" fmla="*/ 37 w 148"/>
                <a:gd name="T75" fmla="*/ 149 h 157"/>
                <a:gd name="T76" fmla="*/ 33 w 148"/>
                <a:gd name="T77" fmla="*/ 156 h 157"/>
                <a:gd name="T78" fmla="*/ 33 w 148"/>
                <a:gd name="T79" fmla="*/ 157 h 157"/>
                <a:gd name="T80" fmla="*/ 83 w 148"/>
                <a:gd name="T81" fmla="*/ 136 h 157"/>
                <a:gd name="T82" fmla="*/ 97 w 148"/>
                <a:gd name="T83" fmla="*/ 123 h 157"/>
                <a:gd name="T84" fmla="*/ 103 w 148"/>
                <a:gd name="T85" fmla="*/ 99 h 157"/>
                <a:gd name="T86" fmla="*/ 105 w 148"/>
                <a:gd name="T87" fmla="*/ 89 h 157"/>
                <a:gd name="T88" fmla="*/ 115 w 148"/>
                <a:gd name="T89" fmla="*/ 82 h 157"/>
                <a:gd name="T90" fmla="*/ 121 w 148"/>
                <a:gd name="T91" fmla="*/ 76 h 157"/>
                <a:gd name="T92" fmla="*/ 135 w 148"/>
                <a:gd name="T93" fmla="*/ 66 h 157"/>
                <a:gd name="T94" fmla="*/ 143 w 148"/>
                <a:gd name="T95" fmla="*/ 58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48" h="157">
                  <a:moveTo>
                    <a:pt x="143" y="58"/>
                  </a:moveTo>
                  <a:cubicBezTo>
                    <a:pt x="144" y="56"/>
                    <a:pt x="144" y="54"/>
                    <a:pt x="146" y="53"/>
                  </a:cubicBezTo>
                  <a:cubicBezTo>
                    <a:pt x="148" y="52"/>
                    <a:pt x="146" y="47"/>
                    <a:pt x="145" y="47"/>
                  </a:cubicBezTo>
                  <a:cubicBezTo>
                    <a:pt x="129" y="43"/>
                    <a:pt x="127" y="55"/>
                    <a:pt x="119" y="62"/>
                  </a:cubicBezTo>
                  <a:cubicBezTo>
                    <a:pt x="115" y="65"/>
                    <a:pt x="110" y="67"/>
                    <a:pt x="106" y="70"/>
                  </a:cubicBezTo>
                  <a:cubicBezTo>
                    <a:pt x="106" y="70"/>
                    <a:pt x="106" y="70"/>
                    <a:pt x="106" y="70"/>
                  </a:cubicBezTo>
                  <a:cubicBezTo>
                    <a:pt x="104" y="61"/>
                    <a:pt x="105" y="50"/>
                    <a:pt x="105" y="40"/>
                  </a:cubicBezTo>
                  <a:cubicBezTo>
                    <a:pt x="105" y="36"/>
                    <a:pt x="105" y="32"/>
                    <a:pt x="105" y="29"/>
                  </a:cubicBezTo>
                  <a:cubicBezTo>
                    <a:pt x="105" y="28"/>
                    <a:pt x="107" y="27"/>
                    <a:pt x="107" y="26"/>
                  </a:cubicBezTo>
                  <a:cubicBezTo>
                    <a:pt x="109" y="23"/>
                    <a:pt x="108" y="17"/>
                    <a:pt x="106" y="14"/>
                  </a:cubicBezTo>
                  <a:cubicBezTo>
                    <a:pt x="104" y="10"/>
                    <a:pt x="99" y="9"/>
                    <a:pt x="96" y="7"/>
                  </a:cubicBezTo>
                  <a:cubicBezTo>
                    <a:pt x="94" y="5"/>
                    <a:pt x="92" y="3"/>
                    <a:pt x="90" y="2"/>
                  </a:cubicBezTo>
                  <a:cubicBezTo>
                    <a:pt x="86" y="1"/>
                    <a:pt x="82" y="2"/>
                    <a:pt x="79" y="0"/>
                  </a:cubicBezTo>
                  <a:cubicBezTo>
                    <a:pt x="77" y="0"/>
                    <a:pt x="77" y="1"/>
                    <a:pt x="75" y="2"/>
                  </a:cubicBezTo>
                  <a:cubicBezTo>
                    <a:pt x="72" y="12"/>
                    <a:pt x="81" y="26"/>
                    <a:pt x="84" y="33"/>
                  </a:cubicBezTo>
                  <a:cubicBezTo>
                    <a:pt x="86" y="39"/>
                    <a:pt x="86" y="59"/>
                    <a:pt x="85" y="66"/>
                  </a:cubicBezTo>
                  <a:cubicBezTo>
                    <a:pt x="83" y="72"/>
                    <a:pt x="85" y="80"/>
                    <a:pt x="82" y="84"/>
                  </a:cubicBezTo>
                  <a:cubicBezTo>
                    <a:pt x="81" y="86"/>
                    <a:pt x="66" y="91"/>
                    <a:pt x="63" y="93"/>
                  </a:cubicBezTo>
                  <a:cubicBezTo>
                    <a:pt x="60" y="94"/>
                    <a:pt x="56" y="96"/>
                    <a:pt x="53" y="97"/>
                  </a:cubicBezTo>
                  <a:cubicBezTo>
                    <a:pt x="49" y="98"/>
                    <a:pt x="45" y="98"/>
                    <a:pt x="42" y="100"/>
                  </a:cubicBezTo>
                  <a:cubicBezTo>
                    <a:pt x="37" y="103"/>
                    <a:pt x="30" y="109"/>
                    <a:pt x="24" y="110"/>
                  </a:cubicBezTo>
                  <a:cubicBezTo>
                    <a:pt x="23" y="111"/>
                    <a:pt x="21" y="111"/>
                    <a:pt x="19" y="111"/>
                  </a:cubicBezTo>
                  <a:cubicBezTo>
                    <a:pt x="17" y="112"/>
                    <a:pt x="14" y="113"/>
                    <a:pt x="12" y="114"/>
                  </a:cubicBezTo>
                  <a:cubicBezTo>
                    <a:pt x="11" y="114"/>
                    <a:pt x="9" y="114"/>
                    <a:pt x="9" y="114"/>
                  </a:cubicBezTo>
                  <a:cubicBezTo>
                    <a:pt x="7" y="112"/>
                    <a:pt x="5" y="110"/>
                    <a:pt x="4" y="108"/>
                  </a:cubicBezTo>
                  <a:cubicBezTo>
                    <a:pt x="3" y="107"/>
                    <a:pt x="2" y="107"/>
                    <a:pt x="2" y="107"/>
                  </a:cubicBezTo>
                  <a:cubicBezTo>
                    <a:pt x="2" y="107"/>
                    <a:pt x="1" y="108"/>
                    <a:pt x="1" y="109"/>
                  </a:cubicBezTo>
                  <a:cubicBezTo>
                    <a:pt x="1" y="122"/>
                    <a:pt x="0" y="125"/>
                    <a:pt x="6" y="134"/>
                  </a:cubicBezTo>
                  <a:cubicBezTo>
                    <a:pt x="19" y="137"/>
                    <a:pt x="28" y="131"/>
                    <a:pt x="36" y="125"/>
                  </a:cubicBezTo>
                  <a:cubicBezTo>
                    <a:pt x="40" y="123"/>
                    <a:pt x="43" y="121"/>
                    <a:pt x="47" y="119"/>
                  </a:cubicBezTo>
                  <a:cubicBezTo>
                    <a:pt x="50" y="117"/>
                    <a:pt x="52" y="113"/>
                    <a:pt x="55" y="112"/>
                  </a:cubicBezTo>
                  <a:cubicBezTo>
                    <a:pt x="56" y="111"/>
                    <a:pt x="58" y="111"/>
                    <a:pt x="59" y="111"/>
                  </a:cubicBezTo>
                  <a:cubicBezTo>
                    <a:pt x="65" y="109"/>
                    <a:pt x="70" y="105"/>
                    <a:pt x="78" y="105"/>
                  </a:cubicBezTo>
                  <a:cubicBezTo>
                    <a:pt x="78" y="119"/>
                    <a:pt x="66" y="134"/>
                    <a:pt x="57" y="140"/>
                  </a:cubicBezTo>
                  <a:cubicBezTo>
                    <a:pt x="55" y="141"/>
                    <a:pt x="54" y="142"/>
                    <a:pt x="52" y="142"/>
                  </a:cubicBezTo>
                  <a:cubicBezTo>
                    <a:pt x="51" y="143"/>
                    <a:pt x="49" y="144"/>
                    <a:pt x="47" y="145"/>
                  </a:cubicBezTo>
                  <a:cubicBezTo>
                    <a:pt x="46" y="145"/>
                    <a:pt x="45" y="145"/>
                    <a:pt x="44" y="145"/>
                  </a:cubicBezTo>
                  <a:cubicBezTo>
                    <a:pt x="42" y="146"/>
                    <a:pt x="39" y="148"/>
                    <a:pt x="37" y="149"/>
                  </a:cubicBezTo>
                  <a:cubicBezTo>
                    <a:pt x="34" y="152"/>
                    <a:pt x="34" y="154"/>
                    <a:pt x="33" y="156"/>
                  </a:cubicBezTo>
                  <a:cubicBezTo>
                    <a:pt x="33" y="157"/>
                    <a:pt x="33" y="157"/>
                    <a:pt x="33" y="157"/>
                  </a:cubicBezTo>
                  <a:cubicBezTo>
                    <a:pt x="56" y="157"/>
                    <a:pt x="70" y="147"/>
                    <a:pt x="83" y="136"/>
                  </a:cubicBezTo>
                  <a:cubicBezTo>
                    <a:pt x="88" y="132"/>
                    <a:pt x="94" y="129"/>
                    <a:pt x="97" y="123"/>
                  </a:cubicBezTo>
                  <a:cubicBezTo>
                    <a:pt x="100" y="115"/>
                    <a:pt x="101" y="106"/>
                    <a:pt x="103" y="99"/>
                  </a:cubicBezTo>
                  <a:cubicBezTo>
                    <a:pt x="104" y="96"/>
                    <a:pt x="104" y="93"/>
                    <a:pt x="105" y="89"/>
                  </a:cubicBezTo>
                  <a:cubicBezTo>
                    <a:pt x="106" y="87"/>
                    <a:pt x="112" y="84"/>
                    <a:pt x="115" y="82"/>
                  </a:cubicBezTo>
                  <a:cubicBezTo>
                    <a:pt x="117" y="80"/>
                    <a:pt x="119" y="78"/>
                    <a:pt x="121" y="76"/>
                  </a:cubicBezTo>
                  <a:cubicBezTo>
                    <a:pt x="126" y="72"/>
                    <a:pt x="131" y="69"/>
                    <a:pt x="135" y="66"/>
                  </a:cubicBezTo>
                  <a:cubicBezTo>
                    <a:pt x="138" y="64"/>
                    <a:pt x="142" y="61"/>
                    <a:pt x="143" y="5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l"/>
              <a:endParaRPr lang="zh-CN" altLang="en-US"/>
            </a:p>
          </p:txBody>
        </p:sp>
        <p:sp>
          <p:nvSpPr>
            <p:cNvPr id="60" name="Freeform 51"/>
            <p:cNvSpPr/>
            <p:nvPr userDrawn="1"/>
          </p:nvSpPr>
          <p:spPr bwMode="auto">
            <a:xfrm>
              <a:off x="3886151" y="1062460"/>
              <a:ext cx="120650" cy="152400"/>
            </a:xfrm>
            <a:custGeom>
              <a:avLst/>
              <a:gdLst>
                <a:gd name="T0" fmla="*/ 15 w 32"/>
                <a:gd name="T1" fmla="*/ 8 h 40"/>
                <a:gd name="T2" fmla="*/ 1 w 32"/>
                <a:gd name="T3" fmla="*/ 0 h 40"/>
                <a:gd name="T4" fmla="*/ 0 w 32"/>
                <a:gd name="T5" fmla="*/ 1 h 40"/>
                <a:gd name="T6" fmla="*/ 4 w 32"/>
                <a:gd name="T7" fmla="*/ 20 h 40"/>
                <a:gd name="T8" fmla="*/ 5 w 32"/>
                <a:gd name="T9" fmla="*/ 24 h 40"/>
                <a:gd name="T10" fmla="*/ 7 w 32"/>
                <a:gd name="T11" fmla="*/ 34 h 40"/>
                <a:gd name="T12" fmla="*/ 19 w 32"/>
                <a:gd name="T13" fmla="*/ 38 h 40"/>
                <a:gd name="T14" fmla="*/ 32 w 32"/>
                <a:gd name="T15" fmla="*/ 29 h 40"/>
                <a:gd name="T16" fmla="*/ 15 w 32"/>
                <a:gd name="T17" fmla="*/ 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40">
                  <a:moveTo>
                    <a:pt x="15" y="8"/>
                  </a:moveTo>
                  <a:cubicBezTo>
                    <a:pt x="11" y="5"/>
                    <a:pt x="9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1"/>
                    <a:pt x="1" y="12"/>
                    <a:pt x="4" y="20"/>
                  </a:cubicBezTo>
                  <a:cubicBezTo>
                    <a:pt x="4" y="21"/>
                    <a:pt x="4" y="22"/>
                    <a:pt x="5" y="24"/>
                  </a:cubicBezTo>
                  <a:cubicBezTo>
                    <a:pt x="6" y="26"/>
                    <a:pt x="10" y="30"/>
                    <a:pt x="7" y="34"/>
                  </a:cubicBezTo>
                  <a:cubicBezTo>
                    <a:pt x="8" y="38"/>
                    <a:pt x="14" y="40"/>
                    <a:pt x="19" y="38"/>
                  </a:cubicBezTo>
                  <a:cubicBezTo>
                    <a:pt x="24" y="37"/>
                    <a:pt x="29" y="33"/>
                    <a:pt x="32" y="29"/>
                  </a:cubicBezTo>
                  <a:cubicBezTo>
                    <a:pt x="32" y="18"/>
                    <a:pt x="22" y="13"/>
                    <a:pt x="15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l"/>
              <a:endParaRPr lang="zh-CN" altLang="en-US"/>
            </a:p>
          </p:txBody>
        </p:sp>
        <p:sp>
          <p:nvSpPr>
            <p:cNvPr id="61" name="Freeform 52"/>
            <p:cNvSpPr/>
            <p:nvPr userDrawn="1"/>
          </p:nvSpPr>
          <p:spPr bwMode="auto">
            <a:xfrm>
              <a:off x="2990801" y="517947"/>
              <a:ext cx="176213" cy="182563"/>
            </a:xfrm>
            <a:custGeom>
              <a:avLst/>
              <a:gdLst>
                <a:gd name="T0" fmla="*/ 6 w 47"/>
                <a:gd name="T1" fmla="*/ 16 h 48"/>
                <a:gd name="T2" fmla="*/ 8 w 47"/>
                <a:gd name="T3" fmla="*/ 18 h 48"/>
                <a:gd name="T4" fmla="*/ 12 w 47"/>
                <a:gd name="T5" fmla="*/ 27 h 48"/>
                <a:gd name="T6" fmla="*/ 10 w 47"/>
                <a:gd name="T7" fmla="*/ 44 h 48"/>
                <a:gd name="T8" fmla="*/ 12 w 47"/>
                <a:gd name="T9" fmla="*/ 48 h 48"/>
                <a:gd name="T10" fmla="*/ 28 w 47"/>
                <a:gd name="T11" fmla="*/ 37 h 48"/>
                <a:gd name="T12" fmla="*/ 46 w 47"/>
                <a:gd name="T13" fmla="*/ 22 h 48"/>
                <a:gd name="T14" fmla="*/ 43 w 47"/>
                <a:gd name="T15" fmla="*/ 18 h 48"/>
                <a:gd name="T16" fmla="*/ 32 w 47"/>
                <a:gd name="T17" fmla="*/ 10 h 48"/>
                <a:gd name="T18" fmla="*/ 26 w 47"/>
                <a:gd name="T19" fmla="*/ 8 h 48"/>
                <a:gd name="T20" fmla="*/ 5 w 47"/>
                <a:gd name="T21" fmla="*/ 0 h 48"/>
                <a:gd name="T22" fmla="*/ 5 w 47"/>
                <a:gd name="T23" fmla="*/ 11 h 48"/>
                <a:gd name="T24" fmla="*/ 6 w 47"/>
                <a:gd name="T25" fmla="*/ 1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7" h="48">
                  <a:moveTo>
                    <a:pt x="6" y="16"/>
                  </a:moveTo>
                  <a:cubicBezTo>
                    <a:pt x="7" y="17"/>
                    <a:pt x="7" y="17"/>
                    <a:pt x="8" y="18"/>
                  </a:cubicBezTo>
                  <a:cubicBezTo>
                    <a:pt x="9" y="20"/>
                    <a:pt x="11" y="24"/>
                    <a:pt x="12" y="27"/>
                  </a:cubicBezTo>
                  <a:cubicBezTo>
                    <a:pt x="14" y="32"/>
                    <a:pt x="14" y="41"/>
                    <a:pt x="10" y="44"/>
                  </a:cubicBezTo>
                  <a:cubicBezTo>
                    <a:pt x="10" y="44"/>
                    <a:pt x="10" y="48"/>
                    <a:pt x="12" y="48"/>
                  </a:cubicBezTo>
                  <a:cubicBezTo>
                    <a:pt x="19" y="48"/>
                    <a:pt x="26" y="43"/>
                    <a:pt x="28" y="37"/>
                  </a:cubicBezTo>
                  <a:cubicBezTo>
                    <a:pt x="40" y="38"/>
                    <a:pt x="47" y="34"/>
                    <a:pt x="46" y="22"/>
                  </a:cubicBezTo>
                  <a:cubicBezTo>
                    <a:pt x="45" y="21"/>
                    <a:pt x="45" y="19"/>
                    <a:pt x="43" y="18"/>
                  </a:cubicBezTo>
                  <a:cubicBezTo>
                    <a:pt x="40" y="15"/>
                    <a:pt x="36" y="12"/>
                    <a:pt x="32" y="10"/>
                  </a:cubicBezTo>
                  <a:cubicBezTo>
                    <a:pt x="30" y="9"/>
                    <a:pt x="28" y="9"/>
                    <a:pt x="26" y="8"/>
                  </a:cubicBezTo>
                  <a:cubicBezTo>
                    <a:pt x="20" y="4"/>
                    <a:pt x="15" y="0"/>
                    <a:pt x="5" y="0"/>
                  </a:cubicBezTo>
                  <a:cubicBezTo>
                    <a:pt x="0" y="6"/>
                    <a:pt x="3" y="6"/>
                    <a:pt x="5" y="11"/>
                  </a:cubicBezTo>
                  <a:cubicBezTo>
                    <a:pt x="5" y="13"/>
                    <a:pt x="6" y="15"/>
                    <a:pt x="6" y="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l"/>
              <a:endParaRPr lang="zh-CN" altLang="en-US"/>
            </a:p>
          </p:txBody>
        </p:sp>
        <p:sp>
          <p:nvSpPr>
            <p:cNvPr id="62" name="Freeform 53"/>
            <p:cNvSpPr/>
            <p:nvPr userDrawn="1"/>
          </p:nvSpPr>
          <p:spPr bwMode="auto">
            <a:xfrm>
              <a:off x="2900314" y="722735"/>
              <a:ext cx="304800" cy="161925"/>
            </a:xfrm>
            <a:custGeom>
              <a:avLst/>
              <a:gdLst>
                <a:gd name="T0" fmla="*/ 20 w 81"/>
                <a:gd name="T1" fmla="*/ 42 h 43"/>
                <a:gd name="T2" fmla="*/ 34 w 81"/>
                <a:gd name="T3" fmla="*/ 41 h 43"/>
                <a:gd name="T4" fmla="*/ 55 w 81"/>
                <a:gd name="T5" fmla="*/ 21 h 43"/>
                <a:gd name="T6" fmla="*/ 69 w 81"/>
                <a:gd name="T7" fmla="*/ 11 h 43"/>
                <a:gd name="T8" fmla="*/ 75 w 81"/>
                <a:gd name="T9" fmla="*/ 10 h 43"/>
                <a:gd name="T10" fmla="*/ 81 w 81"/>
                <a:gd name="T11" fmla="*/ 4 h 43"/>
                <a:gd name="T12" fmla="*/ 79 w 81"/>
                <a:gd name="T13" fmla="*/ 0 h 43"/>
                <a:gd name="T14" fmla="*/ 74 w 81"/>
                <a:gd name="T15" fmla="*/ 0 h 43"/>
                <a:gd name="T16" fmla="*/ 65 w 81"/>
                <a:gd name="T17" fmla="*/ 1 h 43"/>
                <a:gd name="T18" fmla="*/ 50 w 81"/>
                <a:gd name="T19" fmla="*/ 7 h 43"/>
                <a:gd name="T20" fmla="*/ 46 w 81"/>
                <a:gd name="T21" fmla="*/ 7 h 43"/>
                <a:gd name="T22" fmla="*/ 2 w 81"/>
                <a:gd name="T23" fmla="*/ 25 h 43"/>
                <a:gd name="T24" fmla="*/ 2 w 81"/>
                <a:gd name="T25" fmla="*/ 32 h 43"/>
                <a:gd name="T26" fmla="*/ 20 w 81"/>
                <a:gd name="T27" fmla="*/ 4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1" h="43">
                  <a:moveTo>
                    <a:pt x="20" y="42"/>
                  </a:moveTo>
                  <a:cubicBezTo>
                    <a:pt x="24" y="43"/>
                    <a:pt x="31" y="42"/>
                    <a:pt x="34" y="41"/>
                  </a:cubicBezTo>
                  <a:cubicBezTo>
                    <a:pt x="41" y="38"/>
                    <a:pt x="49" y="25"/>
                    <a:pt x="55" y="21"/>
                  </a:cubicBezTo>
                  <a:cubicBezTo>
                    <a:pt x="60" y="18"/>
                    <a:pt x="64" y="13"/>
                    <a:pt x="69" y="11"/>
                  </a:cubicBezTo>
                  <a:cubicBezTo>
                    <a:pt x="71" y="11"/>
                    <a:pt x="73" y="10"/>
                    <a:pt x="75" y="10"/>
                  </a:cubicBezTo>
                  <a:cubicBezTo>
                    <a:pt x="77" y="8"/>
                    <a:pt x="79" y="6"/>
                    <a:pt x="81" y="4"/>
                  </a:cubicBezTo>
                  <a:cubicBezTo>
                    <a:pt x="81" y="1"/>
                    <a:pt x="80" y="0"/>
                    <a:pt x="79" y="0"/>
                  </a:cubicBezTo>
                  <a:cubicBezTo>
                    <a:pt x="77" y="0"/>
                    <a:pt x="76" y="0"/>
                    <a:pt x="74" y="0"/>
                  </a:cubicBezTo>
                  <a:cubicBezTo>
                    <a:pt x="71" y="1"/>
                    <a:pt x="67" y="1"/>
                    <a:pt x="65" y="1"/>
                  </a:cubicBezTo>
                  <a:cubicBezTo>
                    <a:pt x="60" y="3"/>
                    <a:pt x="54" y="5"/>
                    <a:pt x="50" y="7"/>
                  </a:cubicBezTo>
                  <a:cubicBezTo>
                    <a:pt x="48" y="7"/>
                    <a:pt x="47" y="7"/>
                    <a:pt x="46" y="7"/>
                  </a:cubicBezTo>
                  <a:cubicBezTo>
                    <a:pt x="31" y="12"/>
                    <a:pt x="16" y="19"/>
                    <a:pt x="2" y="25"/>
                  </a:cubicBezTo>
                  <a:cubicBezTo>
                    <a:pt x="2" y="27"/>
                    <a:pt x="0" y="30"/>
                    <a:pt x="2" y="32"/>
                  </a:cubicBezTo>
                  <a:cubicBezTo>
                    <a:pt x="3" y="37"/>
                    <a:pt x="15" y="41"/>
                    <a:pt x="20" y="4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l"/>
              <a:endParaRPr lang="zh-CN" altLang="en-US"/>
            </a:p>
          </p:txBody>
        </p:sp>
        <p:sp>
          <p:nvSpPr>
            <p:cNvPr id="63" name="Freeform 54"/>
            <p:cNvSpPr/>
            <p:nvPr userDrawn="1"/>
          </p:nvSpPr>
          <p:spPr bwMode="auto">
            <a:xfrm>
              <a:off x="2798714" y="892597"/>
              <a:ext cx="395288" cy="439738"/>
            </a:xfrm>
            <a:custGeom>
              <a:avLst/>
              <a:gdLst>
                <a:gd name="T0" fmla="*/ 76 w 105"/>
                <a:gd name="T1" fmla="*/ 37 h 116"/>
                <a:gd name="T2" fmla="*/ 78 w 105"/>
                <a:gd name="T3" fmla="*/ 32 h 116"/>
                <a:gd name="T4" fmla="*/ 88 w 105"/>
                <a:gd name="T5" fmla="*/ 23 h 116"/>
                <a:gd name="T6" fmla="*/ 92 w 105"/>
                <a:gd name="T7" fmla="*/ 19 h 116"/>
                <a:gd name="T8" fmla="*/ 105 w 105"/>
                <a:gd name="T9" fmla="*/ 8 h 116"/>
                <a:gd name="T10" fmla="*/ 81 w 105"/>
                <a:gd name="T11" fmla="*/ 1 h 116"/>
                <a:gd name="T12" fmla="*/ 71 w 105"/>
                <a:gd name="T13" fmla="*/ 8 h 116"/>
                <a:gd name="T14" fmla="*/ 57 w 105"/>
                <a:gd name="T15" fmla="*/ 16 h 116"/>
                <a:gd name="T16" fmla="*/ 33 w 105"/>
                <a:gd name="T17" fmla="*/ 20 h 116"/>
                <a:gd name="T18" fmla="*/ 28 w 105"/>
                <a:gd name="T19" fmla="*/ 19 h 116"/>
                <a:gd name="T20" fmla="*/ 26 w 105"/>
                <a:gd name="T21" fmla="*/ 30 h 116"/>
                <a:gd name="T22" fmla="*/ 27 w 105"/>
                <a:gd name="T23" fmla="*/ 63 h 116"/>
                <a:gd name="T24" fmla="*/ 33 w 105"/>
                <a:gd name="T25" fmla="*/ 74 h 116"/>
                <a:gd name="T26" fmla="*/ 47 w 105"/>
                <a:gd name="T27" fmla="*/ 56 h 116"/>
                <a:gd name="T28" fmla="*/ 47 w 105"/>
                <a:gd name="T29" fmla="*/ 53 h 116"/>
                <a:gd name="T30" fmla="*/ 47 w 105"/>
                <a:gd name="T31" fmla="*/ 43 h 116"/>
                <a:gd name="T32" fmla="*/ 57 w 105"/>
                <a:gd name="T33" fmla="*/ 42 h 116"/>
                <a:gd name="T34" fmla="*/ 56 w 105"/>
                <a:gd name="T35" fmla="*/ 60 h 116"/>
                <a:gd name="T36" fmla="*/ 30 w 105"/>
                <a:gd name="T37" fmla="*/ 81 h 116"/>
                <a:gd name="T38" fmla="*/ 20 w 105"/>
                <a:gd name="T39" fmla="*/ 86 h 116"/>
                <a:gd name="T40" fmla="*/ 12 w 105"/>
                <a:gd name="T41" fmla="*/ 91 h 116"/>
                <a:gd name="T42" fmla="*/ 1 w 105"/>
                <a:gd name="T43" fmla="*/ 92 h 116"/>
                <a:gd name="T44" fmla="*/ 35 w 105"/>
                <a:gd name="T45" fmla="*/ 95 h 116"/>
                <a:gd name="T46" fmla="*/ 43 w 105"/>
                <a:gd name="T47" fmla="*/ 85 h 116"/>
                <a:gd name="T48" fmla="*/ 50 w 105"/>
                <a:gd name="T49" fmla="*/ 79 h 116"/>
                <a:gd name="T50" fmla="*/ 56 w 105"/>
                <a:gd name="T51" fmla="*/ 77 h 116"/>
                <a:gd name="T52" fmla="*/ 56 w 105"/>
                <a:gd name="T53" fmla="*/ 92 h 116"/>
                <a:gd name="T54" fmla="*/ 49 w 105"/>
                <a:gd name="T55" fmla="*/ 96 h 116"/>
                <a:gd name="T56" fmla="*/ 58 w 105"/>
                <a:gd name="T57" fmla="*/ 103 h 116"/>
                <a:gd name="T58" fmla="*/ 61 w 105"/>
                <a:gd name="T59" fmla="*/ 111 h 116"/>
                <a:gd name="T60" fmla="*/ 71 w 105"/>
                <a:gd name="T61" fmla="*/ 115 h 116"/>
                <a:gd name="T62" fmla="*/ 67 w 105"/>
                <a:gd name="T63" fmla="*/ 78 h 116"/>
                <a:gd name="T64" fmla="*/ 72 w 105"/>
                <a:gd name="T65" fmla="*/ 57 h 116"/>
                <a:gd name="T66" fmla="*/ 93 w 105"/>
                <a:gd name="T67" fmla="*/ 41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5" h="116">
                  <a:moveTo>
                    <a:pt x="91" y="36"/>
                  </a:moveTo>
                  <a:cubicBezTo>
                    <a:pt x="86" y="36"/>
                    <a:pt x="81" y="35"/>
                    <a:pt x="76" y="37"/>
                  </a:cubicBezTo>
                  <a:cubicBezTo>
                    <a:pt x="74" y="38"/>
                    <a:pt x="73" y="39"/>
                    <a:pt x="71" y="40"/>
                  </a:cubicBezTo>
                  <a:cubicBezTo>
                    <a:pt x="71" y="37"/>
                    <a:pt x="77" y="34"/>
                    <a:pt x="78" y="32"/>
                  </a:cubicBezTo>
                  <a:cubicBezTo>
                    <a:pt x="80" y="30"/>
                    <a:pt x="81" y="28"/>
                    <a:pt x="83" y="26"/>
                  </a:cubicBezTo>
                  <a:cubicBezTo>
                    <a:pt x="85" y="25"/>
                    <a:pt x="87" y="24"/>
                    <a:pt x="88" y="23"/>
                  </a:cubicBezTo>
                  <a:cubicBezTo>
                    <a:pt x="89" y="22"/>
                    <a:pt x="89" y="20"/>
                    <a:pt x="90" y="19"/>
                  </a:cubicBezTo>
                  <a:cubicBezTo>
                    <a:pt x="91" y="19"/>
                    <a:pt x="92" y="19"/>
                    <a:pt x="92" y="19"/>
                  </a:cubicBezTo>
                  <a:cubicBezTo>
                    <a:pt x="94" y="18"/>
                    <a:pt x="94" y="16"/>
                    <a:pt x="95" y="15"/>
                  </a:cubicBezTo>
                  <a:cubicBezTo>
                    <a:pt x="99" y="12"/>
                    <a:pt x="102" y="12"/>
                    <a:pt x="105" y="8"/>
                  </a:cubicBezTo>
                  <a:cubicBezTo>
                    <a:pt x="105" y="7"/>
                    <a:pt x="104" y="5"/>
                    <a:pt x="103" y="4"/>
                  </a:cubicBezTo>
                  <a:cubicBezTo>
                    <a:pt x="100" y="2"/>
                    <a:pt x="86" y="0"/>
                    <a:pt x="81" y="1"/>
                  </a:cubicBezTo>
                  <a:cubicBezTo>
                    <a:pt x="79" y="2"/>
                    <a:pt x="75" y="4"/>
                    <a:pt x="73" y="5"/>
                  </a:cubicBezTo>
                  <a:cubicBezTo>
                    <a:pt x="72" y="6"/>
                    <a:pt x="71" y="7"/>
                    <a:pt x="71" y="8"/>
                  </a:cubicBezTo>
                  <a:cubicBezTo>
                    <a:pt x="68" y="9"/>
                    <a:pt x="66" y="9"/>
                    <a:pt x="64" y="9"/>
                  </a:cubicBezTo>
                  <a:cubicBezTo>
                    <a:pt x="61" y="11"/>
                    <a:pt x="59" y="14"/>
                    <a:pt x="57" y="16"/>
                  </a:cubicBezTo>
                  <a:cubicBezTo>
                    <a:pt x="51" y="20"/>
                    <a:pt x="46" y="23"/>
                    <a:pt x="40" y="26"/>
                  </a:cubicBezTo>
                  <a:cubicBezTo>
                    <a:pt x="38" y="27"/>
                    <a:pt x="35" y="21"/>
                    <a:pt x="33" y="20"/>
                  </a:cubicBezTo>
                  <a:cubicBezTo>
                    <a:pt x="32" y="19"/>
                    <a:pt x="30" y="19"/>
                    <a:pt x="29" y="18"/>
                  </a:cubicBezTo>
                  <a:cubicBezTo>
                    <a:pt x="28" y="19"/>
                    <a:pt x="28" y="19"/>
                    <a:pt x="28" y="19"/>
                  </a:cubicBezTo>
                  <a:cubicBezTo>
                    <a:pt x="27" y="19"/>
                    <a:pt x="27" y="19"/>
                    <a:pt x="26" y="20"/>
                  </a:cubicBezTo>
                  <a:cubicBezTo>
                    <a:pt x="26" y="23"/>
                    <a:pt x="27" y="27"/>
                    <a:pt x="26" y="30"/>
                  </a:cubicBezTo>
                  <a:cubicBezTo>
                    <a:pt x="25" y="37"/>
                    <a:pt x="22" y="50"/>
                    <a:pt x="24" y="59"/>
                  </a:cubicBezTo>
                  <a:cubicBezTo>
                    <a:pt x="25" y="60"/>
                    <a:pt x="26" y="62"/>
                    <a:pt x="27" y="63"/>
                  </a:cubicBezTo>
                  <a:cubicBezTo>
                    <a:pt x="28" y="65"/>
                    <a:pt x="27" y="66"/>
                    <a:pt x="28" y="68"/>
                  </a:cubicBezTo>
                  <a:cubicBezTo>
                    <a:pt x="29" y="70"/>
                    <a:pt x="32" y="71"/>
                    <a:pt x="33" y="74"/>
                  </a:cubicBezTo>
                  <a:cubicBezTo>
                    <a:pt x="37" y="73"/>
                    <a:pt x="44" y="61"/>
                    <a:pt x="47" y="56"/>
                  </a:cubicBezTo>
                  <a:cubicBezTo>
                    <a:pt x="47" y="56"/>
                    <a:pt x="47" y="56"/>
                    <a:pt x="47" y="56"/>
                  </a:cubicBezTo>
                  <a:cubicBezTo>
                    <a:pt x="47" y="55"/>
                    <a:pt x="47" y="54"/>
                    <a:pt x="47" y="53"/>
                  </a:cubicBezTo>
                  <a:cubicBezTo>
                    <a:pt x="47" y="53"/>
                    <a:pt x="47" y="53"/>
                    <a:pt x="47" y="53"/>
                  </a:cubicBezTo>
                  <a:cubicBezTo>
                    <a:pt x="47" y="53"/>
                    <a:pt x="47" y="53"/>
                    <a:pt x="47" y="53"/>
                  </a:cubicBezTo>
                  <a:cubicBezTo>
                    <a:pt x="47" y="50"/>
                    <a:pt x="47" y="46"/>
                    <a:pt x="47" y="43"/>
                  </a:cubicBezTo>
                  <a:cubicBezTo>
                    <a:pt x="49" y="42"/>
                    <a:pt x="52" y="42"/>
                    <a:pt x="53" y="41"/>
                  </a:cubicBezTo>
                  <a:cubicBezTo>
                    <a:pt x="55" y="41"/>
                    <a:pt x="56" y="41"/>
                    <a:pt x="57" y="42"/>
                  </a:cubicBezTo>
                  <a:cubicBezTo>
                    <a:pt x="57" y="43"/>
                    <a:pt x="52" y="55"/>
                    <a:pt x="51" y="56"/>
                  </a:cubicBezTo>
                  <a:cubicBezTo>
                    <a:pt x="52" y="59"/>
                    <a:pt x="54" y="60"/>
                    <a:pt x="56" y="60"/>
                  </a:cubicBezTo>
                  <a:cubicBezTo>
                    <a:pt x="55" y="66"/>
                    <a:pt x="49" y="68"/>
                    <a:pt x="45" y="70"/>
                  </a:cubicBezTo>
                  <a:cubicBezTo>
                    <a:pt x="40" y="74"/>
                    <a:pt x="35" y="77"/>
                    <a:pt x="30" y="81"/>
                  </a:cubicBezTo>
                  <a:cubicBezTo>
                    <a:pt x="28" y="82"/>
                    <a:pt x="26" y="82"/>
                    <a:pt x="24" y="83"/>
                  </a:cubicBezTo>
                  <a:cubicBezTo>
                    <a:pt x="23" y="84"/>
                    <a:pt x="22" y="86"/>
                    <a:pt x="20" y="86"/>
                  </a:cubicBezTo>
                  <a:cubicBezTo>
                    <a:pt x="18" y="87"/>
                    <a:pt x="16" y="88"/>
                    <a:pt x="14" y="89"/>
                  </a:cubicBezTo>
                  <a:cubicBezTo>
                    <a:pt x="13" y="90"/>
                    <a:pt x="13" y="91"/>
                    <a:pt x="12" y="91"/>
                  </a:cubicBezTo>
                  <a:cubicBezTo>
                    <a:pt x="10" y="92"/>
                    <a:pt x="8" y="90"/>
                    <a:pt x="7" y="90"/>
                  </a:cubicBezTo>
                  <a:cubicBezTo>
                    <a:pt x="4" y="90"/>
                    <a:pt x="3" y="91"/>
                    <a:pt x="1" y="92"/>
                  </a:cubicBezTo>
                  <a:cubicBezTo>
                    <a:pt x="0" y="103"/>
                    <a:pt x="5" y="114"/>
                    <a:pt x="17" y="114"/>
                  </a:cubicBezTo>
                  <a:cubicBezTo>
                    <a:pt x="23" y="107"/>
                    <a:pt x="29" y="102"/>
                    <a:pt x="35" y="95"/>
                  </a:cubicBezTo>
                  <a:cubicBezTo>
                    <a:pt x="37" y="93"/>
                    <a:pt x="39" y="92"/>
                    <a:pt x="40" y="90"/>
                  </a:cubicBezTo>
                  <a:cubicBezTo>
                    <a:pt x="42" y="88"/>
                    <a:pt x="42" y="87"/>
                    <a:pt x="43" y="85"/>
                  </a:cubicBezTo>
                  <a:cubicBezTo>
                    <a:pt x="44" y="84"/>
                    <a:pt x="45" y="85"/>
                    <a:pt x="46" y="84"/>
                  </a:cubicBezTo>
                  <a:cubicBezTo>
                    <a:pt x="47" y="82"/>
                    <a:pt x="49" y="81"/>
                    <a:pt x="50" y="79"/>
                  </a:cubicBezTo>
                  <a:cubicBezTo>
                    <a:pt x="52" y="78"/>
                    <a:pt x="53" y="78"/>
                    <a:pt x="54" y="76"/>
                  </a:cubicBezTo>
                  <a:cubicBezTo>
                    <a:pt x="55" y="76"/>
                    <a:pt x="55" y="76"/>
                    <a:pt x="56" y="77"/>
                  </a:cubicBezTo>
                  <a:cubicBezTo>
                    <a:pt x="57" y="78"/>
                    <a:pt x="57" y="81"/>
                    <a:pt x="58" y="82"/>
                  </a:cubicBezTo>
                  <a:cubicBezTo>
                    <a:pt x="58" y="86"/>
                    <a:pt x="58" y="91"/>
                    <a:pt x="56" y="92"/>
                  </a:cubicBezTo>
                  <a:cubicBezTo>
                    <a:pt x="54" y="92"/>
                    <a:pt x="53" y="93"/>
                    <a:pt x="52" y="93"/>
                  </a:cubicBezTo>
                  <a:cubicBezTo>
                    <a:pt x="51" y="94"/>
                    <a:pt x="50" y="95"/>
                    <a:pt x="49" y="96"/>
                  </a:cubicBezTo>
                  <a:cubicBezTo>
                    <a:pt x="49" y="97"/>
                    <a:pt x="49" y="98"/>
                    <a:pt x="49" y="99"/>
                  </a:cubicBezTo>
                  <a:cubicBezTo>
                    <a:pt x="49" y="100"/>
                    <a:pt x="57" y="102"/>
                    <a:pt x="58" y="103"/>
                  </a:cubicBezTo>
                  <a:cubicBezTo>
                    <a:pt x="59" y="103"/>
                    <a:pt x="61" y="106"/>
                    <a:pt x="61" y="107"/>
                  </a:cubicBezTo>
                  <a:cubicBezTo>
                    <a:pt x="61" y="108"/>
                    <a:pt x="61" y="109"/>
                    <a:pt x="61" y="111"/>
                  </a:cubicBezTo>
                  <a:cubicBezTo>
                    <a:pt x="62" y="112"/>
                    <a:pt x="64" y="113"/>
                    <a:pt x="65" y="115"/>
                  </a:cubicBezTo>
                  <a:cubicBezTo>
                    <a:pt x="66" y="115"/>
                    <a:pt x="69" y="116"/>
                    <a:pt x="71" y="115"/>
                  </a:cubicBezTo>
                  <a:cubicBezTo>
                    <a:pt x="71" y="115"/>
                    <a:pt x="71" y="114"/>
                    <a:pt x="72" y="114"/>
                  </a:cubicBezTo>
                  <a:cubicBezTo>
                    <a:pt x="72" y="101"/>
                    <a:pt x="71" y="89"/>
                    <a:pt x="67" y="78"/>
                  </a:cubicBezTo>
                  <a:cubicBezTo>
                    <a:pt x="66" y="75"/>
                    <a:pt x="61" y="69"/>
                    <a:pt x="64" y="64"/>
                  </a:cubicBezTo>
                  <a:cubicBezTo>
                    <a:pt x="64" y="57"/>
                    <a:pt x="68" y="59"/>
                    <a:pt x="72" y="57"/>
                  </a:cubicBezTo>
                  <a:cubicBezTo>
                    <a:pt x="78" y="54"/>
                    <a:pt x="83" y="51"/>
                    <a:pt x="89" y="47"/>
                  </a:cubicBezTo>
                  <a:cubicBezTo>
                    <a:pt x="90" y="45"/>
                    <a:pt x="91" y="43"/>
                    <a:pt x="93" y="41"/>
                  </a:cubicBezTo>
                  <a:cubicBezTo>
                    <a:pt x="93" y="39"/>
                    <a:pt x="92" y="38"/>
                    <a:pt x="91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l"/>
              <a:endParaRPr lang="zh-CN" altLang="en-US"/>
            </a:p>
          </p:txBody>
        </p:sp>
        <p:sp>
          <p:nvSpPr>
            <p:cNvPr id="64" name="Freeform 55"/>
            <p:cNvSpPr/>
            <p:nvPr userDrawn="1"/>
          </p:nvSpPr>
          <p:spPr bwMode="auto">
            <a:xfrm>
              <a:off x="3138439" y="1097385"/>
              <a:ext cx="119063" cy="147638"/>
            </a:xfrm>
            <a:custGeom>
              <a:avLst/>
              <a:gdLst>
                <a:gd name="T0" fmla="*/ 27 w 32"/>
                <a:gd name="T1" fmla="*/ 12 h 39"/>
                <a:gd name="T2" fmla="*/ 6 w 32"/>
                <a:gd name="T3" fmla="*/ 0 h 39"/>
                <a:gd name="T4" fmla="*/ 2 w 32"/>
                <a:gd name="T5" fmla="*/ 0 h 39"/>
                <a:gd name="T6" fmla="*/ 5 w 32"/>
                <a:gd name="T7" fmla="*/ 23 h 39"/>
                <a:gd name="T8" fmla="*/ 8 w 32"/>
                <a:gd name="T9" fmla="*/ 27 h 39"/>
                <a:gd name="T10" fmla="*/ 17 w 32"/>
                <a:gd name="T11" fmla="*/ 36 h 39"/>
                <a:gd name="T12" fmla="*/ 30 w 32"/>
                <a:gd name="T13" fmla="*/ 31 h 39"/>
                <a:gd name="T14" fmla="*/ 31 w 32"/>
                <a:gd name="T15" fmla="*/ 18 h 39"/>
                <a:gd name="T16" fmla="*/ 27 w 32"/>
                <a:gd name="T17" fmla="*/ 1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39">
                  <a:moveTo>
                    <a:pt x="27" y="12"/>
                  </a:moveTo>
                  <a:cubicBezTo>
                    <a:pt x="22" y="5"/>
                    <a:pt x="17" y="0"/>
                    <a:pt x="6" y="0"/>
                  </a:cubicBezTo>
                  <a:cubicBezTo>
                    <a:pt x="5" y="0"/>
                    <a:pt x="3" y="0"/>
                    <a:pt x="2" y="0"/>
                  </a:cubicBezTo>
                  <a:cubicBezTo>
                    <a:pt x="0" y="9"/>
                    <a:pt x="0" y="17"/>
                    <a:pt x="5" y="23"/>
                  </a:cubicBezTo>
                  <a:cubicBezTo>
                    <a:pt x="6" y="25"/>
                    <a:pt x="7" y="26"/>
                    <a:pt x="8" y="27"/>
                  </a:cubicBezTo>
                  <a:cubicBezTo>
                    <a:pt x="11" y="30"/>
                    <a:pt x="12" y="34"/>
                    <a:pt x="17" y="36"/>
                  </a:cubicBezTo>
                  <a:cubicBezTo>
                    <a:pt x="22" y="39"/>
                    <a:pt x="27" y="33"/>
                    <a:pt x="30" y="31"/>
                  </a:cubicBezTo>
                  <a:cubicBezTo>
                    <a:pt x="30" y="29"/>
                    <a:pt x="32" y="21"/>
                    <a:pt x="31" y="18"/>
                  </a:cubicBezTo>
                  <a:cubicBezTo>
                    <a:pt x="31" y="15"/>
                    <a:pt x="28" y="14"/>
                    <a:pt x="27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l"/>
              <a:endParaRPr lang="zh-CN" altLang="en-US"/>
            </a:p>
          </p:txBody>
        </p:sp>
      </p:grpSp>
      <p:sp>
        <p:nvSpPr>
          <p:cNvPr id="66" name="文本框 65"/>
          <p:cNvSpPr txBox="1"/>
          <p:nvPr/>
        </p:nvSpPr>
        <p:spPr>
          <a:xfrm>
            <a:off x="787400" y="6128385"/>
            <a:ext cx="21710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>
                <a:solidFill>
                  <a:schemeClr val="bg1"/>
                </a:solidFill>
                <a:latin typeface="明兰" panose="02010600030101010101" pitchFamily="2" charset="-122"/>
                <a:ea typeface="明兰" panose="02010600030101010101" pitchFamily="2" charset="-122"/>
                <a:sym typeface="华文细黑" panose="02010600040101010101" pitchFamily="2" charset="-122"/>
              </a:rPr>
              <a:t>汇报人：</a:t>
            </a:r>
            <a:r>
              <a:rPr lang="zh-CN" altLang="en-US" sz="2000" dirty="0">
                <a:solidFill>
                  <a:schemeClr val="bg1"/>
                </a:solidFill>
                <a:latin typeface="明兰" panose="02010600030101010101" pitchFamily="2" charset="-122"/>
                <a:ea typeface="明兰" panose="02010600030101010101" pitchFamily="2" charset="-122"/>
                <a:sym typeface="华文细黑" panose="02010600040101010101" pitchFamily="2" charset="-122"/>
              </a:rPr>
              <a:t>黄志成</a:t>
            </a:r>
            <a:endParaRPr lang="zh-CN" altLang="en-US" sz="2000" dirty="0">
              <a:solidFill>
                <a:schemeClr val="bg1"/>
              </a:solidFill>
              <a:latin typeface="明兰" panose="02010600030101010101" pitchFamily="2" charset="-122"/>
              <a:ea typeface="明兰" panose="02010600030101010101" pitchFamily="2" charset="-122"/>
              <a:sym typeface="华文细黑" panose="02010600040101010101" pitchFamily="2" charset="-122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3138805" y="6128385"/>
            <a:ext cx="24180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>
                <a:solidFill>
                  <a:schemeClr val="bg1"/>
                </a:solidFill>
                <a:latin typeface="明兰" panose="02010600030101010101" pitchFamily="2" charset="-122"/>
                <a:ea typeface="明兰" panose="02010600030101010101" pitchFamily="2" charset="-122"/>
                <a:sym typeface="华文细黑" panose="02010600040101010101" pitchFamily="2" charset="-122"/>
              </a:rPr>
              <a:t>2023</a:t>
            </a:r>
            <a:r>
              <a:rPr lang="zh-CN" altLang="en-US" sz="2000" dirty="0">
                <a:solidFill>
                  <a:schemeClr val="bg1"/>
                </a:solidFill>
                <a:latin typeface="明兰" panose="02010600030101010101" pitchFamily="2" charset="-122"/>
                <a:ea typeface="明兰" panose="02010600030101010101" pitchFamily="2" charset="-122"/>
                <a:sym typeface="华文细黑" panose="02010600040101010101" pitchFamily="2" charset="-122"/>
              </a:rPr>
              <a:t>年</a:t>
            </a:r>
            <a:r>
              <a:rPr lang="en-US" altLang="zh-CN" sz="2000" dirty="0">
                <a:solidFill>
                  <a:schemeClr val="bg1"/>
                </a:solidFill>
                <a:latin typeface="明兰" panose="02010600030101010101" pitchFamily="2" charset="-122"/>
                <a:ea typeface="明兰" panose="02010600030101010101" pitchFamily="2" charset="-122"/>
                <a:sym typeface="华文细黑" panose="02010600040101010101" pitchFamily="2" charset="-122"/>
              </a:rPr>
              <a:t>5</a:t>
            </a:r>
            <a:r>
              <a:rPr lang="zh-CN" altLang="en-US" sz="2000" dirty="0">
                <a:solidFill>
                  <a:schemeClr val="bg1"/>
                </a:solidFill>
                <a:latin typeface="明兰" panose="02010600030101010101" pitchFamily="2" charset="-122"/>
                <a:ea typeface="明兰" panose="02010600030101010101" pitchFamily="2" charset="-122"/>
                <a:sym typeface="华文细黑" panose="02010600040101010101" pitchFamily="2" charset="-122"/>
              </a:rPr>
              <a:t>月</a:t>
            </a:r>
            <a:r>
              <a:rPr lang="en-US" altLang="zh-CN" sz="2000" dirty="0">
                <a:solidFill>
                  <a:schemeClr val="bg1"/>
                </a:solidFill>
                <a:latin typeface="明兰" panose="02010600030101010101" pitchFamily="2" charset="-122"/>
                <a:ea typeface="明兰" panose="02010600030101010101" pitchFamily="2" charset="-122"/>
                <a:sym typeface="华文细黑" panose="02010600040101010101" pitchFamily="2" charset="-122"/>
              </a:rPr>
              <a:t>30</a:t>
            </a:r>
            <a:r>
              <a:rPr lang="zh-CN" altLang="en-US" sz="2000" dirty="0">
                <a:solidFill>
                  <a:schemeClr val="bg1"/>
                </a:solidFill>
                <a:latin typeface="明兰" panose="02010600030101010101" pitchFamily="2" charset="-122"/>
                <a:ea typeface="明兰" panose="02010600030101010101" pitchFamily="2" charset="-122"/>
                <a:sym typeface="华文细黑" panose="02010600040101010101" pitchFamily="2" charset="-122"/>
              </a:rPr>
              <a:t>日</a:t>
            </a:r>
            <a:endParaRPr lang="zh-CN" altLang="en-US" sz="2000" dirty="0">
              <a:solidFill>
                <a:schemeClr val="bg1"/>
              </a:solidFill>
              <a:latin typeface="明兰" panose="02010600030101010101" pitchFamily="2" charset="-122"/>
              <a:ea typeface="明兰" panose="02010600030101010101" pitchFamily="2" charset="-122"/>
              <a:sym typeface="华文细黑" panose="02010600040101010101" pitchFamily="2" charset="-122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737235" y="5584825"/>
            <a:ext cx="5825490" cy="375920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l"/>
            <a:r>
              <a:rPr lang="zh-CN" altLang="en-US" sz="2000" spc="300" dirty="0">
                <a:solidFill>
                  <a:schemeClr val="bg1"/>
                </a:solidFill>
                <a:latin typeface="+mj-ea"/>
                <a:ea typeface="+mj-ea"/>
              </a:rPr>
              <a:t>北京大学</a:t>
            </a:r>
            <a:r>
              <a:rPr lang="en-US" altLang="zh-CN" sz="2000" spc="300" dirty="0">
                <a:solidFill>
                  <a:schemeClr val="bg1"/>
                </a:solidFill>
                <a:latin typeface="+mj-ea"/>
                <a:ea typeface="+mj-ea"/>
              </a:rPr>
              <a:t>2020</a:t>
            </a:r>
            <a:r>
              <a:rPr lang="zh-CN" altLang="en-US" sz="2000" spc="300" dirty="0">
                <a:solidFill>
                  <a:schemeClr val="bg1"/>
                </a:solidFill>
                <a:latin typeface="+mj-ea"/>
                <a:ea typeface="+mj-ea"/>
              </a:rPr>
              <a:t>级</a:t>
            </a:r>
            <a:r>
              <a:rPr lang="en-US" altLang="zh-CN" sz="2000" spc="30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zh-CN" altLang="en-US" sz="2000" spc="300" dirty="0">
                <a:solidFill>
                  <a:schemeClr val="bg1"/>
                </a:solidFill>
                <a:latin typeface="+mj-ea"/>
                <a:ea typeface="+mj-ea"/>
              </a:rPr>
              <a:t>地球与空间科学</a:t>
            </a:r>
            <a:r>
              <a:rPr lang="zh-CN" altLang="en-US" sz="2000" spc="300" dirty="0">
                <a:solidFill>
                  <a:schemeClr val="bg1"/>
                </a:solidFill>
                <a:latin typeface="+mj-ea"/>
                <a:ea typeface="+mj-ea"/>
              </a:rPr>
              <a:t>学院</a:t>
            </a:r>
            <a:endParaRPr lang="zh-CN" altLang="en-US" sz="2000" spc="3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0" name="TextBox 10"/>
          <p:cNvSpPr txBox="1"/>
          <p:nvPr/>
        </p:nvSpPr>
        <p:spPr>
          <a:xfrm>
            <a:off x="937895" y="3972560"/>
            <a:ext cx="6021705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spc="300" dirty="0">
                <a:solidFill>
                  <a:schemeClr val="bg1"/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  <a:cs typeface="Segoe UI" panose="020B0502040204020203" pitchFamily="34" charset="0"/>
              </a:rPr>
              <a:t>基于Arc Engine的</a:t>
            </a:r>
            <a:endParaRPr lang="en-US" altLang="zh-CN" sz="4400" spc="300" dirty="0">
              <a:solidFill>
                <a:schemeClr val="bg1"/>
              </a:solidFill>
              <a:latin typeface="方正大黑简体" panose="02010601030101010101" pitchFamily="2" charset="-122"/>
              <a:ea typeface="方正大黑简体" panose="02010601030101010101" pitchFamily="2" charset="-122"/>
              <a:cs typeface="Segoe UI" panose="020B0502040204020203" pitchFamily="34" charset="0"/>
            </a:endParaRPr>
          </a:p>
          <a:p>
            <a:pPr algn="ctr"/>
            <a:r>
              <a:rPr lang="en-US" altLang="zh-CN" sz="4400" spc="300" dirty="0">
                <a:solidFill>
                  <a:schemeClr val="bg1"/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  <a:cs typeface="Segoe UI" panose="020B0502040204020203" pitchFamily="34" charset="0"/>
              </a:rPr>
              <a:t>北京市找房指南</a:t>
            </a:r>
            <a:endParaRPr lang="en-US" altLang="zh-CN" sz="4400" spc="300" dirty="0">
              <a:solidFill>
                <a:schemeClr val="bg1"/>
              </a:solidFill>
              <a:latin typeface="方正大黑简体" panose="02010601030101010101" pitchFamily="2" charset="-122"/>
              <a:ea typeface="方正大黑简体" panose="02010601030101010101" pitchFamily="2" charset="-122"/>
              <a:cs typeface="Segoe UI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5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7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950"/>
                            </p:stCondLst>
                            <p:childTnLst>
                              <p:par>
                                <p:cTn id="1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68" grpId="0"/>
      <p:bldP spid="69" grpId="0"/>
      <p:bldP spid="7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11801475" y="6356350"/>
            <a:ext cx="390525" cy="365125"/>
          </a:xfrm>
          <a:prstGeom prst="rect">
            <a:avLst/>
          </a:prstGeom>
        </p:spPr>
        <p:txBody>
          <a:bodyPr/>
          <a:lstStyle/>
          <a:p>
            <a:fld id="{9EC0D1B5-3C17-4475-AEE9-C5749151ADA1}" type="slidenum">
              <a:rPr lang="zh-CN" altLang="en-US" smtClean="0">
                <a:solidFill>
                  <a:schemeClr val="tx1"/>
                </a:solidFill>
              </a:rPr>
            </a:fld>
            <a:endParaRPr lang="zh-CN" altLang="en-US" smtClean="0">
              <a:solidFill>
                <a:schemeClr val="tx1"/>
              </a:solidFill>
            </a:endParaRPr>
          </a:p>
        </p:txBody>
      </p:sp>
      <p:sp>
        <p:nvSpPr>
          <p:cNvPr id="5" name="TextBox 10"/>
          <p:cNvSpPr txBox="1"/>
          <p:nvPr/>
        </p:nvSpPr>
        <p:spPr>
          <a:xfrm>
            <a:off x="4675187" y="440679"/>
            <a:ext cx="284162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明兰" panose="02010600030101010101" pitchFamily="2" charset="-122"/>
                <a:ea typeface="明兰" panose="02010600030101010101" pitchFamily="2" charset="-122"/>
                <a:cs typeface="Segoe UI Light" panose="020B0502040204020203" pitchFamily="34" charset="0"/>
              </a:rPr>
              <a:t>3.3. </a:t>
            </a:r>
            <a:r>
              <a:rPr lang="zh-CN" altLang="en-US" sz="3200" b="1" dirty="0">
                <a:solidFill>
                  <a:schemeClr val="bg1"/>
                </a:solidFill>
                <a:latin typeface="明兰" panose="02010600030101010101" pitchFamily="2" charset="-122"/>
                <a:ea typeface="明兰" panose="02010600030101010101" pitchFamily="2" charset="-122"/>
                <a:cs typeface="Segoe UI Light" panose="020B0502040204020203" pitchFamily="34" charset="0"/>
              </a:rPr>
              <a:t>项目</a:t>
            </a:r>
            <a:r>
              <a:rPr lang="zh-CN" altLang="en-US" sz="3200" b="1" dirty="0">
                <a:solidFill>
                  <a:schemeClr val="bg1"/>
                </a:solidFill>
                <a:latin typeface="明兰" panose="02010600030101010101" pitchFamily="2" charset="-122"/>
                <a:ea typeface="明兰" panose="02010600030101010101" pitchFamily="2" charset="-122"/>
                <a:cs typeface="Segoe UI Light" panose="020B0502040204020203" pitchFamily="34" charset="0"/>
              </a:rPr>
              <a:t>体会</a:t>
            </a:r>
            <a:endParaRPr lang="zh-CN" altLang="en-US" sz="3200" b="1" dirty="0">
              <a:solidFill>
                <a:schemeClr val="bg1"/>
              </a:solidFill>
              <a:latin typeface="明兰" panose="02010600030101010101" pitchFamily="2" charset="-122"/>
              <a:ea typeface="明兰" panose="02010600030101010101" pitchFamily="2" charset="-122"/>
              <a:cs typeface="Segoe UI Light" panose="020B0502040204020203" pitchFamily="34" charset="0"/>
            </a:endParaRPr>
          </a:p>
        </p:txBody>
      </p:sp>
      <p:sp>
        <p:nvSpPr>
          <p:cNvPr id="26" name="TextBox 1"/>
          <p:cNvSpPr txBox="1"/>
          <p:nvPr/>
        </p:nvSpPr>
        <p:spPr>
          <a:xfrm>
            <a:off x="8495665" y="1754505"/>
            <a:ext cx="3010535" cy="33801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dirty="0">
                <a:solidFill>
                  <a:schemeClr val="tx1"/>
                </a:solidFill>
                <a:latin typeface="+mn-ea"/>
                <a:ea typeface="微软雅黑" panose="020B0503020204020204" pitchFamily="34" charset="-122"/>
                <a:cs typeface="+mn-ea"/>
              </a:rPr>
              <a:t>虽然有一点</a:t>
            </a:r>
            <a:r>
              <a:rPr lang="en-US" altLang="zh-CN" dirty="0">
                <a:solidFill>
                  <a:schemeClr val="tx1"/>
                </a:solidFill>
                <a:latin typeface="+mn-ea"/>
                <a:ea typeface="微软雅黑" panose="020B0503020204020204" pitchFamily="34" charset="-122"/>
                <a:cs typeface="+mn-ea"/>
              </a:rPr>
              <a:t>ArcEngine</a:t>
            </a:r>
            <a:r>
              <a:rPr lang="zh-CN" altLang="en-US" dirty="0">
                <a:solidFill>
                  <a:schemeClr val="tx1"/>
                </a:solidFill>
                <a:latin typeface="+mn-ea"/>
                <a:ea typeface="微软雅黑" panose="020B0503020204020204" pitchFamily="34" charset="-122"/>
                <a:cs typeface="+mn-ea"/>
              </a:rPr>
              <a:t>控件的使用基础，但实际开发中还是遇到不少问题，许多类的使用算是边学编写，基于网络分析生成最短路径的部分未成功运行，值得反思。</a:t>
            </a:r>
            <a:endParaRPr lang="zh-CN" altLang="en-US" dirty="0">
              <a:solidFill>
                <a:schemeClr val="tx1"/>
              </a:solidFill>
              <a:latin typeface="+mn-ea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28" name="TextBox 1" descr="7b0a20202020227461726765744d6f64756c65223a202270726f636573734f6e6c696e65466f6e7473220a7d0a"/>
          <p:cNvSpPr txBox="1"/>
          <p:nvPr/>
        </p:nvSpPr>
        <p:spPr>
          <a:xfrm>
            <a:off x="660733" y="1754778"/>
            <a:ext cx="2922832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charset="0"/>
              <a:buChar char="Ø"/>
            </a:pPr>
            <a:r>
              <a:rPr lang="en-US" altLang="zh-CN" dirty="0">
                <a:solidFill>
                  <a:schemeClr val="tx1"/>
                </a:solidFill>
                <a:latin typeface="+mn-ea"/>
                <a:ea typeface="方正兰亭黑_GBK" panose="02000000000000000000" charset="-122"/>
                <a:cs typeface="+mn-ea"/>
                <a:sym typeface="方正兰亭黑_GBK" panose="02000000000000000000" charset="-122"/>
              </a:rPr>
              <a:t>ArcEngine</a:t>
            </a:r>
            <a:r>
              <a:rPr lang="zh-CN" altLang="en-US" dirty="0">
                <a:solidFill>
                  <a:schemeClr val="tx1"/>
                </a:solidFill>
                <a:latin typeface="+mn-ea"/>
                <a:ea typeface="方正兰亭黑_GBK" panose="02000000000000000000" charset="-122"/>
                <a:cs typeface="+mn-ea"/>
                <a:sym typeface="方正兰亭黑_GBK" panose="02000000000000000000" charset="-122"/>
              </a:rPr>
              <a:t>提供了成熟的控件与类库，但实际开发中需要细看官方文档与相关教程。课堂实践中许多类的编写与命名都能在</a:t>
            </a:r>
            <a:r>
              <a:rPr lang="en-US" altLang="zh-CN" dirty="0">
                <a:solidFill>
                  <a:schemeClr val="tx1"/>
                </a:solidFill>
                <a:latin typeface="+mn-ea"/>
                <a:ea typeface="方正兰亭黑_GBK" panose="02000000000000000000" charset="-122"/>
                <a:cs typeface="+mn-ea"/>
                <a:sym typeface="方正兰亭黑_GBK" panose="02000000000000000000" charset="-122"/>
              </a:rPr>
              <a:t>ArcObjects</a:t>
            </a:r>
            <a:r>
              <a:rPr lang="zh-CN" altLang="en-US" dirty="0">
                <a:solidFill>
                  <a:schemeClr val="tx1"/>
                </a:solidFill>
                <a:latin typeface="+mn-ea"/>
                <a:ea typeface="方正兰亭黑_GBK" panose="02000000000000000000" charset="-122"/>
                <a:cs typeface="+mn-ea"/>
                <a:sym typeface="方正兰亭黑_GBK" panose="02000000000000000000" charset="-122"/>
              </a:rPr>
              <a:t>封装的类中看到参考，二次开发对于自主开发</a:t>
            </a:r>
            <a:r>
              <a:rPr lang="en-US" altLang="zh-CN" dirty="0">
                <a:solidFill>
                  <a:schemeClr val="tx1"/>
                </a:solidFill>
                <a:latin typeface="+mn-ea"/>
                <a:ea typeface="方正兰亭黑_GBK" panose="02000000000000000000" charset="-122"/>
                <a:cs typeface="+mn-ea"/>
                <a:sym typeface="方正兰亭黑_GBK" panose="02000000000000000000" charset="-122"/>
              </a:rPr>
              <a:t>GIS</a:t>
            </a:r>
            <a:r>
              <a:rPr lang="zh-CN" altLang="en-US" dirty="0">
                <a:solidFill>
                  <a:schemeClr val="tx1"/>
                </a:solidFill>
                <a:latin typeface="+mn-ea"/>
                <a:ea typeface="方正兰亭黑_GBK" panose="02000000000000000000" charset="-122"/>
                <a:cs typeface="+mn-ea"/>
                <a:sym typeface="方正兰亭黑_GBK" panose="02000000000000000000" charset="-122"/>
              </a:rPr>
              <a:t>系统也有很大的帮助。</a:t>
            </a:r>
            <a:endParaRPr lang="zh-CN" altLang="en-US" dirty="0">
              <a:solidFill>
                <a:schemeClr val="tx1"/>
              </a:solidFill>
              <a:latin typeface="+mn-ea"/>
              <a:ea typeface="方正兰亭黑_GBK" panose="02000000000000000000" charset="-122"/>
              <a:cs typeface="+mn-ea"/>
              <a:sym typeface="方正兰亭黑_GBK" panose="02000000000000000000" charset="-122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3841015" y="1696528"/>
            <a:ext cx="1316829" cy="1316830"/>
          </a:xfrm>
          <a:prstGeom prst="ellipse">
            <a:avLst/>
          </a:prstGeom>
          <a:blipFill dpi="0" rotWithShape="1">
            <a:blip r:embed="rId1" cstate="print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ea typeface="明兰" panose="02010600030101010101" pitchFamily="2" charset="-122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3830468" y="4277264"/>
            <a:ext cx="1316829" cy="1316830"/>
          </a:xfrm>
          <a:prstGeom prst="ellipse">
            <a:avLst/>
          </a:prstGeom>
          <a:blipFill dpi="0" rotWithShape="1">
            <a:blip r:embed="rId1" cstate="print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ea typeface="明兰" panose="02010600030101010101" pitchFamily="2" charset="-122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7044705" y="1696528"/>
            <a:ext cx="1316829" cy="1316830"/>
          </a:xfrm>
          <a:prstGeom prst="ellipse">
            <a:avLst/>
          </a:prstGeom>
          <a:blipFill dpi="0" rotWithShape="1">
            <a:blip r:embed="rId1" cstate="print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ea typeface="明兰" panose="02010600030101010101" pitchFamily="2" charset="-122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7019644" y="4277264"/>
            <a:ext cx="1316829" cy="1316830"/>
          </a:xfrm>
          <a:prstGeom prst="ellipse">
            <a:avLst/>
          </a:prstGeom>
          <a:blipFill dpi="0" rotWithShape="1">
            <a:blip r:embed="rId1" cstate="print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ea typeface="明兰" panose="02010600030101010101" pitchFamily="2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4607186" y="2156497"/>
            <a:ext cx="2977628" cy="2977628"/>
            <a:chOff x="4607186" y="2156497"/>
            <a:chExt cx="2977628" cy="2977628"/>
          </a:xfrm>
        </p:grpSpPr>
        <p:sp>
          <p:nvSpPr>
            <p:cNvPr id="33" name="椭圆 32"/>
            <p:cNvSpPr/>
            <p:nvPr/>
          </p:nvSpPr>
          <p:spPr>
            <a:xfrm>
              <a:off x="4607186" y="2156497"/>
              <a:ext cx="2977628" cy="2977628"/>
            </a:xfrm>
            <a:prstGeom prst="ellipse">
              <a:avLst/>
            </a:prstGeom>
            <a:solidFill>
              <a:srgbClr val="4F52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ea typeface="明兰" panose="02010600030101010101" pitchFamily="2" charset="-122"/>
              </a:endParaRPr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5476242" y="2955107"/>
              <a:ext cx="1149285" cy="1589062"/>
              <a:chOff x="5476242" y="2955107"/>
              <a:chExt cx="1149285" cy="1589062"/>
            </a:xfrm>
          </p:grpSpPr>
          <p:grpSp>
            <p:nvGrpSpPr>
              <p:cNvPr id="23" name="组合 22"/>
              <p:cNvGrpSpPr/>
              <p:nvPr/>
            </p:nvGrpSpPr>
            <p:grpSpPr>
              <a:xfrm>
                <a:off x="5476242" y="2960018"/>
                <a:ext cx="1020624" cy="1584151"/>
                <a:chOff x="5604903" y="2955107"/>
                <a:chExt cx="1020624" cy="1584151"/>
              </a:xfrm>
              <a:pattFill prst="wdUpDiag">
                <a:fgClr>
                  <a:srgbClr val="878497"/>
                </a:fgClr>
                <a:bgClr>
                  <a:srgbClr val="4F5261"/>
                </a:bgClr>
              </a:pattFill>
            </p:grpSpPr>
            <p:grpSp>
              <p:nvGrpSpPr>
                <p:cNvPr id="36" name="组合 35"/>
                <p:cNvGrpSpPr/>
                <p:nvPr/>
              </p:nvGrpSpPr>
              <p:grpSpPr>
                <a:xfrm>
                  <a:off x="5764923" y="2955107"/>
                  <a:ext cx="667302" cy="1540750"/>
                  <a:chOff x="1301924" y="3351213"/>
                  <a:chExt cx="195263" cy="450851"/>
                </a:xfrm>
                <a:grpFill/>
              </p:grpSpPr>
              <p:sp>
                <p:nvSpPr>
                  <p:cNvPr id="38" name="Oval 15"/>
                  <p:cNvSpPr>
                    <a:spLocks noChangeArrowheads="1"/>
                  </p:cNvSpPr>
                  <p:nvPr/>
                </p:nvSpPr>
                <p:spPr bwMode="auto">
                  <a:xfrm>
                    <a:off x="1362249" y="3351213"/>
                    <a:ext cx="82550" cy="80963"/>
                  </a:xfrm>
                  <a:prstGeom prst="ellipse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 dirty="0">
                      <a:solidFill>
                        <a:schemeClr val="tx1"/>
                      </a:solidFill>
                      <a:ea typeface="明兰" panose="02010600030101010101" pitchFamily="2" charset="-122"/>
                    </a:endParaRPr>
                  </a:p>
                </p:txBody>
              </p:sp>
              <p:sp>
                <p:nvSpPr>
                  <p:cNvPr id="39" name="Freeform 16"/>
                  <p:cNvSpPr/>
                  <p:nvPr/>
                </p:nvSpPr>
                <p:spPr bwMode="auto">
                  <a:xfrm>
                    <a:off x="1301924" y="3444876"/>
                    <a:ext cx="195263" cy="357188"/>
                  </a:xfrm>
                  <a:custGeom>
                    <a:avLst/>
                    <a:gdLst>
                      <a:gd name="T0" fmla="*/ 49 w 49"/>
                      <a:gd name="T1" fmla="*/ 11 h 93"/>
                      <a:gd name="T2" fmla="*/ 35 w 49"/>
                      <a:gd name="T3" fmla="*/ 0 h 93"/>
                      <a:gd name="T4" fmla="*/ 15 w 49"/>
                      <a:gd name="T5" fmla="*/ 0 h 93"/>
                      <a:gd name="T6" fmla="*/ 0 w 49"/>
                      <a:gd name="T7" fmla="*/ 11 h 93"/>
                      <a:gd name="T8" fmla="*/ 0 w 49"/>
                      <a:gd name="T9" fmla="*/ 37 h 93"/>
                      <a:gd name="T10" fmla="*/ 0 w 49"/>
                      <a:gd name="T11" fmla="*/ 37 h 93"/>
                      <a:gd name="T12" fmla="*/ 0 w 49"/>
                      <a:gd name="T13" fmla="*/ 37 h 93"/>
                      <a:gd name="T14" fmla="*/ 5 w 49"/>
                      <a:gd name="T15" fmla="*/ 41 h 93"/>
                      <a:gd name="T16" fmla="*/ 9 w 49"/>
                      <a:gd name="T17" fmla="*/ 37 h 93"/>
                      <a:gd name="T18" fmla="*/ 9 w 49"/>
                      <a:gd name="T19" fmla="*/ 37 h 93"/>
                      <a:gd name="T20" fmla="*/ 9 w 49"/>
                      <a:gd name="T21" fmla="*/ 37 h 93"/>
                      <a:gd name="T22" fmla="*/ 9 w 49"/>
                      <a:gd name="T23" fmla="*/ 13 h 93"/>
                      <a:gd name="T24" fmla="*/ 12 w 49"/>
                      <a:gd name="T25" fmla="*/ 13 h 93"/>
                      <a:gd name="T26" fmla="*/ 12 w 49"/>
                      <a:gd name="T27" fmla="*/ 87 h 93"/>
                      <a:gd name="T28" fmla="*/ 18 w 49"/>
                      <a:gd name="T29" fmla="*/ 93 h 93"/>
                      <a:gd name="T30" fmla="*/ 23 w 49"/>
                      <a:gd name="T31" fmla="*/ 87 h 93"/>
                      <a:gd name="T32" fmla="*/ 23 w 49"/>
                      <a:gd name="T33" fmla="*/ 40 h 93"/>
                      <a:gd name="T34" fmla="*/ 26 w 49"/>
                      <a:gd name="T35" fmla="*/ 40 h 93"/>
                      <a:gd name="T36" fmla="*/ 26 w 49"/>
                      <a:gd name="T37" fmla="*/ 87 h 93"/>
                      <a:gd name="T38" fmla="*/ 26 w 49"/>
                      <a:gd name="T39" fmla="*/ 87 h 93"/>
                      <a:gd name="T40" fmla="*/ 32 w 49"/>
                      <a:gd name="T41" fmla="*/ 93 h 93"/>
                      <a:gd name="T42" fmla="*/ 38 w 49"/>
                      <a:gd name="T43" fmla="*/ 87 h 93"/>
                      <a:gd name="T44" fmla="*/ 38 w 49"/>
                      <a:gd name="T45" fmla="*/ 13 h 93"/>
                      <a:gd name="T46" fmla="*/ 41 w 49"/>
                      <a:gd name="T47" fmla="*/ 13 h 93"/>
                      <a:gd name="T48" fmla="*/ 41 w 49"/>
                      <a:gd name="T49" fmla="*/ 37 h 93"/>
                      <a:gd name="T50" fmla="*/ 41 w 49"/>
                      <a:gd name="T51" fmla="*/ 37 h 93"/>
                      <a:gd name="T52" fmla="*/ 41 w 49"/>
                      <a:gd name="T53" fmla="*/ 37 h 93"/>
                      <a:gd name="T54" fmla="*/ 45 w 49"/>
                      <a:gd name="T55" fmla="*/ 41 h 93"/>
                      <a:gd name="T56" fmla="*/ 49 w 49"/>
                      <a:gd name="T57" fmla="*/ 37 h 93"/>
                      <a:gd name="T58" fmla="*/ 49 w 49"/>
                      <a:gd name="T59" fmla="*/ 37 h 93"/>
                      <a:gd name="T60" fmla="*/ 49 w 49"/>
                      <a:gd name="T61" fmla="*/ 37 h 93"/>
                      <a:gd name="T62" fmla="*/ 49 w 49"/>
                      <a:gd name="T63" fmla="*/ 11 h 9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49" h="93">
                        <a:moveTo>
                          <a:pt x="49" y="11"/>
                        </a:moveTo>
                        <a:cubicBezTo>
                          <a:pt x="48" y="0"/>
                          <a:pt x="35" y="0"/>
                          <a:pt x="35" y="0"/>
                        </a:cubicBezTo>
                        <a:cubicBezTo>
                          <a:pt x="15" y="0"/>
                          <a:pt x="15" y="0"/>
                          <a:pt x="15" y="0"/>
                        </a:cubicBezTo>
                        <a:cubicBezTo>
                          <a:pt x="0" y="1"/>
                          <a:pt x="0" y="11"/>
                          <a:pt x="0" y="11"/>
                        </a:cubicBezTo>
                        <a:cubicBezTo>
                          <a:pt x="0" y="37"/>
                          <a:pt x="0" y="37"/>
                          <a:pt x="0" y="37"/>
                        </a:cubicBezTo>
                        <a:cubicBezTo>
                          <a:pt x="0" y="37"/>
                          <a:pt x="0" y="37"/>
                          <a:pt x="0" y="37"/>
                        </a:cubicBezTo>
                        <a:cubicBezTo>
                          <a:pt x="0" y="37"/>
                          <a:pt x="0" y="37"/>
                          <a:pt x="0" y="37"/>
                        </a:cubicBezTo>
                        <a:cubicBezTo>
                          <a:pt x="0" y="39"/>
                          <a:pt x="2" y="41"/>
                          <a:pt x="5" y="41"/>
                        </a:cubicBezTo>
                        <a:cubicBezTo>
                          <a:pt x="7" y="41"/>
                          <a:pt x="9" y="39"/>
                          <a:pt x="9" y="37"/>
                        </a:cubicBezTo>
                        <a:cubicBezTo>
                          <a:pt x="9" y="37"/>
                          <a:pt x="9" y="37"/>
                          <a:pt x="9" y="37"/>
                        </a:cubicBezTo>
                        <a:cubicBezTo>
                          <a:pt x="9" y="37"/>
                          <a:pt x="9" y="37"/>
                          <a:pt x="9" y="37"/>
                        </a:cubicBezTo>
                        <a:cubicBezTo>
                          <a:pt x="9" y="13"/>
                          <a:pt x="9" y="13"/>
                          <a:pt x="9" y="13"/>
                        </a:cubicBezTo>
                        <a:cubicBezTo>
                          <a:pt x="12" y="13"/>
                          <a:pt x="12" y="13"/>
                          <a:pt x="12" y="13"/>
                        </a:cubicBezTo>
                        <a:cubicBezTo>
                          <a:pt x="12" y="87"/>
                          <a:pt x="12" y="87"/>
                          <a:pt x="12" y="87"/>
                        </a:cubicBezTo>
                        <a:cubicBezTo>
                          <a:pt x="12" y="90"/>
                          <a:pt x="14" y="93"/>
                          <a:pt x="18" y="93"/>
                        </a:cubicBezTo>
                        <a:cubicBezTo>
                          <a:pt x="21" y="93"/>
                          <a:pt x="23" y="90"/>
                          <a:pt x="23" y="87"/>
                        </a:cubicBezTo>
                        <a:cubicBezTo>
                          <a:pt x="23" y="40"/>
                          <a:pt x="23" y="40"/>
                          <a:pt x="23" y="40"/>
                        </a:cubicBezTo>
                        <a:cubicBezTo>
                          <a:pt x="26" y="40"/>
                          <a:pt x="26" y="40"/>
                          <a:pt x="26" y="40"/>
                        </a:cubicBezTo>
                        <a:cubicBezTo>
                          <a:pt x="26" y="87"/>
                          <a:pt x="26" y="87"/>
                          <a:pt x="26" y="87"/>
                        </a:cubicBezTo>
                        <a:cubicBezTo>
                          <a:pt x="26" y="87"/>
                          <a:pt x="26" y="87"/>
                          <a:pt x="26" y="87"/>
                        </a:cubicBezTo>
                        <a:cubicBezTo>
                          <a:pt x="26" y="90"/>
                          <a:pt x="29" y="93"/>
                          <a:pt x="32" y="93"/>
                        </a:cubicBezTo>
                        <a:cubicBezTo>
                          <a:pt x="35" y="93"/>
                          <a:pt x="38" y="90"/>
                          <a:pt x="38" y="87"/>
                        </a:cubicBezTo>
                        <a:cubicBezTo>
                          <a:pt x="38" y="13"/>
                          <a:pt x="38" y="13"/>
                          <a:pt x="38" y="13"/>
                        </a:cubicBezTo>
                        <a:cubicBezTo>
                          <a:pt x="41" y="13"/>
                          <a:pt x="41" y="13"/>
                          <a:pt x="41" y="13"/>
                        </a:cubicBezTo>
                        <a:cubicBezTo>
                          <a:pt x="41" y="37"/>
                          <a:pt x="41" y="37"/>
                          <a:pt x="41" y="37"/>
                        </a:cubicBezTo>
                        <a:cubicBezTo>
                          <a:pt x="41" y="37"/>
                          <a:pt x="41" y="37"/>
                          <a:pt x="41" y="37"/>
                        </a:cubicBezTo>
                        <a:cubicBezTo>
                          <a:pt x="41" y="37"/>
                          <a:pt x="41" y="37"/>
                          <a:pt x="41" y="37"/>
                        </a:cubicBezTo>
                        <a:cubicBezTo>
                          <a:pt x="41" y="39"/>
                          <a:pt x="43" y="41"/>
                          <a:pt x="45" y="41"/>
                        </a:cubicBezTo>
                        <a:cubicBezTo>
                          <a:pt x="47" y="41"/>
                          <a:pt x="49" y="39"/>
                          <a:pt x="49" y="37"/>
                        </a:cubicBezTo>
                        <a:cubicBezTo>
                          <a:pt x="49" y="37"/>
                          <a:pt x="49" y="37"/>
                          <a:pt x="49" y="37"/>
                        </a:cubicBezTo>
                        <a:cubicBezTo>
                          <a:pt x="49" y="37"/>
                          <a:pt x="49" y="37"/>
                          <a:pt x="49" y="37"/>
                        </a:cubicBezTo>
                        <a:lnTo>
                          <a:pt x="49" y="11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 dirty="0">
                      <a:solidFill>
                        <a:schemeClr val="tx1"/>
                      </a:solidFill>
                      <a:ea typeface="明兰" panose="02010600030101010101" pitchFamily="2" charset="-122"/>
                    </a:endParaRPr>
                  </a:p>
                </p:txBody>
              </p:sp>
            </p:grpSp>
            <p:sp>
              <p:nvSpPr>
                <p:cNvPr id="37" name="矩形 36"/>
                <p:cNvSpPr/>
                <p:nvPr/>
              </p:nvSpPr>
              <p:spPr>
                <a:xfrm>
                  <a:off x="5604903" y="4350488"/>
                  <a:ext cx="1020624" cy="18877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  <a:ea typeface="明兰" panose="02010600030101010101" pitchFamily="2" charset="-122"/>
                  </a:endParaRPr>
                </a:p>
              </p:txBody>
            </p:sp>
          </p:grpSp>
          <p:grpSp>
            <p:nvGrpSpPr>
              <p:cNvPr id="2" name="组合 1"/>
              <p:cNvGrpSpPr/>
              <p:nvPr/>
            </p:nvGrpSpPr>
            <p:grpSpPr>
              <a:xfrm>
                <a:off x="5604903" y="2955107"/>
                <a:ext cx="1020624" cy="1584151"/>
                <a:chOff x="5604903" y="2955107"/>
                <a:chExt cx="1020624" cy="1584151"/>
              </a:xfrm>
            </p:grpSpPr>
            <p:grpSp>
              <p:nvGrpSpPr>
                <p:cNvPr id="30" name="组合 29"/>
                <p:cNvGrpSpPr/>
                <p:nvPr/>
              </p:nvGrpSpPr>
              <p:grpSpPr>
                <a:xfrm>
                  <a:off x="5764923" y="2955107"/>
                  <a:ext cx="667302" cy="1540750"/>
                  <a:chOff x="1301924" y="3351213"/>
                  <a:chExt cx="195263" cy="450851"/>
                </a:xfrm>
                <a:solidFill>
                  <a:srgbClr val="E6E6E1"/>
                </a:solidFill>
              </p:grpSpPr>
              <p:sp>
                <p:nvSpPr>
                  <p:cNvPr id="31" name="Oval 15"/>
                  <p:cNvSpPr>
                    <a:spLocks noChangeArrowheads="1"/>
                  </p:cNvSpPr>
                  <p:nvPr/>
                </p:nvSpPr>
                <p:spPr bwMode="auto">
                  <a:xfrm>
                    <a:off x="1362249" y="3351213"/>
                    <a:ext cx="82550" cy="80963"/>
                  </a:xfrm>
                  <a:prstGeom prst="ellipse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 dirty="0">
                      <a:solidFill>
                        <a:schemeClr val="tx1"/>
                      </a:solidFill>
                      <a:ea typeface="明兰" panose="02010600030101010101" pitchFamily="2" charset="-122"/>
                    </a:endParaRPr>
                  </a:p>
                </p:txBody>
              </p:sp>
              <p:sp>
                <p:nvSpPr>
                  <p:cNvPr id="32" name="Freeform 16"/>
                  <p:cNvSpPr/>
                  <p:nvPr/>
                </p:nvSpPr>
                <p:spPr bwMode="auto">
                  <a:xfrm>
                    <a:off x="1301924" y="3444876"/>
                    <a:ext cx="195263" cy="357188"/>
                  </a:xfrm>
                  <a:custGeom>
                    <a:avLst/>
                    <a:gdLst>
                      <a:gd name="T0" fmla="*/ 49 w 49"/>
                      <a:gd name="T1" fmla="*/ 11 h 93"/>
                      <a:gd name="T2" fmla="*/ 35 w 49"/>
                      <a:gd name="T3" fmla="*/ 0 h 93"/>
                      <a:gd name="T4" fmla="*/ 15 w 49"/>
                      <a:gd name="T5" fmla="*/ 0 h 93"/>
                      <a:gd name="T6" fmla="*/ 0 w 49"/>
                      <a:gd name="T7" fmla="*/ 11 h 93"/>
                      <a:gd name="T8" fmla="*/ 0 w 49"/>
                      <a:gd name="T9" fmla="*/ 37 h 93"/>
                      <a:gd name="T10" fmla="*/ 0 w 49"/>
                      <a:gd name="T11" fmla="*/ 37 h 93"/>
                      <a:gd name="T12" fmla="*/ 0 w 49"/>
                      <a:gd name="T13" fmla="*/ 37 h 93"/>
                      <a:gd name="T14" fmla="*/ 5 w 49"/>
                      <a:gd name="T15" fmla="*/ 41 h 93"/>
                      <a:gd name="T16" fmla="*/ 9 w 49"/>
                      <a:gd name="T17" fmla="*/ 37 h 93"/>
                      <a:gd name="T18" fmla="*/ 9 w 49"/>
                      <a:gd name="T19" fmla="*/ 37 h 93"/>
                      <a:gd name="T20" fmla="*/ 9 w 49"/>
                      <a:gd name="T21" fmla="*/ 37 h 93"/>
                      <a:gd name="T22" fmla="*/ 9 w 49"/>
                      <a:gd name="T23" fmla="*/ 13 h 93"/>
                      <a:gd name="T24" fmla="*/ 12 w 49"/>
                      <a:gd name="T25" fmla="*/ 13 h 93"/>
                      <a:gd name="T26" fmla="*/ 12 w 49"/>
                      <a:gd name="T27" fmla="*/ 87 h 93"/>
                      <a:gd name="T28" fmla="*/ 18 w 49"/>
                      <a:gd name="T29" fmla="*/ 93 h 93"/>
                      <a:gd name="T30" fmla="*/ 23 w 49"/>
                      <a:gd name="T31" fmla="*/ 87 h 93"/>
                      <a:gd name="T32" fmla="*/ 23 w 49"/>
                      <a:gd name="T33" fmla="*/ 40 h 93"/>
                      <a:gd name="T34" fmla="*/ 26 w 49"/>
                      <a:gd name="T35" fmla="*/ 40 h 93"/>
                      <a:gd name="T36" fmla="*/ 26 w 49"/>
                      <a:gd name="T37" fmla="*/ 87 h 93"/>
                      <a:gd name="T38" fmla="*/ 26 w 49"/>
                      <a:gd name="T39" fmla="*/ 87 h 93"/>
                      <a:gd name="T40" fmla="*/ 32 w 49"/>
                      <a:gd name="T41" fmla="*/ 93 h 93"/>
                      <a:gd name="T42" fmla="*/ 38 w 49"/>
                      <a:gd name="T43" fmla="*/ 87 h 93"/>
                      <a:gd name="T44" fmla="*/ 38 w 49"/>
                      <a:gd name="T45" fmla="*/ 13 h 93"/>
                      <a:gd name="T46" fmla="*/ 41 w 49"/>
                      <a:gd name="T47" fmla="*/ 13 h 93"/>
                      <a:gd name="T48" fmla="*/ 41 w 49"/>
                      <a:gd name="T49" fmla="*/ 37 h 93"/>
                      <a:gd name="T50" fmla="*/ 41 w 49"/>
                      <a:gd name="T51" fmla="*/ 37 h 93"/>
                      <a:gd name="T52" fmla="*/ 41 w 49"/>
                      <a:gd name="T53" fmla="*/ 37 h 93"/>
                      <a:gd name="T54" fmla="*/ 45 w 49"/>
                      <a:gd name="T55" fmla="*/ 41 h 93"/>
                      <a:gd name="T56" fmla="*/ 49 w 49"/>
                      <a:gd name="T57" fmla="*/ 37 h 93"/>
                      <a:gd name="T58" fmla="*/ 49 w 49"/>
                      <a:gd name="T59" fmla="*/ 37 h 93"/>
                      <a:gd name="T60" fmla="*/ 49 w 49"/>
                      <a:gd name="T61" fmla="*/ 37 h 93"/>
                      <a:gd name="T62" fmla="*/ 49 w 49"/>
                      <a:gd name="T63" fmla="*/ 11 h 9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49" h="93">
                        <a:moveTo>
                          <a:pt x="49" y="11"/>
                        </a:moveTo>
                        <a:cubicBezTo>
                          <a:pt x="48" y="0"/>
                          <a:pt x="35" y="0"/>
                          <a:pt x="35" y="0"/>
                        </a:cubicBezTo>
                        <a:cubicBezTo>
                          <a:pt x="15" y="0"/>
                          <a:pt x="15" y="0"/>
                          <a:pt x="15" y="0"/>
                        </a:cubicBezTo>
                        <a:cubicBezTo>
                          <a:pt x="0" y="1"/>
                          <a:pt x="0" y="11"/>
                          <a:pt x="0" y="11"/>
                        </a:cubicBezTo>
                        <a:cubicBezTo>
                          <a:pt x="0" y="37"/>
                          <a:pt x="0" y="37"/>
                          <a:pt x="0" y="37"/>
                        </a:cubicBezTo>
                        <a:cubicBezTo>
                          <a:pt x="0" y="37"/>
                          <a:pt x="0" y="37"/>
                          <a:pt x="0" y="37"/>
                        </a:cubicBezTo>
                        <a:cubicBezTo>
                          <a:pt x="0" y="37"/>
                          <a:pt x="0" y="37"/>
                          <a:pt x="0" y="37"/>
                        </a:cubicBezTo>
                        <a:cubicBezTo>
                          <a:pt x="0" y="39"/>
                          <a:pt x="2" y="41"/>
                          <a:pt x="5" y="41"/>
                        </a:cubicBezTo>
                        <a:cubicBezTo>
                          <a:pt x="7" y="41"/>
                          <a:pt x="9" y="39"/>
                          <a:pt x="9" y="37"/>
                        </a:cubicBezTo>
                        <a:cubicBezTo>
                          <a:pt x="9" y="37"/>
                          <a:pt x="9" y="37"/>
                          <a:pt x="9" y="37"/>
                        </a:cubicBezTo>
                        <a:cubicBezTo>
                          <a:pt x="9" y="37"/>
                          <a:pt x="9" y="37"/>
                          <a:pt x="9" y="37"/>
                        </a:cubicBezTo>
                        <a:cubicBezTo>
                          <a:pt x="9" y="13"/>
                          <a:pt x="9" y="13"/>
                          <a:pt x="9" y="13"/>
                        </a:cubicBezTo>
                        <a:cubicBezTo>
                          <a:pt x="12" y="13"/>
                          <a:pt x="12" y="13"/>
                          <a:pt x="12" y="13"/>
                        </a:cubicBezTo>
                        <a:cubicBezTo>
                          <a:pt x="12" y="87"/>
                          <a:pt x="12" y="87"/>
                          <a:pt x="12" y="87"/>
                        </a:cubicBezTo>
                        <a:cubicBezTo>
                          <a:pt x="12" y="90"/>
                          <a:pt x="14" y="93"/>
                          <a:pt x="18" y="93"/>
                        </a:cubicBezTo>
                        <a:cubicBezTo>
                          <a:pt x="21" y="93"/>
                          <a:pt x="23" y="90"/>
                          <a:pt x="23" y="87"/>
                        </a:cubicBezTo>
                        <a:cubicBezTo>
                          <a:pt x="23" y="40"/>
                          <a:pt x="23" y="40"/>
                          <a:pt x="23" y="40"/>
                        </a:cubicBezTo>
                        <a:cubicBezTo>
                          <a:pt x="26" y="40"/>
                          <a:pt x="26" y="40"/>
                          <a:pt x="26" y="40"/>
                        </a:cubicBezTo>
                        <a:cubicBezTo>
                          <a:pt x="26" y="87"/>
                          <a:pt x="26" y="87"/>
                          <a:pt x="26" y="87"/>
                        </a:cubicBezTo>
                        <a:cubicBezTo>
                          <a:pt x="26" y="87"/>
                          <a:pt x="26" y="87"/>
                          <a:pt x="26" y="87"/>
                        </a:cubicBezTo>
                        <a:cubicBezTo>
                          <a:pt x="26" y="90"/>
                          <a:pt x="29" y="93"/>
                          <a:pt x="32" y="93"/>
                        </a:cubicBezTo>
                        <a:cubicBezTo>
                          <a:pt x="35" y="93"/>
                          <a:pt x="38" y="90"/>
                          <a:pt x="38" y="87"/>
                        </a:cubicBezTo>
                        <a:cubicBezTo>
                          <a:pt x="38" y="13"/>
                          <a:pt x="38" y="13"/>
                          <a:pt x="38" y="13"/>
                        </a:cubicBezTo>
                        <a:cubicBezTo>
                          <a:pt x="41" y="13"/>
                          <a:pt x="41" y="13"/>
                          <a:pt x="41" y="13"/>
                        </a:cubicBezTo>
                        <a:cubicBezTo>
                          <a:pt x="41" y="37"/>
                          <a:pt x="41" y="37"/>
                          <a:pt x="41" y="37"/>
                        </a:cubicBezTo>
                        <a:cubicBezTo>
                          <a:pt x="41" y="37"/>
                          <a:pt x="41" y="37"/>
                          <a:pt x="41" y="37"/>
                        </a:cubicBezTo>
                        <a:cubicBezTo>
                          <a:pt x="41" y="37"/>
                          <a:pt x="41" y="37"/>
                          <a:pt x="41" y="37"/>
                        </a:cubicBezTo>
                        <a:cubicBezTo>
                          <a:pt x="41" y="39"/>
                          <a:pt x="43" y="41"/>
                          <a:pt x="45" y="41"/>
                        </a:cubicBezTo>
                        <a:cubicBezTo>
                          <a:pt x="47" y="41"/>
                          <a:pt x="49" y="39"/>
                          <a:pt x="49" y="37"/>
                        </a:cubicBezTo>
                        <a:cubicBezTo>
                          <a:pt x="49" y="37"/>
                          <a:pt x="49" y="37"/>
                          <a:pt x="49" y="37"/>
                        </a:cubicBezTo>
                        <a:cubicBezTo>
                          <a:pt x="49" y="37"/>
                          <a:pt x="49" y="37"/>
                          <a:pt x="49" y="37"/>
                        </a:cubicBezTo>
                        <a:lnTo>
                          <a:pt x="49" y="11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 dirty="0">
                      <a:solidFill>
                        <a:schemeClr val="tx1"/>
                      </a:solidFill>
                      <a:ea typeface="明兰" panose="02010600030101010101" pitchFamily="2" charset="-122"/>
                    </a:endParaRPr>
                  </a:p>
                </p:txBody>
              </p:sp>
            </p:grpSp>
            <p:sp>
              <p:nvSpPr>
                <p:cNvPr id="35" name="矩形 34"/>
                <p:cNvSpPr/>
                <p:nvPr/>
              </p:nvSpPr>
              <p:spPr>
                <a:xfrm>
                  <a:off x="5604903" y="4350488"/>
                  <a:ext cx="1020624" cy="188770"/>
                </a:xfrm>
                <a:prstGeom prst="rect">
                  <a:avLst/>
                </a:prstGeom>
                <a:solidFill>
                  <a:srgbClr val="E6E6E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  <a:ea typeface="明兰" panose="02010600030101010101" pitchFamily="2" charset="-122"/>
                  </a:endParaRPr>
                </a:p>
              </p:txBody>
            </p:sp>
          </p:grp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2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2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6" presetClass="emph" presetSubtype="0" fill="hold" nodeType="afterEffect" p14:presetBounceEnd="89000">
                                      <p:stCondLst>
                                        <p:cond delay="0"/>
                                      </p:stCondLst>
                                      <p:childTnLst>
                                        <p:animScale p14:bounceEnd="89000">
                                          <p:cBhvr>
                                            <p:cTn id="11" dur="75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3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16667E-7 2.96296E-6 L 0.12956 0.19375 " pathEditMode="relative" rAng="0" ptsTypes="AA">
                                          <p:cBhvr>
                                            <p:cTn id="17" dur="1500" spd="-100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6471" y="967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04167E-6 4.07407E-6 L 0.12799 -0.18125 " pathEditMode="relative" rAng="0" ptsTypes="AA">
                                          <p:cBhvr>
                                            <p:cTn id="22" dur="1500" spd="-100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6393" y="-9074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3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5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8.33333E-7 2.96296E-6 L -0.1332 0.19375 " pathEditMode="relative" rAng="0" ptsTypes="AA">
                                          <p:cBhvr>
                                            <p:cTn id="27" dur="1500" spd="-100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6667" y="967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5E-6 4.07407E-6 L -0.12735 -0.18125 " pathEditMode="relative" rAng="0" ptsTypes="AA">
                                          <p:cBhvr>
                                            <p:cTn id="32" dur="1500" spd="-100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6367" y="-9074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3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5" dur="250"/>
                                            <p:tgtEl>
                                              <p:spTgt spid="2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8" dur="250"/>
                                            <p:tgtEl>
                                              <p:spTgt spid="2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" grpId="0" build="allAtOnce"/>
          <p:bldP spid="28" grpId="0" build="allAtOnce"/>
          <p:bldP spid="20" grpId="0" bldLvl="0" animBg="1"/>
          <p:bldP spid="20" grpId="1" bldLvl="0" animBg="1"/>
          <p:bldP spid="22" grpId="0" bldLvl="0" animBg="1"/>
          <p:bldP spid="22" grpId="1" bldLvl="0" animBg="1"/>
          <p:bldP spid="24" grpId="0" bldLvl="0" animBg="1"/>
          <p:bldP spid="24" grpId="1" bldLvl="0" animBg="1"/>
          <p:bldP spid="25" grpId="0" bldLvl="0" animBg="1"/>
          <p:bldP spid="25" grpId="1" bldLvl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2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2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6" presetClass="emp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1" dur="75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3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16667E-7 2.96296E-6 L 0.12956 0.19375 " pathEditMode="relative" rAng="0" ptsTypes="AA">
                                          <p:cBhvr>
                                            <p:cTn id="17" dur="1500" spd="-100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6471" y="967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04167E-6 4.07407E-6 L 0.12799 -0.18125 " pathEditMode="relative" rAng="0" ptsTypes="AA">
                                          <p:cBhvr>
                                            <p:cTn id="22" dur="1500" spd="-100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6393" y="-9074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3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5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8.33333E-7 2.96296E-6 L -0.1332 0.19375 " pathEditMode="relative" rAng="0" ptsTypes="AA">
                                          <p:cBhvr>
                                            <p:cTn id="27" dur="1500" spd="-100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6667" y="967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5E-6 4.07407E-6 L -0.12735 -0.18125 " pathEditMode="relative" rAng="0" ptsTypes="AA">
                                          <p:cBhvr>
                                            <p:cTn id="32" dur="1500" spd="-100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6367" y="-9074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3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5" dur="250"/>
                                            <p:tgtEl>
                                              <p:spTgt spid="2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8" dur="250"/>
                                            <p:tgtEl>
                                              <p:spTgt spid="2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" grpId="0" build="allAtOnce"/>
          <p:bldP spid="28" grpId="0" build="allAtOnce"/>
          <p:bldP spid="20" grpId="0" bldLvl="0" animBg="1"/>
          <p:bldP spid="20" grpId="1" bldLvl="0" animBg="1"/>
          <p:bldP spid="22" grpId="0" bldLvl="0" animBg="1"/>
          <p:bldP spid="22" grpId="1" bldLvl="0" animBg="1"/>
          <p:bldP spid="24" grpId="0" bldLvl="0" animBg="1"/>
          <p:bldP spid="24" grpId="1" bldLvl="0" animBg="1"/>
          <p:bldP spid="25" grpId="0" bldLvl="0" animBg="1"/>
          <p:bldP spid="25" grpId="1" bldLvl="0" animBg="1"/>
        </p:bldLst>
      </p:timing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8"/>
          <p:cNvSpPr txBox="1"/>
          <p:nvPr/>
        </p:nvSpPr>
        <p:spPr>
          <a:xfrm>
            <a:off x="2555188" y="4071212"/>
            <a:ext cx="27736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spc="300" dirty="0">
                <a:solidFill>
                  <a:schemeClr val="bg1"/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  <a:cs typeface="Segoe UI Light" panose="020B0502040204020203" pitchFamily="34" charset="0"/>
              </a:rPr>
              <a:t>敬请指正</a:t>
            </a:r>
            <a:endParaRPr lang="zh-CN" altLang="en-US" sz="4800" spc="300" dirty="0">
              <a:solidFill>
                <a:schemeClr val="bg1"/>
              </a:solidFill>
              <a:latin typeface="方正大黑简体" panose="02010601030101010101" pitchFamily="2" charset="-122"/>
              <a:ea typeface="方正大黑简体" panose="02010601030101010101" pitchFamily="2" charset="-122"/>
              <a:cs typeface="Segoe UI Light" panose="020B0502040204020203" pitchFamily="34" charset="0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9009819" y="4206080"/>
            <a:ext cx="74376" cy="198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 dirty="0">
              <a:solidFill>
                <a:schemeClr val="bg1"/>
              </a:solidFill>
              <a:latin typeface="明兰" panose="02010600030101010101" pitchFamily="2" charset="-122"/>
              <a:ea typeface="明兰" panose="02010600030101010101" pitchFamily="2" charset="-122"/>
              <a:sym typeface="华文细黑" panose="02010600040101010101" pitchFamily="2" charset="-122"/>
            </a:endParaRPr>
          </a:p>
        </p:txBody>
      </p:sp>
      <p:grpSp>
        <p:nvGrpSpPr>
          <p:cNvPr id="67" name="组合 66"/>
          <p:cNvGrpSpPr/>
          <p:nvPr/>
        </p:nvGrpSpPr>
        <p:grpSpPr>
          <a:xfrm>
            <a:off x="2687035" y="3223319"/>
            <a:ext cx="1597872" cy="451870"/>
            <a:chOff x="479376" y="479847"/>
            <a:chExt cx="4271963" cy="1208088"/>
          </a:xfrm>
          <a:solidFill>
            <a:schemeClr val="bg1"/>
          </a:solidFill>
        </p:grpSpPr>
        <p:sp>
          <p:nvSpPr>
            <p:cNvPr id="68" name="Freeform 5"/>
            <p:cNvSpPr/>
            <p:nvPr userDrawn="1"/>
          </p:nvSpPr>
          <p:spPr bwMode="auto">
            <a:xfrm>
              <a:off x="833389" y="1516485"/>
              <a:ext cx="63500" cy="84138"/>
            </a:xfrm>
            <a:custGeom>
              <a:avLst/>
              <a:gdLst>
                <a:gd name="T0" fmla="*/ 11 w 17"/>
                <a:gd name="T1" fmla="*/ 22 h 22"/>
                <a:gd name="T2" fmla="*/ 11 w 17"/>
                <a:gd name="T3" fmla="*/ 22 h 22"/>
                <a:gd name="T4" fmla="*/ 6 w 17"/>
                <a:gd name="T5" fmla="*/ 20 h 22"/>
                <a:gd name="T6" fmla="*/ 0 w 17"/>
                <a:gd name="T7" fmla="*/ 17 h 22"/>
                <a:gd name="T8" fmla="*/ 0 w 17"/>
                <a:gd name="T9" fmla="*/ 17 h 22"/>
                <a:gd name="T10" fmla="*/ 0 w 17"/>
                <a:gd name="T11" fmla="*/ 16 h 22"/>
                <a:gd name="T12" fmla="*/ 0 w 17"/>
                <a:gd name="T13" fmla="*/ 16 h 22"/>
                <a:gd name="T14" fmla="*/ 2 w 17"/>
                <a:gd name="T15" fmla="*/ 17 h 22"/>
                <a:gd name="T16" fmla="*/ 3 w 17"/>
                <a:gd name="T17" fmla="*/ 17 h 22"/>
                <a:gd name="T18" fmla="*/ 4 w 17"/>
                <a:gd name="T19" fmla="*/ 17 h 22"/>
                <a:gd name="T20" fmla="*/ 7 w 17"/>
                <a:gd name="T21" fmla="*/ 12 h 22"/>
                <a:gd name="T22" fmla="*/ 8 w 17"/>
                <a:gd name="T23" fmla="*/ 8 h 22"/>
                <a:gd name="T24" fmla="*/ 10 w 17"/>
                <a:gd name="T25" fmla="*/ 4 h 22"/>
                <a:gd name="T26" fmla="*/ 11 w 17"/>
                <a:gd name="T27" fmla="*/ 3 h 22"/>
                <a:gd name="T28" fmla="*/ 11 w 17"/>
                <a:gd name="T29" fmla="*/ 2 h 22"/>
                <a:gd name="T30" fmla="*/ 10 w 17"/>
                <a:gd name="T31" fmla="*/ 2 h 22"/>
                <a:gd name="T32" fmla="*/ 6 w 17"/>
                <a:gd name="T33" fmla="*/ 2 h 22"/>
                <a:gd name="T34" fmla="*/ 6 w 17"/>
                <a:gd name="T35" fmla="*/ 2 h 22"/>
                <a:gd name="T36" fmla="*/ 6 w 17"/>
                <a:gd name="T37" fmla="*/ 0 h 22"/>
                <a:gd name="T38" fmla="*/ 6 w 17"/>
                <a:gd name="T39" fmla="*/ 0 h 22"/>
                <a:gd name="T40" fmla="*/ 16 w 17"/>
                <a:gd name="T41" fmla="*/ 1 h 22"/>
                <a:gd name="T42" fmla="*/ 17 w 17"/>
                <a:gd name="T43" fmla="*/ 1 h 22"/>
                <a:gd name="T44" fmla="*/ 15 w 17"/>
                <a:gd name="T45" fmla="*/ 4 h 22"/>
                <a:gd name="T46" fmla="*/ 14 w 17"/>
                <a:gd name="T47" fmla="*/ 7 h 22"/>
                <a:gd name="T48" fmla="*/ 11 w 17"/>
                <a:gd name="T49" fmla="*/ 13 h 22"/>
                <a:gd name="T50" fmla="*/ 8 w 17"/>
                <a:gd name="T51" fmla="*/ 19 h 22"/>
                <a:gd name="T52" fmla="*/ 9 w 17"/>
                <a:gd name="T53" fmla="*/ 20 h 22"/>
                <a:gd name="T54" fmla="*/ 11 w 17"/>
                <a:gd name="T55" fmla="*/ 21 h 22"/>
                <a:gd name="T56" fmla="*/ 11 w 17"/>
                <a:gd name="T57" fmla="*/ 21 h 22"/>
                <a:gd name="T58" fmla="*/ 11 w 17"/>
                <a:gd name="T5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7" h="22">
                  <a:moveTo>
                    <a:pt x="11" y="22"/>
                  </a:moveTo>
                  <a:cubicBezTo>
                    <a:pt x="11" y="22"/>
                    <a:pt x="11" y="22"/>
                    <a:pt x="11" y="22"/>
                  </a:cubicBezTo>
                  <a:cubicBezTo>
                    <a:pt x="9" y="22"/>
                    <a:pt x="8" y="21"/>
                    <a:pt x="6" y="20"/>
                  </a:cubicBezTo>
                  <a:cubicBezTo>
                    <a:pt x="4" y="19"/>
                    <a:pt x="2" y="18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16"/>
                    <a:pt x="1" y="17"/>
                    <a:pt x="2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5" y="17"/>
                    <a:pt x="5" y="15"/>
                    <a:pt x="7" y="12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9" y="7"/>
                    <a:pt x="10" y="6"/>
                    <a:pt x="10" y="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2"/>
                    <a:pt x="10" y="2"/>
                    <a:pt x="10" y="2"/>
                  </a:cubicBezTo>
                  <a:cubicBezTo>
                    <a:pt x="8" y="2"/>
                    <a:pt x="7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1"/>
                    <a:pt x="6" y="1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9" y="0"/>
                    <a:pt x="13" y="1"/>
                    <a:pt x="16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6" y="2"/>
                    <a:pt x="16" y="2"/>
                    <a:pt x="15" y="4"/>
                  </a:cubicBezTo>
                  <a:cubicBezTo>
                    <a:pt x="15" y="4"/>
                    <a:pt x="14" y="5"/>
                    <a:pt x="14" y="7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9" y="17"/>
                    <a:pt x="8" y="19"/>
                    <a:pt x="8" y="19"/>
                  </a:cubicBezTo>
                  <a:cubicBezTo>
                    <a:pt x="8" y="19"/>
                    <a:pt x="8" y="20"/>
                    <a:pt x="9" y="20"/>
                  </a:cubicBezTo>
                  <a:cubicBezTo>
                    <a:pt x="9" y="20"/>
                    <a:pt x="10" y="20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lnTo>
                    <a:pt x="11" y="2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Freeform 6"/>
            <p:cNvSpPr>
              <a:spLocks noEditPoints="1"/>
            </p:cNvSpPr>
            <p:nvPr userDrawn="1"/>
          </p:nvSpPr>
          <p:spPr bwMode="auto">
            <a:xfrm>
              <a:off x="976264" y="1554585"/>
              <a:ext cx="63500" cy="84138"/>
            </a:xfrm>
            <a:custGeom>
              <a:avLst/>
              <a:gdLst>
                <a:gd name="T0" fmla="*/ 16 w 17"/>
                <a:gd name="T1" fmla="*/ 16 h 22"/>
                <a:gd name="T2" fmla="*/ 15 w 17"/>
                <a:gd name="T3" fmla="*/ 19 h 22"/>
                <a:gd name="T4" fmla="*/ 10 w 17"/>
                <a:gd name="T5" fmla="*/ 22 h 22"/>
                <a:gd name="T6" fmla="*/ 7 w 17"/>
                <a:gd name="T7" fmla="*/ 22 h 22"/>
                <a:gd name="T8" fmla="*/ 1 w 17"/>
                <a:gd name="T9" fmla="*/ 18 h 22"/>
                <a:gd name="T10" fmla="*/ 1 w 17"/>
                <a:gd name="T11" fmla="*/ 15 h 22"/>
                <a:gd name="T12" fmla="*/ 3 w 17"/>
                <a:gd name="T13" fmla="*/ 11 h 22"/>
                <a:gd name="T14" fmla="*/ 5 w 17"/>
                <a:gd name="T15" fmla="*/ 10 h 22"/>
                <a:gd name="T16" fmla="*/ 3 w 17"/>
                <a:gd name="T17" fmla="*/ 5 h 22"/>
                <a:gd name="T18" fmla="*/ 7 w 17"/>
                <a:gd name="T19" fmla="*/ 0 h 22"/>
                <a:gd name="T20" fmla="*/ 11 w 17"/>
                <a:gd name="T21" fmla="*/ 0 h 22"/>
                <a:gd name="T22" fmla="*/ 15 w 17"/>
                <a:gd name="T23" fmla="*/ 2 h 22"/>
                <a:gd name="T24" fmla="*/ 17 w 17"/>
                <a:gd name="T25" fmla="*/ 5 h 22"/>
                <a:gd name="T26" fmla="*/ 13 w 17"/>
                <a:gd name="T27" fmla="*/ 9 h 22"/>
                <a:gd name="T28" fmla="*/ 16 w 17"/>
                <a:gd name="T29" fmla="*/ 12 h 22"/>
                <a:gd name="T30" fmla="*/ 16 w 17"/>
                <a:gd name="T31" fmla="*/ 16 h 22"/>
                <a:gd name="T32" fmla="*/ 12 w 17"/>
                <a:gd name="T33" fmla="*/ 17 h 22"/>
                <a:gd name="T34" fmla="*/ 10 w 17"/>
                <a:gd name="T35" fmla="*/ 13 h 22"/>
                <a:gd name="T36" fmla="*/ 7 w 17"/>
                <a:gd name="T37" fmla="*/ 11 h 22"/>
                <a:gd name="T38" fmla="*/ 7 w 17"/>
                <a:gd name="T39" fmla="*/ 11 h 22"/>
                <a:gd name="T40" fmla="*/ 4 w 17"/>
                <a:gd name="T41" fmla="*/ 15 h 22"/>
                <a:gd name="T42" fmla="*/ 4 w 17"/>
                <a:gd name="T43" fmla="*/ 18 h 22"/>
                <a:gd name="T44" fmla="*/ 8 w 17"/>
                <a:gd name="T45" fmla="*/ 20 h 22"/>
                <a:gd name="T46" fmla="*/ 11 w 17"/>
                <a:gd name="T47" fmla="*/ 20 h 22"/>
                <a:gd name="T48" fmla="*/ 12 w 17"/>
                <a:gd name="T49" fmla="*/ 17 h 22"/>
                <a:gd name="T50" fmla="*/ 14 w 17"/>
                <a:gd name="T51" fmla="*/ 5 h 22"/>
                <a:gd name="T52" fmla="*/ 13 w 17"/>
                <a:gd name="T53" fmla="*/ 3 h 22"/>
                <a:gd name="T54" fmla="*/ 10 w 17"/>
                <a:gd name="T55" fmla="*/ 1 h 22"/>
                <a:gd name="T56" fmla="*/ 8 w 17"/>
                <a:gd name="T57" fmla="*/ 2 h 22"/>
                <a:gd name="T58" fmla="*/ 6 w 17"/>
                <a:gd name="T59" fmla="*/ 4 h 22"/>
                <a:gd name="T60" fmla="*/ 7 w 17"/>
                <a:gd name="T61" fmla="*/ 6 h 22"/>
                <a:gd name="T62" fmla="*/ 9 w 17"/>
                <a:gd name="T63" fmla="*/ 7 h 22"/>
                <a:gd name="T64" fmla="*/ 10 w 17"/>
                <a:gd name="T65" fmla="*/ 8 h 22"/>
                <a:gd name="T66" fmla="*/ 11 w 17"/>
                <a:gd name="T67" fmla="*/ 9 h 22"/>
                <a:gd name="T68" fmla="*/ 14 w 17"/>
                <a:gd name="T69" fmla="*/ 5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7" h="22">
                  <a:moveTo>
                    <a:pt x="16" y="16"/>
                  </a:moveTo>
                  <a:cubicBezTo>
                    <a:pt x="16" y="17"/>
                    <a:pt x="16" y="18"/>
                    <a:pt x="15" y="19"/>
                  </a:cubicBezTo>
                  <a:cubicBezTo>
                    <a:pt x="14" y="20"/>
                    <a:pt x="12" y="22"/>
                    <a:pt x="10" y="22"/>
                  </a:cubicBezTo>
                  <a:cubicBezTo>
                    <a:pt x="9" y="22"/>
                    <a:pt x="8" y="22"/>
                    <a:pt x="7" y="22"/>
                  </a:cubicBezTo>
                  <a:cubicBezTo>
                    <a:pt x="4" y="22"/>
                    <a:pt x="2" y="20"/>
                    <a:pt x="1" y="18"/>
                  </a:cubicBezTo>
                  <a:cubicBezTo>
                    <a:pt x="1" y="18"/>
                    <a:pt x="0" y="16"/>
                    <a:pt x="1" y="15"/>
                  </a:cubicBezTo>
                  <a:cubicBezTo>
                    <a:pt x="1" y="14"/>
                    <a:pt x="2" y="12"/>
                    <a:pt x="3" y="11"/>
                  </a:cubicBezTo>
                  <a:cubicBezTo>
                    <a:pt x="3" y="11"/>
                    <a:pt x="4" y="11"/>
                    <a:pt x="5" y="10"/>
                  </a:cubicBezTo>
                  <a:cubicBezTo>
                    <a:pt x="3" y="9"/>
                    <a:pt x="2" y="7"/>
                    <a:pt x="3" y="5"/>
                  </a:cubicBezTo>
                  <a:cubicBezTo>
                    <a:pt x="3" y="2"/>
                    <a:pt x="4" y="1"/>
                    <a:pt x="7" y="0"/>
                  </a:cubicBezTo>
                  <a:cubicBezTo>
                    <a:pt x="8" y="0"/>
                    <a:pt x="9" y="0"/>
                    <a:pt x="11" y="0"/>
                  </a:cubicBezTo>
                  <a:cubicBezTo>
                    <a:pt x="13" y="0"/>
                    <a:pt x="14" y="1"/>
                    <a:pt x="15" y="2"/>
                  </a:cubicBezTo>
                  <a:cubicBezTo>
                    <a:pt x="16" y="3"/>
                    <a:pt x="17" y="4"/>
                    <a:pt x="17" y="5"/>
                  </a:cubicBezTo>
                  <a:cubicBezTo>
                    <a:pt x="16" y="7"/>
                    <a:pt x="15" y="9"/>
                    <a:pt x="13" y="9"/>
                  </a:cubicBezTo>
                  <a:cubicBezTo>
                    <a:pt x="14" y="10"/>
                    <a:pt x="15" y="11"/>
                    <a:pt x="16" y="12"/>
                  </a:cubicBezTo>
                  <a:cubicBezTo>
                    <a:pt x="16" y="13"/>
                    <a:pt x="16" y="14"/>
                    <a:pt x="16" y="16"/>
                  </a:cubicBezTo>
                  <a:close/>
                  <a:moveTo>
                    <a:pt x="12" y="17"/>
                  </a:moveTo>
                  <a:cubicBezTo>
                    <a:pt x="12" y="15"/>
                    <a:pt x="12" y="14"/>
                    <a:pt x="10" y="13"/>
                  </a:cubicBezTo>
                  <a:cubicBezTo>
                    <a:pt x="9" y="13"/>
                    <a:pt x="8" y="12"/>
                    <a:pt x="7" y="1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5" y="12"/>
                    <a:pt x="4" y="13"/>
                    <a:pt x="4" y="15"/>
                  </a:cubicBezTo>
                  <a:cubicBezTo>
                    <a:pt x="4" y="16"/>
                    <a:pt x="4" y="17"/>
                    <a:pt x="4" y="18"/>
                  </a:cubicBezTo>
                  <a:cubicBezTo>
                    <a:pt x="5" y="19"/>
                    <a:pt x="6" y="20"/>
                    <a:pt x="8" y="20"/>
                  </a:cubicBezTo>
                  <a:cubicBezTo>
                    <a:pt x="9" y="20"/>
                    <a:pt x="10" y="20"/>
                    <a:pt x="11" y="20"/>
                  </a:cubicBezTo>
                  <a:cubicBezTo>
                    <a:pt x="12" y="19"/>
                    <a:pt x="12" y="18"/>
                    <a:pt x="12" y="17"/>
                  </a:cubicBezTo>
                  <a:close/>
                  <a:moveTo>
                    <a:pt x="14" y="5"/>
                  </a:moveTo>
                  <a:cubicBezTo>
                    <a:pt x="14" y="4"/>
                    <a:pt x="13" y="3"/>
                    <a:pt x="13" y="3"/>
                  </a:cubicBezTo>
                  <a:cubicBezTo>
                    <a:pt x="12" y="2"/>
                    <a:pt x="11" y="2"/>
                    <a:pt x="10" y="1"/>
                  </a:cubicBezTo>
                  <a:cubicBezTo>
                    <a:pt x="9" y="1"/>
                    <a:pt x="8" y="1"/>
                    <a:pt x="8" y="2"/>
                  </a:cubicBezTo>
                  <a:cubicBezTo>
                    <a:pt x="7" y="2"/>
                    <a:pt x="7" y="3"/>
                    <a:pt x="6" y="4"/>
                  </a:cubicBezTo>
                  <a:cubicBezTo>
                    <a:pt x="6" y="5"/>
                    <a:pt x="7" y="5"/>
                    <a:pt x="7" y="6"/>
                  </a:cubicBezTo>
                  <a:cubicBezTo>
                    <a:pt x="8" y="7"/>
                    <a:pt x="8" y="7"/>
                    <a:pt x="9" y="7"/>
                  </a:cubicBezTo>
                  <a:cubicBezTo>
                    <a:pt x="9" y="8"/>
                    <a:pt x="10" y="8"/>
                    <a:pt x="10" y="8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2" y="8"/>
                    <a:pt x="13" y="7"/>
                    <a:pt x="14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Freeform 7"/>
            <p:cNvSpPr>
              <a:spLocks noEditPoints="1"/>
            </p:cNvSpPr>
            <p:nvPr userDrawn="1"/>
          </p:nvSpPr>
          <p:spPr bwMode="auto">
            <a:xfrm>
              <a:off x="1114376" y="1551410"/>
              <a:ext cx="65088" cy="90488"/>
            </a:xfrm>
            <a:custGeom>
              <a:avLst/>
              <a:gdLst>
                <a:gd name="T0" fmla="*/ 16 w 17"/>
                <a:gd name="T1" fmla="*/ 9 h 24"/>
                <a:gd name="T2" fmla="*/ 16 w 17"/>
                <a:gd name="T3" fmla="*/ 16 h 24"/>
                <a:gd name="T4" fmla="*/ 12 w 17"/>
                <a:gd name="T5" fmla="*/ 21 h 24"/>
                <a:gd name="T6" fmla="*/ 5 w 17"/>
                <a:gd name="T7" fmla="*/ 24 h 24"/>
                <a:gd name="T8" fmla="*/ 4 w 17"/>
                <a:gd name="T9" fmla="*/ 23 h 24"/>
                <a:gd name="T10" fmla="*/ 4 w 17"/>
                <a:gd name="T11" fmla="*/ 22 h 24"/>
                <a:gd name="T12" fmla="*/ 6 w 17"/>
                <a:gd name="T13" fmla="*/ 22 h 24"/>
                <a:gd name="T14" fmla="*/ 10 w 17"/>
                <a:gd name="T15" fmla="*/ 20 h 24"/>
                <a:gd name="T16" fmla="*/ 11 w 17"/>
                <a:gd name="T17" fmla="*/ 17 h 24"/>
                <a:gd name="T18" fmla="*/ 12 w 17"/>
                <a:gd name="T19" fmla="*/ 12 h 24"/>
                <a:gd name="T20" fmla="*/ 9 w 17"/>
                <a:gd name="T21" fmla="*/ 14 h 24"/>
                <a:gd name="T22" fmla="*/ 7 w 17"/>
                <a:gd name="T23" fmla="*/ 15 h 24"/>
                <a:gd name="T24" fmla="*/ 3 w 17"/>
                <a:gd name="T25" fmla="*/ 14 h 24"/>
                <a:gd name="T26" fmla="*/ 1 w 17"/>
                <a:gd name="T27" fmla="*/ 10 h 24"/>
                <a:gd name="T28" fmla="*/ 3 w 17"/>
                <a:gd name="T29" fmla="*/ 2 h 24"/>
                <a:gd name="T30" fmla="*/ 7 w 17"/>
                <a:gd name="T31" fmla="*/ 1 h 24"/>
                <a:gd name="T32" fmla="*/ 15 w 17"/>
                <a:gd name="T33" fmla="*/ 4 h 24"/>
                <a:gd name="T34" fmla="*/ 16 w 17"/>
                <a:gd name="T35" fmla="*/ 9 h 24"/>
                <a:gd name="T36" fmla="*/ 12 w 17"/>
                <a:gd name="T37" fmla="*/ 8 h 24"/>
                <a:gd name="T38" fmla="*/ 10 w 17"/>
                <a:gd name="T39" fmla="*/ 3 h 24"/>
                <a:gd name="T40" fmla="*/ 7 w 17"/>
                <a:gd name="T41" fmla="*/ 2 h 24"/>
                <a:gd name="T42" fmla="*/ 5 w 17"/>
                <a:gd name="T43" fmla="*/ 5 h 24"/>
                <a:gd name="T44" fmla="*/ 5 w 17"/>
                <a:gd name="T45" fmla="*/ 7 h 24"/>
                <a:gd name="T46" fmla="*/ 6 w 17"/>
                <a:gd name="T47" fmla="*/ 11 h 24"/>
                <a:gd name="T48" fmla="*/ 9 w 17"/>
                <a:gd name="T49" fmla="*/ 12 h 24"/>
                <a:gd name="T50" fmla="*/ 12 w 17"/>
                <a:gd name="T51" fmla="*/ 10 h 24"/>
                <a:gd name="T52" fmla="*/ 12 w 17"/>
                <a:gd name="T53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7" h="24">
                  <a:moveTo>
                    <a:pt x="16" y="9"/>
                  </a:moveTo>
                  <a:cubicBezTo>
                    <a:pt x="17" y="11"/>
                    <a:pt x="16" y="14"/>
                    <a:pt x="16" y="16"/>
                  </a:cubicBezTo>
                  <a:cubicBezTo>
                    <a:pt x="15" y="18"/>
                    <a:pt x="13" y="20"/>
                    <a:pt x="12" y="21"/>
                  </a:cubicBezTo>
                  <a:cubicBezTo>
                    <a:pt x="10" y="22"/>
                    <a:pt x="8" y="23"/>
                    <a:pt x="5" y="24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5" y="22"/>
                    <a:pt x="5" y="22"/>
                    <a:pt x="6" y="22"/>
                  </a:cubicBezTo>
                  <a:cubicBezTo>
                    <a:pt x="7" y="22"/>
                    <a:pt x="9" y="21"/>
                    <a:pt x="10" y="20"/>
                  </a:cubicBezTo>
                  <a:cubicBezTo>
                    <a:pt x="10" y="19"/>
                    <a:pt x="11" y="18"/>
                    <a:pt x="11" y="17"/>
                  </a:cubicBezTo>
                  <a:cubicBezTo>
                    <a:pt x="12" y="16"/>
                    <a:pt x="12" y="14"/>
                    <a:pt x="12" y="12"/>
                  </a:cubicBezTo>
                  <a:cubicBezTo>
                    <a:pt x="10" y="13"/>
                    <a:pt x="10" y="14"/>
                    <a:pt x="9" y="14"/>
                  </a:cubicBezTo>
                  <a:cubicBezTo>
                    <a:pt x="9" y="15"/>
                    <a:pt x="8" y="15"/>
                    <a:pt x="7" y="15"/>
                  </a:cubicBezTo>
                  <a:cubicBezTo>
                    <a:pt x="5" y="15"/>
                    <a:pt x="4" y="15"/>
                    <a:pt x="3" y="14"/>
                  </a:cubicBezTo>
                  <a:cubicBezTo>
                    <a:pt x="2" y="13"/>
                    <a:pt x="1" y="12"/>
                    <a:pt x="1" y="10"/>
                  </a:cubicBezTo>
                  <a:cubicBezTo>
                    <a:pt x="0" y="7"/>
                    <a:pt x="1" y="4"/>
                    <a:pt x="3" y="2"/>
                  </a:cubicBezTo>
                  <a:cubicBezTo>
                    <a:pt x="4" y="1"/>
                    <a:pt x="6" y="1"/>
                    <a:pt x="7" y="1"/>
                  </a:cubicBezTo>
                  <a:cubicBezTo>
                    <a:pt x="11" y="0"/>
                    <a:pt x="13" y="1"/>
                    <a:pt x="15" y="4"/>
                  </a:cubicBezTo>
                  <a:cubicBezTo>
                    <a:pt x="16" y="5"/>
                    <a:pt x="16" y="7"/>
                    <a:pt x="16" y="9"/>
                  </a:cubicBezTo>
                  <a:close/>
                  <a:moveTo>
                    <a:pt x="12" y="8"/>
                  </a:moveTo>
                  <a:cubicBezTo>
                    <a:pt x="11" y="6"/>
                    <a:pt x="11" y="4"/>
                    <a:pt x="10" y="3"/>
                  </a:cubicBezTo>
                  <a:cubicBezTo>
                    <a:pt x="9" y="3"/>
                    <a:pt x="8" y="2"/>
                    <a:pt x="7" y="2"/>
                  </a:cubicBezTo>
                  <a:cubicBezTo>
                    <a:pt x="6" y="3"/>
                    <a:pt x="5" y="3"/>
                    <a:pt x="5" y="5"/>
                  </a:cubicBezTo>
                  <a:cubicBezTo>
                    <a:pt x="5" y="5"/>
                    <a:pt x="5" y="6"/>
                    <a:pt x="5" y="7"/>
                  </a:cubicBezTo>
                  <a:cubicBezTo>
                    <a:pt x="5" y="9"/>
                    <a:pt x="6" y="10"/>
                    <a:pt x="6" y="11"/>
                  </a:cubicBezTo>
                  <a:cubicBezTo>
                    <a:pt x="7" y="12"/>
                    <a:pt x="8" y="12"/>
                    <a:pt x="9" y="12"/>
                  </a:cubicBezTo>
                  <a:cubicBezTo>
                    <a:pt x="10" y="12"/>
                    <a:pt x="11" y="11"/>
                    <a:pt x="12" y="10"/>
                  </a:cubicBezTo>
                  <a:cubicBezTo>
                    <a:pt x="12" y="9"/>
                    <a:pt x="12" y="9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Freeform 8"/>
            <p:cNvSpPr>
              <a:spLocks noEditPoints="1"/>
            </p:cNvSpPr>
            <p:nvPr userDrawn="1"/>
          </p:nvSpPr>
          <p:spPr bwMode="auto">
            <a:xfrm>
              <a:off x="1246139" y="1513310"/>
              <a:ext cx="71438" cy="87313"/>
            </a:xfrm>
            <a:custGeom>
              <a:avLst/>
              <a:gdLst>
                <a:gd name="T0" fmla="*/ 18 w 19"/>
                <a:gd name="T1" fmla="*/ 12 h 23"/>
                <a:gd name="T2" fmla="*/ 19 w 19"/>
                <a:gd name="T3" fmla="*/ 15 h 23"/>
                <a:gd name="T4" fmla="*/ 16 w 19"/>
                <a:gd name="T5" fmla="*/ 21 h 23"/>
                <a:gd name="T6" fmla="*/ 14 w 19"/>
                <a:gd name="T7" fmla="*/ 22 h 23"/>
                <a:gd name="T8" fmla="*/ 7 w 19"/>
                <a:gd name="T9" fmla="*/ 22 h 23"/>
                <a:gd name="T10" fmla="*/ 5 w 19"/>
                <a:gd name="T11" fmla="*/ 20 h 23"/>
                <a:gd name="T12" fmla="*/ 5 w 19"/>
                <a:gd name="T13" fmla="*/ 15 h 23"/>
                <a:gd name="T14" fmla="*/ 6 w 19"/>
                <a:gd name="T15" fmla="*/ 13 h 23"/>
                <a:gd name="T16" fmla="*/ 1 w 19"/>
                <a:gd name="T17" fmla="*/ 10 h 23"/>
                <a:gd name="T18" fmla="*/ 2 w 19"/>
                <a:gd name="T19" fmla="*/ 3 h 23"/>
                <a:gd name="T20" fmla="*/ 6 w 19"/>
                <a:gd name="T21" fmla="*/ 1 h 23"/>
                <a:gd name="T22" fmla="*/ 10 w 19"/>
                <a:gd name="T23" fmla="*/ 1 h 23"/>
                <a:gd name="T24" fmla="*/ 13 w 19"/>
                <a:gd name="T25" fmla="*/ 3 h 23"/>
                <a:gd name="T26" fmla="*/ 12 w 19"/>
                <a:gd name="T27" fmla="*/ 9 h 23"/>
                <a:gd name="T28" fmla="*/ 16 w 19"/>
                <a:gd name="T29" fmla="*/ 9 h 23"/>
                <a:gd name="T30" fmla="*/ 18 w 19"/>
                <a:gd name="T31" fmla="*/ 12 h 23"/>
                <a:gd name="T32" fmla="*/ 11 w 19"/>
                <a:gd name="T33" fmla="*/ 5 h 23"/>
                <a:gd name="T34" fmla="*/ 9 w 19"/>
                <a:gd name="T35" fmla="*/ 3 h 23"/>
                <a:gd name="T36" fmla="*/ 6 w 19"/>
                <a:gd name="T37" fmla="*/ 3 h 23"/>
                <a:gd name="T38" fmla="*/ 4 w 19"/>
                <a:gd name="T39" fmla="*/ 5 h 23"/>
                <a:gd name="T40" fmla="*/ 4 w 19"/>
                <a:gd name="T41" fmla="*/ 7 h 23"/>
                <a:gd name="T42" fmla="*/ 6 w 19"/>
                <a:gd name="T43" fmla="*/ 9 h 23"/>
                <a:gd name="T44" fmla="*/ 8 w 19"/>
                <a:gd name="T45" fmla="*/ 9 h 23"/>
                <a:gd name="T46" fmla="*/ 9 w 19"/>
                <a:gd name="T47" fmla="*/ 9 h 23"/>
                <a:gd name="T48" fmla="*/ 10 w 19"/>
                <a:gd name="T49" fmla="*/ 9 h 23"/>
                <a:gd name="T50" fmla="*/ 11 w 19"/>
                <a:gd name="T51" fmla="*/ 5 h 23"/>
                <a:gd name="T52" fmla="*/ 16 w 19"/>
                <a:gd name="T53" fmla="*/ 15 h 23"/>
                <a:gd name="T54" fmla="*/ 12 w 19"/>
                <a:gd name="T55" fmla="*/ 13 h 23"/>
                <a:gd name="T56" fmla="*/ 9 w 19"/>
                <a:gd name="T57" fmla="*/ 13 h 23"/>
                <a:gd name="T58" fmla="*/ 8 w 19"/>
                <a:gd name="T59" fmla="*/ 13 h 23"/>
                <a:gd name="T60" fmla="*/ 8 w 19"/>
                <a:gd name="T61" fmla="*/ 18 h 23"/>
                <a:gd name="T62" fmla="*/ 9 w 19"/>
                <a:gd name="T63" fmla="*/ 20 h 23"/>
                <a:gd name="T64" fmla="*/ 13 w 19"/>
                <a:gd name="T65" fmla="*/ 20 h 23"/>
                <a:gd name="T66" fmla="*/ 16 w 19"/>
                <a:gd name="T67" fmla="*/ 18 h 23"/>
                <a:gd name="T68" fmla="*/ 16 w 19"/>
                <a:gd name="T69" fmla="*/ 15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9" h="23">
                  <a:moveTo>
                    <a:pt x="18" y="12"/>
                  </a:moveTo>
                  <a:cubicBezTo>
                    <a:pt x="19" y="13"/>
                    <a:pt x="19" y="14"/>
                    <a:pt x="19" y="15"/>
                  </a:cubicBezTo>
                  <a:cubicBezTo>
                    <a:pt x="19" y="17"/>
                    <a:pt x="18" y="19"/>
                    <a:pt x="16" y="21"/>
                  </a:cubicBezTo>
                  <a:cubicBezTo>
                    <a:pt x="16" y="21"/>
                    <a:pt x="15" y="22"/>
                    <a:pt x="14" y="22"/>
                  </a:cubicBezTo>
                  <a:cubicBezTo>
                    <a:pt x="11" y="23"/>
                    <a:pt x="9" y="23"/>
                    <a:pt x="7" y="22"/>
                  </a:cubicBezTo>
                  <a:cubicBezTo>
                    <a:pt x="6" y="22"/>
                    <a:pt x="5" y="21"/>
                    <a:pt x="5" y="20"/>
                  </a:cubicBezTo>
                  <a:cubicBezTo>
                    <a:pt x="4" y="18"/>
                    <a:pt x="4" y="17"/>
                    <a:pt x="5" y="15"/>
                  </a:cubicBezTo>
                  <a:cubicBezTo>
                    <a:pt x="5" y="15"/>
                    <a:pt x="6" y="14"/>
                    <a:pt x="6" y="13"/>
                  </a:cubicBezTo>
                  <a:cubicBezTo>
                    <a:pt x="4" y="13"/>
                    <a:pt x="2" y="12"/>
                    <a:pt x="1" y="10"/>
                  </a:cubicBezTo>
                  <a:cubicBezTo>
                    <a:pt x="0" y="8"/>
                    <a:pt x="1" y="6"/>
                    <a:pt x="2" y="3"/>
                  </a:cubicBezTo>
                  <a:cubicBezTo>
                    <a:pt x="3" y="3"/>
                    <a:pt x="4" y="2"/>
                    <a:pt x="6" y="1"/>
                  </a:cubicBezTo>
                  <a:cubicBezTo>
                    <a:pt x="7" y="0"/>
                    <a:pt x="9" y="0"/>
                    <a:pt x="10" y="1"/>
                  </a:cubicBezTo>
                  <a:cubicBezTo>
                    <a:pt x="12" y="1"/>
                    <a:pt x="13" y="2"/>
                    <a:pt x="13" y="3"/>
                  </a:cubicBezTo>
                  <a:cubicBezTo>
                    <a:pt x="14" y="5"/>
                    <a:pt x="14" y="7"/>
                    <a:pt x="12" y="9"/>
                  </a:cubicBezTo>
                  <a:cubicBezTo>
                    <a:pt x="14" y="9"/>
                    <a:pt x="15" y="9"/>
                    <a:pt x="16" y="9"/>
                  </a:cubicBezTo>
                  <a:cubicBezTo>
                    <a:pt x="17" y="10"/>
                    <a:pt x="18" y="11"/>
                    <a:pt x="18" y="12"/>
                  </a:cubicBezTo>
                  <a:close/>
                  <a:moveTo>
                    <a:pt x="11" y="5"/>
                  </a:moveTo>
                  <a:cubicBezTo>
                    <a:pt x="10" y="4"/>
                    <a:pt x="10" y="3"/>
                    <a:pt x="9" y="3"/>
                  </a:cubicBezTo>
                  <a:cubicBezTo>
                    <a:pt x="8" y="3"/>
                    <a:pt x="7" y="3"/>
                    <a:pt x="6" y="3"/>
                  </a:cubicBezTo>
                  <a:cubicBezTo>
                    <a:pt x="5" y="4"/>
                    <a:pt x="4" y="4"/>
                    <a:pt x="4" y="5"/>
                  </a:cubicBezTo>
                  <a:cubicBezTo>
                    <a:pt x="4" y="6"/>
                    <a:pt x="4" y="6"/>
                    <a:pt x="4" y="7"/>
                  </a:cubicBezTo>
                  <a:cubicBezTo>
                    <a:pt x="4" y="8"/>
                    <a:pt x="5" y="8"/>
                    <a:pt x="6" y="9"/>
                  </a:cubicBezTo>
                  <a:cubicBezTo>
                    <a:pt x="6" y="9"/>
                    <a:pt x="7" y="9"/>
                    <a:pt x="8" y="9"/>
                  </a:cubicBezTo>
                  <a:cubicBezTo>
                    <a:pt x="8" y="9"/>
                    <a:pt x="9" y="9"/>
                    <a:pt x="9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1" y="8"/>
                    <a:pt x="11" y="6"/>
                    <a:pt x="11" y="5"/>
                  </a:cubicBezTo>
                  <a:close/>
                  <a:moveTo>
                    <a:pt x="16" y="15"/>
                  </a:moveTo>
                  <a:cubicBezTo>
                    <a:pt x="15" y="14"/>
                    <a:pt x="14" y="13"/>
                    <a:pt x="12" y="13"/>
                  </a:cubicBezTo>
                  <a:cubicBezTo>
                    <a:pt x="11" y="13"/>
                    <a:pt x="10" y="13"/>
                    <a:pt x="9" y="1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7" y="15"/>
                    <a:pt x="7" y="16"/>
                    <a:pt x="8" y="18"/>
                  </a:cubicBezTo>
                  <a:cubicBezTo>
                    <a:pt x="8" y="19"/>
                    <a:pt x="8" y="20"/>
                    <a:pt x="9" y="20"/>
                  </a:cubicBezTo>
                  <a:cubicBezTo>
                    <a:pt x="10" y="21"/>
                    <a:pt x="12" y="21"/>
                    <a:pt x="13" y="20"/>
                  </a:cubicBezTo>
                  <a:cubicBezTo>
                    <a:pt x="15" y="20"/>
                    <a:pt x="15" y="19"/>
                    <a:pt x="16" y="18"/>
                  </a:cubicBezTo>
                  <a:cubicBezTo>
                    <a:pt x="16" y="17"/>
                    <a:pt x="16" y="16"/>
                    <a:pt x="16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Freeform 9"/>
            <p:cNvSpPr>
              <a:spLocks noEditPoints="1"/>
            </p:cNvSpPr>
            <p:nvPr userDrawn="1"/>
          </p:nvSpPr>
          <p:spPr bwMode="auto">
            <a:xfrm>
              <a:off x="479376" y="479847"/>
              <a:ext cx="1200150" cy="1208088"/>
            </a:xfrm>
            <a:custGeom>
              <a:avLst/>
              <a:gdLst>
                <a:gd name="T0" fmla="*/ 97 w 319"/>
                <a:gd name="T1" fmla="*/ 13 h 319"/>
                <a:gd name="T2" fmla="*/ 46 w 319"/>
                <a:gd name="T3" fmla="*/ 47 h 319"/>
                <a:gd name="T4" fmla="*/ 12 w 319"/>
                <a:gd name="T5" fmla="*/ 98 h 319"/>
                <a:gd name="T6" fmla="*/ 0 w 319"/>
                <a:gd name="T7" fmla="*/ 160 h 319"/>
                <a:gd name="T8" fmla="*/ 12 w 319"/>
                <a:gd name="T9" fmla="*/ 222 h 319"/>
                <a:gd name="T10" fmla="*/ 46 w 319"/>
                <a:gd name="T11" fmla="*/ 273 h 319"/>
                <a:gd name="T12" fmla="*/ 97 w 319"/>
                <a:gd name="T13" fmla="*/ 307 h 319"/>
                <a:gd name="T14" fmla="*/ 159 w 319"/>
                <a:gd name="T15" fmla="*/ 319 h 319"/>
                <a:gd name="T16" fmla="*/ 221 w 319"/>
                <a:gd name="T17" fmla="*/ 307 h 319"/>
                <a:gd name="T18" fmla="*/ 272 w 319"/>
                <a:gd name="T19" fmla="*/ 273 h 319"/>
                <a:gd name="T20" fmla="*/ 306 w 319"/>
                <a:gd name="T21" fmla="*/ 222 h 319"/>
                <a:gd name="T22" fmla="*/ 319 w 319"/>
                <a:gd name="T23" fmla="*/ 160 h 319"/>
                <a:gd name="T24" fmla="*/ 306 w 319"/>
                <a:gd name="T25" fmla="*/ 98 h 319"/>
                <a:gd name="T26" fmla="*/ 272 w 319"/>
                <a:gd name="T27" fmla="*/ 47 h 319"/>
                <a:gd name="T28" fmla="*/ 221 w 319"/>
                <a:gd name="T29" fmla="*/ 13 h 319"/>
                <a:gd name="T30" fmla="*/ 159 w 319"/>
                <a:gd name="T31" fmla="*/ 0 h 319"/>
                <a:gd name="T32" fmla="*/ 97 w 319"/>
                <a:gd name="T33" fmla="*/ 13 h 319"/>
                <a:gd name="T34" fmla="*/ 99 w 319"/>
                <a:gd name="T35" fmla="*/ 302 h 319"/>
                <a:gd name="T36" fmla="*/ 50 w 319"/>
                <a:gd name="T37" fmla="*/ 269 h 319"/>
                <a:gd name="T38" fmla="*/ 17 w 319"/>
                <a:gd name="T39" fmla="*/ 220 h 319"/>
                <a:gd name="T40" fmla="*/ 5 w 319"/>
                <a:gd name="T41" fmla="*/ 160 h 319"/>
                <a:gd name="T42" fmla="*/ 17 w 319"/>
                <a:gd name="T43" fmla="*/ 100 h 319"/>
                <a:gd name="T44" fmla="*/ 50 w 319"/>
                <a:gd name="T45" fmla="*/ 51 h 319"/>
                <a:gd name="T46" fmla="*/ 99 w 319"/>
                <a:gd name="T47" fmla="*/ 18 h 319"/>
                <a:gd name="T48" fmla="*/ 159 w 319"/>
                <a:gd name="T49" fmla="*/ 6 h 319"/>
                <a:gd name="T50" fmla="*/ 219 w 319"/>
                <a:gd name="T51" fmla="*/ 18 h 319"/>
                <a:gd name="T52" fmla="*/ 268 w 319"/>
                <a:gd name="T53" fmla="*/ 51 h 319"/>
                <a:gd name="T54" fmla="*/ 301 w 319"/>
                <a:gd name="T55" fmla="*/ 100 h 319"/>
                <a:gd name="T56" fmla="*/ 314 w 319"/>
                <a:gd name="T57" fmla="*/ 160 h 319"/>
                <a:gd name="T58" fmla="*/ 301 w 319"/>
                <a:gd name="T59" fmla="*/ 220 h 319"/>
                <a:gd name="T60" fmla="*/ 268 w 319"/>
                <a:gd name="T61" fmla="*/ 269 h 319"/>
                <a:gd name="T62" fmla="*/ 219 w 319"/>
                <a:gd name="T63" fmla="*/ 302 h 319"/>
                <a:gd name="T64" fmla="*/ 159 w 319"/>
                <a:gd name="T65" fmla="*/ 314 h 319"/>
                <a:gd name="T66" fmla="*/ 99 w 319"/>
                <a:gd name="T67" fmla="*/ 302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19" h="319">
                  <a:moveTo>
                    <a:pt x="97" y="13"/>
                  </a:moveTo>
                  <a:cubicBezTo>
                    <a:pt x="78" y="21"/>
                    <a:pt x="61" y="32"/>
                    <a:pt x="46" y="47"/>
                  </a:cubicBezTo>
                  <a:cubicBezTo>
                    <a:pt x="32" y="62"/>
                    <a:pt x="20" y="79"/>
                    <a:pt x="12" y="98"/>
                  </a:cubicBezTo>
                  <a:cubicBezTo>
                    <a:pt x="4" y="117"/>
                    <a:pt x="0" y="138"/>
                    <a:pt x="0" y="160"/>
                  </a:cubicBezTo>
                  <a:cubicBezTo>
                    <a:pt x="0" y="181"/>
                    <a:pt x="4" y="202"/>
                    <a:pt x="12" y="222"/>
                  </a:cubicBezTo>
                  <a:cubicBezTo>
                    <a:pt x="20" y="241"/>
                    <a:pt x="32" y="258"/>
                    <a:pt x="46" y="273"/>
                  </a:cubicBezTo>
                  <a:cubicBezTo>
                    <a:pt x="61" y="287"/>
                    <a:pt x="78" y="299"/>
                    <a:pt x="97" y="307"/>
                  </a:cubicBezTo>
                  <a:cubicBezTo>
                    <a:pt x="117" y="315"/>
                    <a:pt x="138" y="319"/>
                    <a:pt x="159" y="319"/>
                  </a:cubicBezTo>
                  <a:cubicBezTo>
                    <a:pt x="181" y="319"/>
                    <a:pt x="202" y="315"/>
                    <a:pt x="221" y="307"/>
                  </a:cubicBezTo>
                  <a:cubicBezTo>
                    <a:pt x="240" y="299"/>
                    <a:pt x="257" y="287"/>
                    <a:pt x="272" y="273"/>
                  </a:cubicBezTo>
                  <a:cubicBezTo>
                    <a:pt x="287" y="258"/>
                    <a:pt x="298" y="241"/>
                    <a:pt x="306" y="222"/>
                  </a:cubicBezTo>
                  <a:cubicBezTo>
                    <a:pt x="315" y="202"/>
                    <a:pt x="319" y="181"/>
                    <a:pt x="319" y="160"/>
                  </a:cubicBezTo>
                  <a:cubicBezTo>
                    <a:pt x="319" y="138"/>
                    <a:pt x="315" y="117"/>
                    <a:pt x="306" y="98"/>
                  </a:cubicBezTo>
                  <a:cubicBezTo>
                    <a:pt x="298" y="79"/>
                    <a:pt x="287" y="62"/>
                    <a:pt x="272" y="47"/>
                  </a:cubicBezTo>
                  <a:cubicBezTo>
                    <a:pt x="257" y="32"/>
                    <a:pt x="240" y="21"/>
                    <a:pt x="221" y="13"/>
                  </a:cubicBezTo>
                  <a:cubicBezTo>
                    <a:pt x="202" y="5"/>
                    <a:pt x="181" y="0"/>
                    <a:pt x="159" y="0"/>
                  </a:cubicBezTo>
                  <a:cubicBezTo>
                    <a:pt x="138" y="0"/>
                    <a:pt x="117" y="5"/>
                    <a:pt x="97" y="13"/>
                  </a:cubicBezTo>
                  <a:close/>
                  <a:moveTo>
                    <a:pt x="99" y="302"/>
                  </a:moveTo>
                  <a:cubicBezTo>
                    <a:pt x="81" y="294"/>
                    <a:pt x="64" y="283"/>
                    <a:pt x="50" y="269"/>
                  </a:cubicBezTo>
                  <a:cubicBezTo>
                    <a:pt x="36" y="255"/>
                    <a:pt x="25" y="238"/>
                    <a:pt x="17" y="220"/>
                  </a:cubicBezTo>
                  <a:cubicBezTo>
                    <a:pt x="9" y="201"/>
                    <a:pt x="5" y="181"/>
                    <a:pt x="5" y="160"/>
                  </a:cubicBezTo>
                  <a:cubicBezTo>
                    <a:pt x="5" y="139"/>
                    <a:pt x="9" y="119"/>
                    <a:pt x="17" y="100"/>
                  </a:cubicBezTo>
                  <a:cubicBezTo>
                    <a:pt x="25" y="81"/>
                    <a:pt x="36" y="65"/>
                    <a:pt x="50" y="51"/>
                  </a:cubicBezTo>
                  <a:cubicBezTo>
                    <a:pt x="64" y="37"/>
                    <a:pt x="81" y="26"/>
                    <a:pt x="99" y="18"/>
                  </a:cubicBezTo>
                  <a:cubicBezTo>
                    <a:pt x="118" y="10"/>
                    <a:pt x="138" y="6"/>
                    <a:pt x="159" y="6"/>
                  </a:cubicBezTo>
                  <a:cubicBezTo>
                    <a:pt x="180" y="6"/>
                    <a:pt x="200" y="10"/>
                    <a:pt x="219" y="18"/>
                  </a:cubicBezTo>
                  <a:cubicBezTo>
                    <a:pt x="238" y="26"/>
                    <a:pt x="254" y="37"/>
                    <a:pt x="268" y="51"/>
                  </a:cubicBezTo>
                  <a:cubicBezTo>
                    <a:pt x="283" y="65"/>
                    <a:pt x="294" y="81"/>
                    <a:pt x="301" y="100"/>
                  </a:cubicBezTo>
                  <a:cubicBezTo>
                    <a:pt x="309" y="119"/>
                    <a:pt x="314" y="139"/>
                    <a:pt x="314" y="160"/>
                  </a:cubicBezTo>
                  <a:cubicBezTo>
                    <a:pt x="314" y="181"/>
                    <a:pt x="309" y="201"/>
                    <a:pt x="301" y="220"/>
                  </a:cubicBezTo>
                  <a:cubicBezTo>
                    <a:pt x="294" y="238"/>
                    <a:pt x="283" y="255"/>
                    <a:pt x="268" y="269"/>
                  </a:cubicBezTo>
                  <a:cubicBezTo>
                    <a:pt x="254" y="283"/>
                    <a:pt x="238" y="294"/>
                    <a:pt x="219" y="302"/>
                  </a:cubicBezTo>
                  <a:cubicBezTo>
                    <a:pt x="200" y="310"/>
                    <a:pt x="180" y="314"/>
                    <a:pt x="159" y="314"/>
                  </a:cubicBezTo>
                  <a:cubicBezTo>
                    <a:pt x="138" y="314"/>
                    <a:pt x="118" y="310"/>
                    <a:pt x="99" y="30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Freeform 10"/>
            <p:cNvSpPr>
              <a:spLocks noEditPoints="1"/>
            </p:cNvSpPr>
            <p:nvPr userDrawn="1"/>
          </p:nvSpPr>
          <p:spPr bwMode="auto">
            <a:xfrm>
              <a:off x="633364" y="640185"/>
              <a:ext cx="887413" cy="892175"/>
            </a:xfrm>
            <a:custGeom>
              <a:avLst/>
              <a:gdLst>
                <a:gd name="T0" fmla="*/ 72 w 236"/>
                <a:gd name="T1" fmla="*/ 9 h 236"/>
                <a:gd name="T2" fmla="*/ 35 w 236"/>
                <a:gd name="T3" fmla="*/ 34 h 236"/>
                <a:gd name="T4" fmla="*/ 10 w 236"/>
                <a:gd name="T5" fmla="*/ 72 h 236"/>
                <a:gd name="T6" fmla="*/ 0 w 236"/>
                <a:gd name="T7" fmla="*/ 118 h 236"/>
                <a:gd name="T8" fmla="*/ 10 w 236"/>
                <a:gd name="T9" fmla="*/ 164 h 236"/>
                <a:gd name="T10" fmla="*/ 35 w 236"/>
                <a:gd name="T11" fmla="*/ 201 h 236"/>
                <a:gd name="T12" fmla="*/ 72 w 236"/>
                <a:gd name="T13" fmla="*/ 227 h 236"/>
                <a:gd name="T14" fmla="*/ 118 w 236"/>
                <a:gd name="T15" fmla="*/ 236 h 236"/>
                <a:gd name="T16" fmla="*/ 164 w 236"/>
                <a:gd name="T17" fmla="*/ 227 h 236"/>
                <a:gd name="T18" fmla="*/ 202 w 236"/>
                <a:gd name="T19" fmla="*/ 201 h 236"/>
                <a:gd name="T20" fmla="*/ 227 w 236"/>
                <a:gd name="T21" fmla="*/ 164 h 236"/>
                <a:gd name="T22" fmla="*/ 236 w 236"/>
                <a:gd name="T23" fmla="*/ 118 h 236"/>
                <a:gd name="T24" fmla="*/ 227 w 236"/>
                <a:gd name="T25" fmla="*/ 72 h 236"/>
                <a:gd name="T26" fmla="*/ 202 w 236"/>
                <a:gd name="T27" fmla="*/ 34 h 236"/>
                <a:gd name="T28" fmla="*/ 164 w 236"/>
                <a:gd name="T29" fmla="*/ 9 h 236"/>
                <a:gd name="T30" fmla="*/ 118 w 236"/>
                <a:gd name="T31" fmla="*/ 0 h 236"/>
                <a:gd name="T32" fmla="*/ 72 w 236"/>
                <a:gd name="T33" fmla="*/ 9 h 236"/>
                <a:gd name="T34" fmla="*/ 74 w 236"/>
                <a:gd name="T35" fmla="*/ 223 h 236"/>
                <a:gd name="T36" fmla="*/ 37 w 236"/>
                <a:gd name="T37" fmla="*/ 199 h 236"/>
                <a:gd name="T38" fmla="*/ 13 w 236"/>
                <a:gd name="T39" fmla="*/ 162 h 236"/>
                <a:gd name="T40" fmla="*/ 4 w 236"/>
                <a:gd name="T41" fmla="*/ 118 h 236"/>
                <a:gd name="T42" fmla="*/ 13 w 236"/>
                <a:gd name="T43" fmla="*/ 73 h 236"/>
                <a:gd name="T44" fmla="*/ 37 w 236"/>
                <a:gd name="T45" fmla="*/ 37 h 236"/>
                <a:gd name="T46" fmla="*/ 74 w 236"/>
                <a:gd name="T47" fmla="*/ 12 h 236"/>
                <a:gd name="T48" fmla="*/ 118 w 236"/>
                <a:gd name="T49" fmla="*/ 3 h 236"/>
                <a:gd name="T50" fmla="*/ 163 w 236"/>
                <a:gd name="T51" fmla="*/ 12 h 236"/>
                <a:gd name="T52" fmla="*/ 199 w 236"/>
                <a:gd name="T53" fmla="*/ 37 h 236"/>
                <a:gd name="T54" fmla="*/ 224 w 236"/>
                <a:gd name="T55" fmla="*/ 73 h 236"/>
                <a:gd name="T56" fmla="*/ 233 w 236"/>
                <a:gd name="T57" fmla="*/ 118 h 236"/>
                <a:gd name="T58" fmla="*/ 224 w 236"/>
                <a:gd name="T59" fmla="*/ 162 h 236"/>
                <a:gd name="T60" fmla="*/ 199 w 236"/>
                <a:gd name="T61" fmla="*/ 199 h 236"/>
                <a:gd name="T62" fmla="*/ 163 w 236"/>
                <a:gd name="T63" fmla="*/ 223 h 236"/>
                <a:gd name="T64" fmla="*/ 118 w 236"/>
                <a:gd name="T65" fmla="*/ 232 h 236"/>
                <a:gd name="T66" fmla="*/ 74 w 236"/>
                <a:gd name="T67" fmla="*/ 223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36" h="236">
                  <a:moveTo>
                    <a:pt x="72" y="9"/>
                  </a:moveTo>
                  <a:cubicBezTo>
                    <a:pt x="58" y="15"/>
                    <a:pt x="46" y="24"/>
                    <a:pt x="35" y="34"/>
                  </a:cubicBezTo>
                  <a:cubicBezTo>
                    <a:pt x="24" y="45"/>
                    <a:pt x="15" y="58"/>
                    <a:pt x="10" y="72"/>
                  </a:cubicBezTo>
                  <a:cubicBezTo>
                    <a:pt x="3" y="87"/>
                    <a:pt x="0" y="102"/>
                    <a:pt x="0" y="118"/>
                  </a:cubicBezTo>
                  <a:cubicBezTo>
                    <a:pt x="0" y="134"/>
                    <a:pt x="3" y="149"/>
                    <a:pt x="10" y="164"/>
                  </a:cubicBezTo>
                  <a:cubicBezTo>
                    <a:pt x="15" y="178"/>
                    <a:pt x="24" y="190"/>
                    <a:pt x="35" y="201"/>
                  </a:cubicBezTo>
                  <a:cubicBezTo>
                    <a:pt x="46" y="212"/>
                    <a:pt x="58" y="221"/>
                    <a:pt x="72" y="227"/>
                  </a:cubicBezTo>
                  <a:cubicBezTo>
                    <a:pt x="87" y="233"/>
                    <a:pt x="102" y="236"/>
                    <a:pt x="118" y="236"/>
                  </a:cubicBezTo>
                  <a:cubicBezTo>
                    <a:pt x="134" y="236"/>
                    <a:pt x="150" y="233"/>
                    <a:pt x="164" y="227"/>
                  </a:cubicBezTo>
                  <a:cubicBezTo>
                    <a:pt x="178" y="221"/>
                    <a:pt x="191" y="212"/>
                    <a:pt x="202" y="201"/>
                  </a:cubicBezTo>
                  <a:cubicBezTo>
                    <a:pt x="213" y="190"/>
                    <a:pt x="221" y="178"/>
                    <a:pt x="227" y="164"/>
                  </a:cubicBezTo>
                  <a:cubicBezTo>
                    <a:pt x="233" y="149"/>
                    <a:pt x="236" y="134"/>
                    <a:pt x="236" y="118"/>
                  </a:cubicBezTo>
                  <a:cubicBezTo>
                    <a:pt x="236" y="102"/>
                    <a:pt x="233" y="87"/>
                    <a:pt x="227" y="72"/>
                  </a:cubicBezTo>
                  <a:cubicBezTo>
                    <a:pt x="221" y="58"/>
                    <a:pt x="213" y="45"/>
                    <a:pt x="202" y="34"/>
                  </a:cubicBezTo>
                  <a:cubicBezTo>
                    <a:pt x="191" y="24"/>
                    <a:pt x="178" y="15"/>
                    <a:pt x="164" y="9"/>
                  </a:cubicBezTo>
                  <a:cubicBezTo>
                    <a:pt x="150" y="3"/>
                    <a:pt x="134" y="0"/>
                    <a:pt x="118" y="0"/>
                  </a:cubicBezTo>
                  <a:cubicBezTo>
                    <a:pt x="102" y="0"/>
                    <a:pt x="87" y="3"/>
                    <a:pt x="72" y="9"/>
                  </a:cubicBezTo>
                  <a:close/>
                  <a:moveTo>
                    <a:pt x="74" y="223"/>
                  </a:moveTo>
                  <a:cubicBezTo>
                    <a:pt x="60" y="218"/>
                    <a:pt x="48" y="209"/>
                    <a:pt x="37" y="199"/>
                  </a:cubicBezTo>
                  <a:cubicBezTo>
                    <a:pt x="27" y="188"/>
                    <a:pt x="19" y="176"/>
                    <a:pt x="13" y="162"/>
                  </a:cubicBezTo>
                  <a:cubicBezTo>
                    <a:pt x="7" y="148"/>
                    <a:pt x="4" y="133"/>
                    <a:pt x="4" y="118"/>
                  </a:cubicBezTo>
                  <a:cubicBezTo>
                    <a:pt x="4" y="102"/>
                    <a:pt x="7" y="87"/>
                    <a:pt x="13" y="73"/>
                  </a:cubicBezTo>
                  <a:cubicBezTo>
                    <a:pt x="19" y="60"/>
                    <a:pt x="27" y="47"/>
                    <a:pt x="37" y="37"/>
                  </a:cubicBezTo>
                  <a:cubicBezTo>
                    <a:pt x="48" y="26"/>
                    <a:pt x="60" y="18"/>
                    <a:pt x="74" y="12"/>
                  </a:cubicBezTo>
                  <a:cubicBezTo>
                    <a:pt x="88" y="6"/>
                    <a:pt x="103" y="3"/>
                    <a:pt x="118" y="3"/>
                  </a:cubicBezTo>
                  <a:cubicBezTo>
                    <a:pt x="134" y="3"/>
                    <a:pt x="149" y="6"/>
                    <a:pt x="163" y="12"/>
                  </a:cubicBezTo>
                  <a:cubicBezTo>
                    <a:pt x="176" y="18"/>
                    <a:pt x="189" y="26"/>
                    <a:pt x="199" y="37"/>
                  </a:cubicBezTo>
                  <a:cubicBezTo>
                    <a:pt x="210" y="47"/>
                    <a:pt x="218" y="60"/>
                    <a:pt x="224" y="73"/>
                  </a:cubicBezTo>
                  <a:cubicBezTo>
                    <a:pt x="230" y="87"/>
                    <a:pt x="233" y="102"/>
                    <a:pt x="233" y="118"/>
                  </a:cubicBezTo>
                  <a:cubicBezTo>
                    <a:pt x="233" y="133"/>
                    <a:pt x="230" y="148"/>
                    <a:pt x="224" y="162"/>
                  </a:cubicBezTo>
                  <a:cubicBezTo>
                    <a:pt x="218" y="176"/>
                    <a:pt x="210" y="188"/>
                    <a:pt x="199" y="199"/>
                  </a:cubicBezTo>
                  <a:cubicBezTo>
                    <a:pt x="189" y="209"/>
                    <a:pt x="176" y="218"/>
                    <a:pt x="163" y="223"/>
                  </a:cubicBezTo>
                  <a:cubicBezTo>
                    <a:pt x="149" y="229"/>
                    <a:pt x="134" y="232"/>
                    <a:pt x="118" y="232"/>
                  </a:cubicBezTo>
                  <a:cubicBezTo>
                    <a:pt x="103" y="232"/>
                    <a:pt x="88" y="229"/>
                    <a:pt x="74" y="22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" name="Freeform 11"/>
            <p:cNvSpPr>
              <a:spLocks noEditPoints="1"/>
            </p:cNvSpPr>
            <p:nvPr userDrawn="1"/>
          </p:nvSpPr>
          <p:spPr bwMode="auto">
            <a:xfrm>
              <a:off x="558751" y="1237085"/>
              <a:ext cx="93663" cy="79375"/>
            </a:xfrm>
            <a:custGeom>
              <a:avLst/>
              <a:gdLst>
                <a:gd name="T0" fmla="*/ 3 w 25"/>
                <a:gd name="T1" fmla="*/ 1 h 21"/>
                <a:gd name="T2" fmla="*/ 6 w 25"/>
                <a:gd name="T3" fmla="*/ 0 h 21"/>
                <a:gd name="T4" fmla="*/ 9 w 25"/>
                <a:gd name="T5" fmla="*/ 1 h 21"/>
                <a:gd name="T6" fmla="*/ 11 w 25"/>
                <a:gd name="T7" fmla="*/ 4 h 21"/>
                <a:gd name="T8" fmla="*/ 13 w 25"/>
                <a:gd name="T9" fmla="*/ 7 h 21"/>
                <a:gd name="T10" fmla="*/ 13 w 25"/>
                <a:gd name="T11" fmla="*/ 9 h 21"/>
                <a:gd name="T12" fmla="*/ 19 w 25"/>
                <a:gd name="T13" fmla="*/ 7 h 21"/>
                <a:gd name="T14" fmla="*/ 20 w 25"/>
                <a:gd name="T15" fmla="*/ 6 h 21"/>
                <a:gd name="T16" fmla="*/ 20 w 25"/>
                <a:gd name="T17" fmla="*/ 5 h 21"/>
                <a:gd name="T18" fmla="*/ 20 w 25"/>
                <a:gd name="T19" fmla="*/ 4 h 21"/>
                <a:gd name="T20" fmla="*/ 19 w 25"/>
                <a:gd name="T21" fmla="*/ 3 h 21"/>
                <a:gd name="T22" fmla="*/ 21 w 25"/>
                <a:gd name="T23" fmla="*/ 3 h 21"/>
                <a:gd name="T24" fmla="*/ 25 w 25"/>
                <a:gd name="T25" fmla="*/ 14 h 21"/>
                <a:gd name="T26" fmla="*/ 24 w 25"/>
                <a:gd name="T27" fmla="*/ 14 h 21"/>
                <a:gd name="T28" fmla="*/ 23 w 25"/>
                <a:gd name="T29" fmla="*/ 13 h 21"/>
                <a:gd name="T30" fmla="*/ 23 w 25"/>
                <a:gd name="T31" fmla="*/ 12 h 21"/>
                <a:gd name="T32" fmla="*/ 22 w 25"/>
                <a:gd name="T33" fmla="*/ 12 h 21"/>
                <a:gd name="T34" fmla="*/ 21 w 25"/>
                <a:gd name="T35" fmla="*/ 12 h 21"/>
                <a:gd name="T36" fmla="*/ 7 w 25"/>
                <a:gd name="T37" fmla="*/ 17 h 21"/>
                <a:gd name="T38" fmla="*/ 6 w 25"/>
                <a:gd name="T39" fmla="*/ 18 h 21"/>
                <a:gd name="T40" fmla="*/ 6 w 25"/>
                <a:gd name="T41" fmla="*/ 18 h 21"/>
                <a:gd name="T42" fmla="*/ 6 w 25"/>
                <a:gd name="T43" fmla="*/ 20 h 21"/>
                <a:gd name="T44" fmla="*/ 6 w 25"/>
                <a:gd name="T45" fmla="*/ 21 h 21"/>
                <a:gd name="T46" fmla="*/ 5 w 25"/>
                <a:gd name="T47" fmla="*/ 21 h 21"/>
                <a:gd name="T48" fmla="*/ 1 w 25"/>
                <a:gd name="T49" fmla="*/ 10 h 21"/>
                <a:gd name="T50" fmla="*/ 0 w 25"/>
                <a:gd name="T51" fmla="*/ 4 h 21"/>
                <a:gd name="T52" fmla="*/ 3 w 25"/>
                <a:gd name="T53" fmla="*/ 1 h 21"/>
                <a:gd name="T54" fmla="*/ 6 w 25"/>
                <a:gd name="T55" fmla="*/ 6 h 21"/>
                <a:gd name="T56" fmla="*/ 3 w 25"/>
                <a:gd name="T57" fmla="*/ 8 h 21"/>
                <a:gd name="T58" fmla="*/ 3 w 25"/>
                <a:gd name="T59" fmla="*/ 12 h 21"/>
                <a:gd name="T60" fmla="*/ 3 w 25"/>
                <a:gd name="T61" fmla="*/ 13 h 21"/>
                <a:gd name="T62" fmla="*/ 12 w 25"/>
                <a:gd name="T63" fmla="*/ 9 h 21"/>
                <a:gd name="T64" fmla="*/ 12 w 25"/>
                <a:gd name="T65" fmla="*/ 9 h 21"/>
                <a:gd name="T66" fmla="*/ 9 w 25"/>
                <a:gd name="T67" fmla="*/ 6 h 21"/>
                <a:gd name="T68" fmla="*/ 6 w 25"/>
                <a:gd name="T69" fmla="*/ 6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5" h="21">
                  <a:moveTo>
                    <a:pt x="3" y="1"/>
                  </a:moveTo>
                  <a:cubicBezTo>
                    <a:pt x="4" y="0"/>
                    <a:pt x="5" y="0"/>
                    <a:pt x="6" y="0"/>
                  </a:cubicBezTo>
                  <a:cubicBezTo>
                    <a:pt x="7" y="0"/>
                    <a:pt x="8" y="1"/>
                    <a:pt x="9" y="1"/>
                  </a:cubicBezTo>
                  <a:cubicBezTo>
                    <a:pt x="10" y="2"/>
                    <a:pt x="10" y="3"/>
                    <a:pt x="11" y="4"/>
                  </a:cubicBezTo>
                  <a:cubicBezTo>
                    <a:pt x="12" y="5"/>
                    <a:pt x="12" y="6"/>
                    <a:pt x="13" y="7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19" y="7"/>
                    <a:pt x="20" y="6"/>
                  </a:cubicBezTo>
                  <a:cubicBezTo>
                    <a:pt x="20" y="6"/>
                    <a:pt x="20" y="6"/>
                    <a:pt x="20" y="5"/>
                  </a:cubicBezTo>
                  <a:cubicBezTo>
                    <a:pt x="20" y="5"/>
                    <a:pt x="20" y="5"/>
                    <a:pt x="20" y="4"/>
                  </a:cubicBezTo>
                  <a:cubicBezTo>
                    <a:pt x="20" y="4"/>
                    <a:pt x="20" y="4"/>
                    <a:pt x="19" y="3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23" y="14"/>
                    <a:pt x="23" y="13"/>
                    <a:pt x="23" y="13"/>
                  </a:cubicBezTo>
                  <a:cubicBezTo>
                    <a:pt x="23" y="13"/>
                    <a:pt x="23" y="12"/>
                    <a:pt x="23" y="12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17"/>
                    <a:pt x="6" y="17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9"/>
                    <a:pt x="6" y="19"/>
                    <a:pt x="6" y="20"/>
                  </a:cubicBezTo>
                  <a:cubicBezTo>
                    <a:pt x="6" y="20"/>
                    <a:pt x="6" y="20"/>
                    <a:pt x="6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0" y="8"/>
                    <a:pt x="0" y="6"/>
                    <a:pt x="0" y="4"/>
                  </a:cubicBezTo>
                  <a:cubicBezTo>
                    <a:pt x="0" y="3"/>
                    <a:pt x="1" y="1"/>
                    <a:pt x="3" y="1"/>
                  </a:cubicBezTo>
                  <a:close/>
                  <a:moveTo>
                    <a:pt x="6" y="6"/>
                  </a:moveTo>
                  <a:cubicBezTo>
                    <a:pt x="4" y="6"/>
                    <a:pt x="3" y="7"/>
                    <a:pt x="3" y="8"/>
                  </a:cubicBezTo>
                  <a:cubicBezTo>
                    <a:pt x="2" y="9"/>
                    <a:pt x="2" y="10"/>
                    <a:pt x="3" y="12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1" y="7"/>
                    <a:pt x="10" y="6"/>
                    <a:pt x="9" y="6"/>
                  </a:cubicBezTo>
                  <a:cubicBezTo>
                    <a:pt x="8" y="5"/>
                    <a:pt x="7" y="5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" name="Freeform 12"/>
            <p:cNvSpPr/>
            <p:nvPr userDrawn="1"/>
          </p:nvSpPr>
          <p:spPr bwMode="auto">
            <a:xfrm>
              <a:off x="528589" y="1105322"/>
              <a:ext cx="85725" cy="82550"/>
            </a:xfrm>
            <a:custGeom>
              <a:avLst/>
              <a:gdLst>
                <a:gd name="T0" fmla="*/ 5 w 23"/>
                <a:gd name="T1" fmla="*/ 3 h 22"/>
                <a:gd name="T2" fmla="*/ 5 w 23"/>
                <a:gd name="T3" fmla="*/ 4 h 22"/>
                <a:gd name="T4" fmla="*/ 3 w 23"/>
                <a:gd name="T5" fmla="*/ 6 h 22"/>
                <a:gd name="T6" fmla="*/ 2 w 23"/>
                <a:gd name="T7" fmla="*/ 8 h 22"/>
                <a:gd name="T8" fmla="*/ 2 w 23"/>
                <a:gd name="T9" fmla="*/ 9 h 22"/>
                <a:gd name="T10" fmla="*/ 2 w 23"/>
                <a:gd name="T11" fmla="*/ 10 h 22"/>
                <a:gd name="T12" fmla="*/ 3 w 23"/>
                <a:gd name="T13" fmla="*/ 13 h 22"/>
                <a:gd name="T14" fmla="*/ 11 w 23"/>
                <a:gd name="T15" fmla="*/ 12 h 22"/>
                <a:gd name="T16" fmla="*/ 10 w 23"/>
                <a:gd name="T17" fmla="*/ 10 h 22"/>
                <a:gd name="T18" fmla="*/ 10 w 23"/>
                <a:gd name="T19" fmla="*/ 9 h 22"/>
                <a:gd name="T20" fmla="*/ 9 w 23"/>
                <a:gd name="T21" fmla="*/ 8 h 22"/>
                <a:gd name="T22" fmla="*/ 8 w 23"/>
                <a:gd name="T23" fmla="*/ 7 h 22"/>
                <a:gd name="T24" fmla="*/ 6 w 23"/>
                <a:gd name="T25" fmla="*/ 7 h 22"/>
                <a:gd name="T26" fmla="*/ 6 w 23"/>
                <a:gd name="T27" fmla="*/ 6 h 22"/>
                <a:gd name="T28" fmla="*/ 15 w 23"/>
                <a:gd name="T29" fmla="*/ 5 h 22"/>
                <a:gd name="T30" fmla="*/ 15 w 23"/>
                <a:gd name="T31" fmla="*/ 6 h 22"/>
                <a:gd name="T32" fmla="*/ 13 w 23"/>
                <a:gd name="T33" fmla="*/ 7 h 22"/>
                <a:gd name="T34" fmla="*/ 12 w 23"/>
                <a:gd name="T35" fmla="*/ 7 h 22"/>
                <a:gd name="T36" fmla="*/ 12 w 23"/>
                <a:gd name="T37" fmla="*/ 9 h 22"/>
                <a:gd name="T38" fmla="*/ 12 w 23"/>
                <a:gd name="T39" fmla="*/ 10 h 22"/>
                <a:gd name="T40" fmla="*/ 12 w 23"/>
                <a:gd name="T41" fmla="*/ 12 h 22"/>
                <a:gd name="T42" fmla="*/ 18 w 23"/>
                <a:gd name="T43" fmla="*/ 12 h 22"/>
                <a:gd name="T44" fmla="*/ 19 w 23"/>
                <a:gd name="T45" fmla="*/ 11 h 22"/>
                <a:gd name="T46" fmla="*/ 20 w 23"/>
                <a:gd name="T47" fmla="*/ 11 h 22"/>
                <a:gd name="T48" fmla="*/ 20 w 23"/>
                <a:gd name="T49" fmla="*/ 10 h 22"/>
                <a:gd name="T50" fmla="*/ 20 w 23"/>
                <a:gd name="T51" fmla="*/ 8 h 22"/>
                <a:gd name="T52" fmla="*/ 20 w 23"/>
                <a:gd name="T53" fmla="*/ 7 h 22"/>
                <a:gd name="T54" fmla="*/ 20 w 23"/>
                <a:gd name="T55" fmla="*/ 5 h 22"/>
                <a:gd name="T56" fmla="*/ 20 w 23"/>
                <a:gd name="T57" fmla="*/ 4 h 22"/>
                <a:gd name="T58" fmla="*/ 19 w 23"/>
                <a:gd name="T59" fmla="*/ 4 h 22"/>
                <a:gd name="T60" fmla="*/ 17 w 23"/>
                <a:gd name="T61" fmla="*/ 2 h 22"/>
                <a:gd name="T62" fmla="*/ 14 w 23"/>
                <a:gd name="T63" fmla="*/ 1 h 22"/>
                <a:gd name="T64" fmla="*/ 14 w 23"/>
                <a:gd name="T65" fmla="*/ 0 h 22"/>
                <a:gd name="T66" fmla="*/ 21 w 23"/>
                <a:gd name="T67" fmla="*/ 0 h 22"/>
                <a:gd name="T68" fmla="*/ 23 w 23"/>
                <a:gd name="T69" fmla="*/ 19 h 22"/>
                <a:gd name="T70" fmla="*/ 22 w 23"/>
                <a:gd name="T71" fmla="*/ 20 h 22"/>
                <a:gd name="T72" fmla="*/ 22 w 23"/>
                <a:gd name="T73" fmla="*/ 18 h 22"/>
                <a:gd name="T74" fmla="*/ 21 w 23"/>
                <a:gd name="T75" fmla="*/ 17 h 22"/>
                <a:gd name="T76" fmla="*/ 21 w 23"/>
                <a:gd name="T77" fmla="*/ 17 h 22"/>
                <a:gd name="T78" fmla="*/ 20 w 23"/>
                <a:gd name="T79" fmla="*/ 17 h 22"/>
                <a:gd name="T80" fmla="*/ 5 w 23"/>
                <a:gd name="T81" fmla="*/ 18 h 22"/>
                <a:gd name="T82" fmla="*/ 4 w 23"/>
                <a:gd name="T83" fmla="*/ 19 h 22"/>
                <a:gd name="T84" fmla="*/ 4 w 23"/>
                <a:gd name="T85" fmla="*/ 20 h 22"/>
                <a:gd name="T86" fmla="*/ 3 w 23"/>
                <a:gd name="T87" fmla="*/ 21 h 22"/>
                <a:gd name="T88" fmla="*/ 3 w 23"/>
                <a:gd name="T89" fmla="*/ 22 h 22"/>
                <a:gd name="T90" fmla="*/ 2 w 23"/>
                <a:gd name="T91" fmla="*/ 22 h 22"/>
                <a:gd name="T92" fmla="*/ 0 w 23"/>
                <a:gd name="T93" fmla="*/ 3 h 22"/>
                <a:gd name="T94" fmla="*/ 5 w 23"/>
                <a:gd name="T95" fmla="*/ 3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3" h="22">
                  <a:moveTo>
                    <a:pt x="5" y="3"/>
                  </a:move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4" y="5"/>
                    <a:pt x="3" y="6"/>
                  </a:cubicBezTo>
                  <a:cubicBezTo>
                    <a:pt x="2" y="6"/>
                    <a:pt x="2" y="7"/>
                    <a:pt x="2" y="8"/>
                  </a:cubicBezTo>
                  <a:cubicBezTo>
                    <a:pt x="2" y="8"/>
                    <a:pt x="2" y="9"/>
                    <a:pt x="2" y="9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0"/>
                    <a:pt x="10" y="9"/>
                    <a:pt x="10" y="9"/>
                  </a:cubicBezTo>
                  <a:cubicBezTo>
                    <a:pt x="10" y="8"/>
                    <a:pt x="9" y="8"/>
                    <a:pt x="9" y="8"/>
                  </a:cubicBezTo>
                  <a:cubicBezTo>
                    <a:pt x="9" y="8"/>
                    <a:pt x="8" y="7"/>
                    <a:pt x="8" y="7"/>
                  </a:cubicBezTo>
                  <a:cubicBezTo>
                    <a:pt x="7" y="7"/>
                    <a:pt x="7" y="7"/>
                    <a:pt x="6" y="7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6"/>
                    <a:pt x="14" y="6"/>
                    <a:pt x="13" y="7"/>
                  </a:cubicBezTo>
                  <a:cubicBezTo>
                    <a:pt x="13" y="7"/>
                    <a:pt x="12" y="7"/>
                    <a:pt x="12" y="7"/>
                  </a:cubicBezTo>
                  <a:cubicBezTo>
                    <a:pt x="12" y="8"/>
                    <a:pt x="12" y="8"/>
                    <a:pt x="12" y="9"/>
                  </a:cubicBezTo>
                  <a:cubicBezTo>
                    <a:pt x="12" y="9"/>
                    <a:pt x="12" y="10"/>
                    <a:pt x="12" y="10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9" y="12"/>
                    <a:pt x="19" y="11"/>
                    <a:pt x="19" y="11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0" y="9"/>
                    <a:pt x="20" y="9"/>
                    <a:pt x="20" y="8"/>
                  </a:cubicBezTo>
                  <a:cubicBezTo>
                    <a:pt x="20" y="8"/>
                    <a:pt x="20" y="7"/>
                    <a:pt x="20" y="7"/>
                  </a:cubicBezTo>
                  <a:cubicBezTo>
                    <a:pt x="20" y="6"/>
                    <a:pt x="20" y="6"/>
                    <a:pt x="20" y="5"/>
                  </a:cubicBezTo>
                  <a:cubicBezTo>
                    <a:pt x="20" y="5"/>
                    <a:pt x="20" y="5"/>
                    <a:pt x="20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3"/>
                    <a:pt x="18" y="3"/>
                    <a:pt x="17" y="2"/>
                  </a:cubicBezTo>
                  <a:cubicBezTo>
                    <a:pt x="16" y="2"/>
                    <a:pt x="15" y="1"/>
                    <a:pt x="14" y="1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22" y="19"/>
                    <a:pt x="22" y="19"/>
                    <a:pt x="22" y="18"/>
                  </a:cubicBezTo>
                  <a:cubicBezTo>
                    <a:pt x="22" y="18"/>
                    <a:pt x="21" y="18"/>
                    <a:pt x="21" y="17"/>
                  </a:cubicBezTo>
                  <a:cubicBezTo>
                    <a:pt x="21" y="17"/>
                    <a:pt x="21" y="17"/>
                    <a:pt x="21" y="17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8"/>
                    <a:pt x="4" y="19"/>
                    <a:pt x="4" y="19"/>
                  </a:cubicBezTo>
                  <a:cubicBezTo>
                    <a:pt x="4" y="19"/>
                    <a:pt x="4" y="19"/>
                    <a:pt x="4" y="20"/>
                  </a:cubicBezTo>
                  <a:cubicBezTo>
                    <a:pt x="3" y="20"/>
                    <a:pt x="3" y="20"/>
                    <a:pt x="3" y="21"/>
                  </a:cubicBezTo>
                  <a:cubicBezTo>
                    <a:pt x="3" y="21"/>
                    <a:pt x="3" y="21"/>
                    <a:pt x="3" y="22"/>
                  </a:cubicBezTo>
                  <a:cubicBezTo>
                    <a:pt x="2" y="22"/>
                    <a:pt x="2" y="22"/>
                    <a:pt x="2" y="22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5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Freeform 13"/>
            <p:cNvSpPr/>
            <p:nvPr userDrawn="1"/>
          </p:nvSpPr>
          <p:spPr bwMode="auto">
            <a:xfrm>
              <a:off x="528589" y="960860"/>
              <a:ext cx="90488" cy="98425"/>
            </a:xfrm>
            <a:custGeom>
              <a:avLst/>
              <a:gdLst>
                <a:gd name="T0" fmla="*/ 24 w 24"/>
                <a:gd name="T1" fmla="*/ 2 h 26"/>
                <a:gd name="T2" fmla="*/ 23 w 24"/>
                <a:gd name="T3" fmla="*/ 10 h 26"/>
                <a:gd name="T4" fmla="*/ 18 w 24"/>
                <a:gd name="T5" fmla="*/ 13 h 26"/>
                <a:gd name="T6" fmla="*/ 12 w 24"/>
                <a:gd name="T7" fmla="*/ 16 h 26"/>
                <a:gd name="T8" fmla="*/ 12 w 24"/>
                <a:gd name="T9" fmla="*/ 17 h 26"/>
                <a:gd name="T10" fmla="*/ 19 w 24"/>
                <a:gd name="T11" fmla="*/ 18 h 26"/>
                <a:gd name="T12" fmla="*/ 20 w 24"/>
                <a:gd name="T13" fmla="*/ 18 h 26"/>
                <a:gd name="T14" fmla="*/ 20 w 24"/>
                <a:gd name="T15" fmla="*/ 17 h 26"/>
                <a:gd name="T16" fmla="*/ 21 w 24"/>
                <a:gd name="T17" fmla="*/ 16 h 26"/>
                <a:gd name="T18" fmla="*/ 21 w 24"/>
                <a:gd name="T19" fmla="*/ 15 h 26"/>
                <a:gd name="T20" fmla="*/ 22 w 24"/>
                <a:gd name="T21" fmla="*/ 15 h 26"/>
                <a:gd name="T22" fmla="*/ 21 w 24"/>
                <a:gd name="T23" fmla="*/ 26 h 26"/>
                <a:gd name="T24" fmla="*/ 20 w 24"/>
                <a:gd name="T25" fmla="*/ 26 h 26"/>
                <a:gd name="T26" fmla="*/ 20 w 24"/>
                <a:gd name="T27" fmla="*/ 25 h 26"/>
                <a:gd name="T28" fmla="*/ 20 w 24"/>
                <a:gd name="T29" fmla="*/ 24 h 26"/>
                <a:gd name="T30" fmla="*/ 19 w 24"/>
                <a:gd name="T31" fmla="*/ 23 h 26"/>
                <a:gd name="T32" fmla="*/ 18 w 24"/>
                <a:gd name="T33" fmla="*/ 23 h 26"/>
                <a:gd name="T34" fmla="*/ 3 w 24"/>
                <a:gd name="T35" fmla="*/ 21 h 26"/>
                <a:gd name="T36" fmla="*/ 3 w 24"/>
                <a:gd name="T37" fmla="*/ 21 h 26"/>
                <a:gd name="T38" fmla="*/ 2 w 24"/>
                <a:gd name="T39" fmla="*/ 21 h 26"/>
                <a:gd name="T40" fmla="*/ 1 w 24"/>
                <a:gd name="T41" fmla="*/ 22 h 26"/>
                <a:gd name="T42" fmla="*/ 1 w 24"/>
                <a:gd name="T43" fmla="*/ 23 h 26"/>
                <a:gd name="T44" fmla="*/ 0 w 24"/>
                <a:gd name="T45" fmla="*/ 23 h 26"/>
                <a:gd name="T46" fmla="*/ 1 w 24"/>
                <a:gd name="T47" fmla="*/ 12 h 26"/>
                <a:gd name="T48" fmla="*/ 3 w 24"/>
                <a:gd name="T49" fmla="*/ 12 h 26"/>
                <a:gd name="T50" fmla="*/ 3 w 24"/>
                <a:gd name="T51" fmla="*/ 13 h 26"/>
                <a:gd name="T52" fmla="*/ 3 w 24"/>
                <a:gd name="T53" fmla="*/ 14 h 26"/>
                <a:gd name="T54" fmla="*/ 3 w 24"/>
                <a:gd name="T55" fmla="*/ 15 h 26"/>
                <a:gd name="T56" fmla="*/ 4 w 24"/>
                <a:gd name="T57" fmla="*/ 15 h 26"/>
                <a:gd name="T58" fmla="*/ 11 w 24"/>
                <a:gd name="T59" fmla="*/ 16 h 26"/>
                <a:gd name="T60" fmla="*/ 11 w 24"/>
                <a:gd name="T61" fmla="*/ 16 h 26"/>
                <a:gd name="T62" fmla="*/ 9 w 24"/>
                <a:gd name="T63" fmla="*/ 13 h 26"/>
                <a:gd name="T64" fmla="*/ 7 w 24"/>
                <a:gd name="T65" fmla="*/ 10 h 26"/>
                <a:gd name="T66" fmla="*/ 5 w 24"/>
                <a:gd name="T67" fmla="*/ 8 h 26"/>
                <a:gd name="T68" fmla="*/ 4 w 24"/>
                <a:gd name="T69" fmla="*/ 7 h 26"/>
                <a:gd name="T70" fmla="*/ 3 w 24"/>
                <a:gd name="T71" fmla="*/ 8 h 26"/>
                <a:gd name="T72" fmla="*/ 3 w 24"/>
                <a:gd name="T73" fmla="*/ 9 h 26"/>
                <a:gd name="T74" fmla="*/ 2 w 24"/>
                <a:gd name="T75" fmla="*/ 9 h 26"/>
                <a:gd name="T76" fmla="*/ 3 w 24"/>
                <a:gd name="T77" fmla="*/ 0 h 26"/>
                <a:gd name="T78" fmla="*/ 4 w 24"/>
                <a:gd name="T79" fmla="*/ 0 h 26"/>
                <a:gd name="T80" fmla="*/ 5 w 24"/>
                <a:gd name="T81" fmla="*/ 3 h 26"/>
                <a:gd name="T82" fmla="*/ 6 w 24"/>
                <a:gd name="T83" fmla="*/ 6 h 26"/>
                <a:gd name="T84" fmla="*/ 8 w 24"/>
                <a:gd name="T85" fmla="*/ 9 h 26"/>
                <a:gd name="T86" fmla="*/ 10 w 24"/>
                <a:gd name="T87" fmla="*/ 12 h 26"/>
                <a:gd name="T88" fmla="*/ 15 w 24"/>
                <a:gd name="T89" fmla="*/ 9 h 26"/>
                <a:gd name="T90" fmla="*/ 20 w 24"/>
                <a:gd name="T91" fmla="*/ 6 h 26"/>
                <a:gd name="T92" fmla="*/ 21 w 24"/>
                <a:gd name="T93" fmla="*/ 5 h 26"/>
                <a:gd name="T94" fmla="*/ 22 w 24"/>
                <a:gd name="T95" fmla="*/ 3 h 26"/>
                <a:gd name="T96" fmla="*/ 23 w 24"/>
                <a:gd name="T97" fmla="*/ 2 h 26"/>
                <a:gd name="T98" fmla="*/ 23 w 24"/>
                <a:gd name="T99" fmla="*/ 2 h 26"/>
                <a:gd name="T100" fmla="*/ 24 w 24"/>
                <a:gd name="T101" fmla="*/ 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4" h="26">
                  <a:moveTo>
                    <a:pt x="24" y="2"/>
                  </a:moveTo>
                  <a:cubicBezTo>
                    <a:pt x="23" y="10"/>
                    <a:pt x="23" y="10"/>
                    <a:pt x="23" y="10"/>
                  </a:cubicBezTo>
                  <a:cubicBezTo>
                    <a:pt x="21" y="11"/>
                    <a:pt x="19" y="12"/>
                    <a:pt x="18" y="13"/>
                  </a:cubicBezTo>
                  <a:cubicBezTo>
                    <a:pt x="16" y="14"/>
                    <a:pt x="15" y="15"/>
                    <a:pt x="12" y="16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20" y="18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21" y="17"/>
                    <a:pt x="21" y="16"/>
                    <a:pt x="21" y="16"/>
                  </a:cubicBezTo>
                  <a:cubicBezTo>
                    <a:pt x="21" y="16"/>
                    <a:pt x="21" y="15"/>
                    <a:pt x="21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0" y="26"/>
                    <a:pt x="20" y="25"/>
                    <a:pt x="20" y="25"/>
                  </a:cubicBezTo>
                  <a:cubicBezTo>
                    <a:pt x="20" y="25"/>
                    <a:pt x="20" y="24"/>
                    <a:pt x="20" y="24"/>
                  </a:cubicBezTo>
                  <a:cubicBezTo>
                    <a:pt x="20" y="24"/>
                    <a:pt x="19" y="23"/>
                    <a:pt x="19" y="23"/>
                  </a:cubicBezTo>
                  <a:cubicBezTo>
                    <a:pt x="19" y="23"/>
                    <a:pt x="19" y="23"/>
                    <a:pt x="18" y="23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2"/>
                    <a:pt x="1" y="22"/>
                    <a:pt x="1" y="22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3" y="13"/>
                    <a:pt x="3" y="13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3" y="15"/>
                    <a:pt x="4" y="15"/>
                    <a:pt x="4" y="15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1" y="15"/>
                    <a:pt x="10" y="14"/>
                    <a:pt x="9" y="13"/>
                  </a:cubicBezTo>
                  <a:cubicBezTo>
                    <a:pt x="8" y="12"/>
                    <a:pt x="8" y="11"/>
                    <a:pt x="7" y="10"/>
                  </a:cubicBezTo>
                  <a:cubicBezTo>
                    <a:pt x="6" y="9"/>
                    <a:pt x="6" y="9"/>
                    <a:pt x="5" y="8"/>
                  </a:cubicBezTo>
                  <a:cubicBezTo>
                    <a:pt x="5" y="8"/>
                    <a:pt x="4" y="7"/>
                    <a:pt x="4" y="7"/>
                  </a:cubicBezTo>
                  <a:cubicBezTo>
                    <a:pt x="4" y="7"/>
                    <a:pt x="4" y="8"/>
                    <a:pt x="3" y="8"/>
                  </a:cubicBezTo>
                  <a:cubicBezTo>
                    <a:pt x="3" y="8"/>
                    <a:pt x="3" y="9"/>
                    <a:pt x="3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2"/>
                    <a:pt x="4" y="2"/>
                    <a:pt x="5" y="3"/>
                  </a:cubicBezTo>
                  <a:cubicBezTo>
                    <a:pt x="5" y="4"/>
                    <a:pt x="5" y="5"/>
                    <a:pt x="6" y="6"/>
                  </a:cubicBezTo>
                  <a:cubicBezTo>
                    <a:pt x="6" y="7"/>
                    <a:pt x="7" y="8"/>
                    <a:pt x="8" y="9"/>
                  </a:cubicBezTo>
                  <a:cubicBezTo>
                    <a:pt x="8" y="9"/>
                    <a:pt x="9" y="10"/>
                    <a:pt x="10" y="12"/>
                  </a:cubicBezTo>
                  <a:cubicBezTo>
                    <a:pt x="11" y="11"/>
                    <a:pt x="13" y="10"/>
                    <a:pt x="15" y="9"/>
                  </a:cubicBezTo>
                  <a:cubicBezTo>
                    <a:pt x="16" y="8"/>
                    <a:pt x="18" y="7"/>
                    <a:pt x="20" y="6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2" y="4"/>
                    <a:pt x="22" y="4"/>
                    <a:pt x="22" y="3"/>
                  </a:cubicBezTo>
                  <a:cubicBezTo>
                    <a:pt x="23" y="3"/>
                    <a:pt x="23" y="3"/>
                    <a:pt x="23" y="2"/>
                  </a:cubicBezTo>
                  <a:cubicBezTo>
                    <a:pt x="23" y="2"/>
                    <a:pt x="23" y="2"/>
                    <a:pt x="23" y="2"/>
                  </a:cubicBezTo>
                  <a:lnTo>
                    <a:pt x="24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Freeform 14"/>
            <p:cNvSpPr/>
            <p:nvPr userDrawn="1"/>
          </p:nvSpPr>
          <p:spPr bwMode="auto">
            <a:xfrm>
              <a:off x="558751" y="859260"/>
              <a:ext cx="90488" cy="71438"/>
            </a:xfrm>
            <a:custGeom>
              <a:avLst/>
              <a:gdLst>
                <a:gd name="T0" fmla="*/ 24 w 24"/>
                <a:gd name="T1" fmla="*/ 8 h 19"/>
                <a:gd name="T2" fmla="*/ 20 w 24"/>
                <a:gd name="T3" fmla="*/ 19 h 19"/>
                <a:gd name="T4" fmla="*/ 19 w 24"/>
                <a:gd name="T5" fmla="*/ 18 h 19"/>
                <a:gd name="T6" fmla="*/ 19 w 24"/>
                <a:gd name="T7" fmla="*/ 17 h 19"/>
                <a:gd name="T8" fmla="*/ 19 w 24"/>
                <a:gd name="T9" fmla="*/ 16 h 19"/>
                <a:gd name="T10" fmla="*/ 19 w 24"/>
                <a:gd name="T11" fmla="*/ 15 h 19"/>
                <a:gd name="T12" fmla="*/ 18 w 24"/>
                <a:gd name="T13" fmla="*/ 15 h 19"/>
                <a:gd name="T14" fmla="*/ 4 w 24"/>
                <a:gd name="T15" fmla="*/ 9 h 19"/>
                <a:gd name="T16" fmla="*/ 4 w 24"/>
                <a:gd name="T17" fmla="*/ 9 h 19"/>
                <a:gd name="T18" fmla="*/ 3 w 24"/>
                <a:gd name="T19" fmla="*/ 10 h 19"/>
                <a:gd name="T20" fmla="*/ 2 w 24"/>
                <a:gd name="T21" fmla="*/ 10 h 19"/>
                <a:gd name="T22" fmla="*/ 1 w 24"/>
                <a:gd name="T23" fmla="*/ 11 h 19"/>
                <a:gd name="T24" fmla="*/ 0 w 24"/>
                <a:gd name="T25" fmla="*/ 11 h 19"/>
                <a:gd name="T26" fmla="*/ 5 w 24"/>
                <a:gd name="T27" fmla="*/ 0 h 19"/>
                <a:gd name="T28" fmla="*/ 6 w 24"/>
                <a:gd name="T29" fmla="*/ 1 h 19"/>
                <a:gd name="T30" fmla="*/ 5 w 24"/>
                <a:gd name="T31" fmla="*/ 2 h 19"/>
                <a:gd name="T32" fmla="*/ 5 w 24"/>
                <a:gd name="T33" fmla="*/ 3 h 19"/>
                <a:gd name="T34" fmla="*/ 5 w 24"/>
                <a:gd name="T35" fmla="*/ 4 h 19"/>
                <a:gd name="T36" fmla="*/ 6 w 24"/>
                <a:gd name="T37" fmla="*/ 4 h 19"/>
                <a:gd name="T38" fmla="*/ 20 w 24"/>
                <a:gd name="T39" fmla="*/ 10 h 19"/>
                <a:gd name="T40" fmla="*/ 21 w 24"/>
                <a:gd name="T41" fmla="*/ 10 h 19"/>
                <a:gd name="T42" fmla="*/ 22 w 24"/>
                <a:gd name="T43" fmla="*/ 9 h 19"/>
                <a:gd name="T44" fmla="*/ 22 w 24"/>
                <a:gd name="T45" fmla="*/ 9 h 19"/>
                <a:gd name="T46" fmla="*/ 23 w 24"/>
                <a:gd name="T47" fmla="*/ 8 h 19"/>
                <a:gd name="T48" fmla="*/ 24 w 24"/>
                <a:gd name="T49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4" h="19">
                  <a:moveTo>
                    <a:pt x="24" y="8"/>
                  </a:moveTo>
                  <a:cubicBezTo>
                    <a:pt x="20" y="19"/>
                    <a:pt x="20" y="19"/>
                    <a:pt x="20" y="19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7"/>
                  </a:cubicBezTo>
                  <a:cubicBezTo>
                    <a:pt x="19" y="17"/>
                    <a:pt x="19" y="16"/>
                    <a:pt x="19" y="16"/>
                  </a:cubicBezTo>
                  <a:cubicBezTo>
                    <a:pt x="19" y="16"/>
                    <a:pt x="19" y="15"/>
                    <a:pt x="19" y="15"/>
                  </a:cubicBezTo>
                  <a:cubicBezTo>
                    <a:pt x="19" y="15"/>
                    <a:pt x="19" y="15"/>
                    <a:pt x="18" y="15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3" y="9"/>
                    <a:pt x="3" y="9"/>
                    <a:pt x="3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1"/>
                    <a:pt x="1" y="11"/>
                    <a:pt x="1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5" y="1"/>
                    <a:pt x="5" y="2"/>
                  </a:cubicBezTo>
                  <a:cubicBezTo>
                    <a:pt x="5" y="2"/>
                    <a:pt x="5" y="2"/>
                    <a:pt x="5" y="3"/>
                  </a:cubicBezTo>
                  <a:cubicBezTo>
                    <a:pt x="5" y="3"/>
                    <a:pt x="5" y="3"/>
                    <a:pt x="5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0" y="10"/>
                    <a:pt x="21" y="10"/>
                    <a:pt x="21" y="10"/>
                  </a:cubicBezTo>
                  <a:cubicBezTo>
                    <a:pt x="21" y="10"/>
                    <a:pt x="22" y="10"/>
                    <a:pt x="22" y="9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3" y="8"/>
                    <a:pt x="23" y="8"/>
                    <a:pt x="23" y="8"/>
                  </a:cubicBezTo>
                  <a:lnTo>
                    <a:pt x="24" y="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" name="Freeform 15"/>
            <p:cNvSpPr/>
            <p:nvPr userDrawn="1"/>
          </p:nvSpPr>
          <p:spPr bwMode="auto">
            <a:xfrm>
              <a:off x="603201" y="725910"/>
              <a:ext cx="112713" cy="122238"/>
            </a:xfrm>
            <a:custGeom>
              <a:avLst/>
              <a:gdLst>
                <a:gd name="T0" fmla="*/ 16 w 30"/>
                <a:gd name="T1" fmla="*/ 0 h 32"/>
                <a:gd name="T2" fmla="*/ 15 w 30"/>
                <a:gd name="T3" fmla="*/ 1 h 32"/>
                <a:gd name="T4" fmla="*/ 15 w 30"/>
                <a:gd name="T5" fmla="*/ 3 h 32"/>
                <a:gd name="T6" fmla="*/ 15 w 30"/>
                <a:gd name="T7" fmla="*/ 4 h 32"/>
                <a:gd name="T8" fmla="*/ 17 w 30"/>
                <a:gd name="T9" fmla="*/ 6 h 32"/>
                <a:gd name="T10" fmla="*/ 30 w 30"/>
                <a:gd name="T11" fmla="*/ 15 h 32"/>
                <a:gd name="T12" fmla="*/ 28 w 30"/>
                <a:gd name="T13" fmla="*/ 17 h 32"/>
                <a:gd name="T14" fmla="*/ 7 w 30"/>
                <a:gd name="T15" fmla="*/ 18 h 32"/>
                <a:gd name="T16" fmla="*/ 15 w 30"/>
                <a:gd name="T17" fmla="*/ 24 h 32"/>
                <a:gd name="T18" fmla="*/ 18 w 30"/>
                <a:gd name="T19" fmla="*/ 25 h 32"/>
                <a:gd name="T20" fmla="*/ 19 w 30"/>
                <a:gd name="T21" fmla="*/ 25 h 32"/>
                <a:gd name="T22" fmla="*/ 21 w 30"/>
                <a:gd name="T23" fmla="*/ 25 h 32"/>
                <a:gd name="T24" fmla="*/ 22 w 30"/>
                <a:gd name="T25" fmla="*/ 24 h 32"/>
                <a:gd name="T26" fmla="*/ 23 w 30"/>
                <a:gd name="T27" fmla="*/ 25 h 32"/>
                <a:gd name="T28" fmla="*/ 17 w 30"/>
                <a:gd name="T29" fmla="*/ 32 h 32"/>
                <a:gd name="T30" fmla="*/ 16 w 30"/>
                <a:gd name="T31" fmla="*/ 31 h 32"/>
                <a:gd name="T32" fmla="*/ 17 w 30"/>
                <a:gd name="T33" fmla="*/ 30 h 32"/>
                <a:gd name="T34" fmla="*/ 17 w 30"/>
                <a:gd name="T35" fmla="*/ 29 h 32"/>
                <a:gd name="T36" fmla="*/ 17 w 30"/>
                <a:gd name="T37" fmla="*/ 27 h 32"/>
                <a:gd name="T38" fmla="*/ 14 w 30"/>
                <a:gd name="T39" fmla="*/ 25 h 32"/>
                <a:gd name="T40" fmla="*/ 6 w 30"/>
                <a:gd name="T41" fmla="*/ 20 h 32"/>
                <a:gd name="T42" fmla="*/ 5 w 30"/>
                <a:gd name="T43" fmla="*/ 19 h 32"/>
                <a:gd name="T44" fmla="*/ 4 w 30"/>
                <a:gd name="T45" fmla="*/ 19 h 32"/>
                <a:gd name="T46" fmla="*/ 2 w 30"/>
                <a:gd name="T47" fmla="*/ 19 h 32"/>
                <a:gd name="T48" fmla="*/ 1 w 30"/>
                <a:gd name="T49" fmla="*/ 20 h 32"/>
                <a:gd name="T50" fmla="*/ 0 w 30"/>
                <a:gd name="T51" fmla="*/ 20 h 32"/>
                <a:gd name="T52" fmla="*/ 5 w 30"/>
                <a:gd name="T53" fmla="*/ 13 h 32"/>
                <a:gd name="T54" fmla="*/ 23 w 30"/>
                <a:gd name="T55" fmla="*/ 12 h 32"/>
                <a:gd name="T56" fmla="*/ 17 w 30"/>
                <a:gd name="T57" fmla="*/ 8 h 32"/>
                <a:gd name="T58" fmla="*/ 14 w 30"/>
                <a:gd name="T59" fmla="*/ 6 h 32"/>
                <a:gd name="T60" fmla="*/ 13 w 30"/>
                <a:gd name="T61" fmla="*/ 6 h 32"/>
                <a:gd name="T62" fmla="*/ 11 w 30"/>
                <a:gd name="T63" fmla="*/ 7 h 32"/>
                <a:gd name="T64" fmla="*/ 10 w 30"/>
                <a:gd name="T65" fmla="*/ 8 h 32"/>
                <a:gd name="T66" fmla="*/ 9 w 30"/>
                <a:gd name="T67" fmla="*/ 7 h 32"/>
                <a:gd name="T68" fmla="*/ 15 w 30"/>
                <a:gd name="T69" fmla="*/ 0 h 32"/>
                <a:gd name="T70" fmla="*/ 16 w 30"/>
                <a:gd name="T71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0" h="32">
                  <a:moveTo>
                    <a:pt x="16" y="0"/>
                  </a:moveTo>
                  <a:cubicBezTo>
                    <a:pt x="15" y="1"/>
                    <a:pt x="15" y="1"/>
                    <a:pt x="15" y="1"/>
                  </a:cubicBezTo>
                  <a:cubicBezTo>
                    <a:pt x="15" y="2"/>
                    <a:pt x="15" y="2"/>
                    <a:pt x="15" y="3"/>
                  </a:cubicBezTo>
                  <a:cubicBezTo>
                    <a:pt x="15" y="3"/>
                    <a:pt x="15" y="4"/>
                    <a:pt x="15" y="4"/>
                  </a:cubicBezTo>
                  <a:cubicBezTo>
                    <a:pt x="16" y="5"/>
                    <a:pt x="16" y="5"/>
                    <a:pt x="17" y="6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6" y="25"/>
                    <a:pt x="17" y="25"/>
                    <a:pt x="18" y="25"/>
                  </a:cubicBezTo>
                  <a:cubicBezTo>
                    <a:pt x="18" y="26"/>
                    <a:pt x="19" y="26"/>
                    <a:pt x="19" y="25"/>
                  </a:cubicBezTo>
                  <a:cubicBezTo>
                    <a:pt x="20" y="25"/>
                    <a:pt x="20" y="25"/>
                    <a:pt x="21" y="25"/>
                  </a:cubicBezTo>
                  <a:cubicBezTo>
                    <a:pt x="21" y="24"/>
                    <a:pt x="21" y="24"/>
                    <a:pt x="22" y="24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7" y="31"/>
                    <a:pt x="17" y="30"/>
                    <a:pt x="17" y="30"/>
                  </a:cubicBezTo>
                  <a:cubicBezTo>
                    <a:pt x="17" y="30"/>
                    <a:pt x="17" y="29"/>
                    <a:pt x="17" y="29"/>
                  </a:cubicBezTo>
                  <a:cubicBezTo>
                    <a:pt x="17" y="28"/>
                    <a:pt x="17" y="28"/>
                    <a:pt x="17" y="27"/>
                  </a:cubicBezTo>
                  <a:cubicBezTo>
                    <a:pt x="16" y="27"/>
                    <a:pt x="16" y="26"/>
                    <a:pt x="14" y="25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6" y="19"/>
                    <a:pt x="6" y="19"/>
                    <a:pt x="5" y="19"/>
                  </a:cubicBezTo>
                  <a:cubicBezTo>
                    <a:pt x="5" y="19"/>
                    <a:pt x="4" y="19"/>
                    <a:pt x="4" y="19"/>
                  </a:cubicBezTo>
                  <a:cubicBezTo>
                    <a:pt x="3" y="19"/>
                    <a:pt x="3" y="19"/>
                    <a:pt x="2" y="19"/>
                  </a:cubicBezTo>
                  <a:cubicBezTo>
                    <a:pt x="2" y="20"/>
                    <a:pt x="2" y="20"/>
                    <a:pt x="1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6" y="7"/>
                    <a:pt x="15" y="6"/>
                    <a:pt x="14" y="6"/>
                  </a:cubicBezTo>
                  <a:cubicBezTo>
                    <a:pt x="14" y="6"/>
                    <a:pt x="13" y="6"/>
                    <a:pt x="13" y="6"/>
                  </a:cubicBezTo>
                  <a:cubicBezTo>
                    <a:pt x="12" y="6"/>
                    <a:pt x="12" y="6"/>
                    <a:pt x="11" y="7"/>
                  </a:cubicBezTo>
                  <a:cubicBezTo>
                    <a:pt x="11" y="7"/>
                    <a:pt x="11" y="7"/>
                    <a:pt x="10" y="8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15" y="0"/>
                    <a:pt x="15" y="0"/>
                    <a:pt x="15" y="0"/>
                  </a:cubicBez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" name="Freeform 16"/>
            <p:cNvSpPr/>
            <p:nvPr userDrawn="1"/>
          </p:nvSpPr>
          <p:spPr bwMode="auto">
            <a:xfrm>
              <a:off x="715914" y="635422"/>
              <a:ext cx="90488" cy="95250"/>
            </a:xfrm>
            <a:custGeom>
              <a:avLst/>
              <a:gdLst>
                <a:gd name="T0" fmla="*/ 22 w 24"/>
                <a:gd name="T1" fmla="*/ 7 h 25"/>
                <a:gd name="T2" fmla="*/ 21 w 24"/>
                <a:gd name="T3" fmla="*/ 8 h 25"/>
                <a:gd name="T4" fmla="*/ 21 w 24"/>
                <a:gd name="T5" fmla="*/ 8 h 25"/>
                <a:gd name="T6" fmla="*/ 21 w 24"/>
                <a:gd name="T7" fmla="*/ 9 h 25"/>
                <a:gd name="T8" fmla="*/ 21 w 24"/>
                <a:gd name="T9" fmla="*/ 10 h 25"/>
                <a:gd name="T10" fmla="*/ 23 w 24"/>
                <a:gd name="T11" fmla="*/ 12 h 25"/>
                <a:gd name="T12" fmla="*/ 23 w 24"/>
                <a:gd name="T13" fmla="*/ 13 h 25"/>
                <a:gd name="T14" fmla="*/ 24 w 24"/>
                <a:gd name="T15" fmla="*/ 14 h 25"/>
                <a:gd name="T16" fmla="*/ 22 w 24"/>
                <a:gd name="T17" fmla="*/ 18 h 25"/>
                <a:gd name="T18" fmla="*/ 18 w 24"/>
                <a:gd name="T19" fmla="*/ 22 h 25"/>
                <a:gd name="T20" fmla="*/ 14 w 24"/>
                <a:gd name="T21" fmla="*/ 24 h 25"/>
                <a:gd name="T22" fmla="*/ 10 w 24"/>
                <a:gd name="T23" fmla="*/ 25 h 25"/>
                <a:gd name="T24" fmla="*/ 6 w 24"/>
                <a:gd name="T25" fmla="*/ 23 h 25"/>
                <a:gd name="T26" fmla="*/ 3 w 24"/>
                <a:gd name="T27" fmla="*/ 20 h 25"/>
                <a:gd name="T28" fmla="*/ 0 w 24"/>
                <a:gd name="T29" fmla="*/ 16 h 25"/>
                <a:gd name="T30" fmla="*/ 0 w 24"/>
                <a:gd name="T31" fmla="*/ 12 h 25"/>
                <a:gd name="T32" fmla="*/ 1 w 24"/>
                <a:gd name="T33" fmla="*/ 8 h 25"/>
                <a:gd name="T34" fmla="*/ 5 w 24"/>
                <a:gd name="T35" fmla="*/ 4 h 25"/>
                <a:gd name="T36" fmla="*/ 8 w 24"/>
                <a:gd name="T37" fmla="*/ 2 h 25"/>
                <a:gd name="T38" fmla="*/ 10 w 24"/>
                <a:gd name="T39" fmla="*/ 2 h 25"/>
                <a:gd name="T40" fmla="*/ 10 w 24"/>
                <a:gd name="T41" fmla="*/ 0 h 25"/>
                <a:gd name="T42" fmla="*/ 11 w 24"/>
                <a:gd name="T43" fmla="*/ 0 h 25"/>
                <a:gd name="T44" fmla="*/ 16 w 24"/>
                <a:gd name="T45" fmla="*/ 5 h 25"/>
                <a:gd name="T46" fmla="*/ 15 w 24"/>
                <a:gd name="T47" fmla="*/ 6 h 25"/>
                <a:gd name="T48" fmla="*/ 10 w 24"/>
                <a:gd name="T49" fmla="*/ 4 h 25"/>
                <a:gd name="T50" fmla="*/ 6 w 24"/>
                <a:gd name="T51" fmla="*/ 5 h 25"/>
                <a:gd name="T52" fmla="*/ 4 w 24"/>
                <a:gd name="T53" fmla="*/ 10 h 25"/>
                <a:gd name="T54" fmla="*/ 7 w 24"/>
                <a:gd name="T55" fmla="*/ 16 h 25"/>
                <a:gd name="T56" fmla="*/ 13 w 24"/>
                <a:gd name="T57" fmla="*/ 21 h 25"/>
                <a:gd name="T58" fmla="*/ 18 w 24"/>
                <a:gd name="T59" fmla="*/ 20 h 25"/>
                <a:gd name="T60" fmla="*/ 19 w 24"/>
                <a:gd name="T61" fmla="*/ 18 h 25"/>
                <a:gd name="T62" fmla="*/ 20 w 24"/>
                <a:gd name="T63" fmla="*/ 17 h 25"/>
                <a:gd name="T64" fmla="*/ 17 w 24"/>
                <a:gd name="T65" fmla="*/ 13 h 25"/>
                <a:gd name="T66" fmla="*/ 17 w 24"/>
                <a:gd name="T67" fmla="*/ 13 h 25"/>
                <a:gd name="T68" fmla="*/ 16 w 24"/>
                <a:gd name="T69" fmla="*/ 13 h 25"/>
                <a:gd name="T70" fmla="*/ 14 w 24"/>
                <a:gd name="T71" fmla="*/ 13 h 25"/>
                <a:gd name="T72" fmla="*/ 13 w 24"/>
                <a:gd name="T73" fmla="*/ 14 h 25"/>
                <a:gd name="T74" fmla="*/ 13 w 24"/>
                <a:gd name="T75" fmla="*/ 13 h 25"/>
                <a:gd name="T76" fmla="*/ 21 w 24"/>
                <a:gd name="T77" fmla="*/ 6 h 25"/>
                <a:gd name="T78" fmla="*/ 22 w 24"/>
                <a:gd name="T79" fmla="*/ 7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4" h="25">
                  <a:moveTo>
                    <a:pt x="22" y="7"/>
                  </a:moveTo>
                  <a:cubicBezTo>
                    <a:pt x="22" y="7"/>
                    <a:pt x="22" y="7"/>
                    <a:pt x="21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3"/>
                    <a:pt x="23" y="13"/>
                  </a:cubicBezTo>
                  <a:cubicBezTo>
                    <a:pt x="24" y="13"/>
                    <a:pt x="24" y="13"/>
                    <a:pt x="24" y="14"/>
                  </a:cubicBezTo>
                  <a:cubicBezTo>
                    <a:pt x="24" y="15"/>
                    <a:pt x="23" y="16"/>
                    <a:pt x="22" y="18"/>
                  </a:cubicBezTo>
                  <a:cubicBezTo>
                    <a:pt x="21" y="19"/>
                    <a:pt x="19" y="21"/>
                    <a:pt x="18" y="22"/>
                  </a:cubicBezTo>
                  <a:cubicBezTo>
                    <a:pt x="17" y="23"/>
                    <a:pt x="16" y="23"/>
                    <a:pt x="14" y="24"/>
                  </a:cubicBezTo>
                  <a:cubicBezTo>
                    <a:pt x="13" y="24"/>
                    <a:pt x="12" y="25"/>
                    <a:pt x="10" y="25"/>
                  </a:cubicBezTo>
                  <a:cubicBezTo>
                    <a:pt x="9" y="24"/>
                    <a:pt x="8" y="24"/>
                    <a:pt x="6" y="23"/>
                  </a:cubicBezTo>
                  <a:cubicBezTo>
                    <a:pt x="5" y="23"/>
                    <a:pt x="4" y="22"/>
                    <a:pt x="3" y="20"/>
                  </a:cubicBezTo>
                  <a:cubicBezTo>
                    <a:pt x="2" y="19"/>
                    <a:pt x="1" y="18"/>
                    <a:pt x="0" y="16"/>
                  </a:cubicBezTo>
                  <a:cubicBezTo>
                    <a:pt x="0" y="15"/>
                    <a:pt x="0" y="13"/>
                    <a:pt x="0" y="12"/>
                  </a:cubicBezTo>
                  <a:cubicBezTo>
                    <a:pt x="0" y="10"/>
                    <a:pt x="1" y="9"/>
                    <a:pt x="1" y="8"/>
                  </a:cubicBezTo>
                  <a:cubicBezTo>
                    <a:pt x="2" y="6"/>
                    <a:pt x="3" y="5"/>
                    <a:pt x="5" y="4"/>
                  </a:cubicBezTo>
                  <a:cubicBezTo>
                    <a:pt x="6" y="3"/>
                    <a:pt x="7" y="3"/>
                    <a:pt x="8" y="2"/>
                  </a:cubicBezTo>
                  <a:cubicBezTo>
                    <a:pt x="9" y="2"/>
                    <a:pt x="9" y="2"/>
                    <a:pt x="10" y="2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3" y="5"/>
                    <a:pt x="11" y="4"/>
                    <a:pt x="10" y="4"/>
                  </a:cubicBezTo>
                  <a:cubicBezTo>
                    <a:pt x="8" y="4"/>
                    <a:pt x="7" y="4"/>
                    <a:pt x="6" y="5"/>
                  </a:cubicBezTo>
                  <a:cubicBezTo>
                    <a:pt x="4" y="6"/>
                    <a:pt x="4" y="8"/>
                    <a:pt x="4" y="10"/>
                  </a:cubicBezTo>
                  <a:cubicBezTo>
                    <a:pt x="4" y="12"/>
                    <a:pt x="5" y="14"/>
                    <a:pt x="7" y="16"/>
                  </a:cubicBezTo>
                  <a:cubicBezTo>
                    <a:pt x="9" y="19"/>
                    <a:pt x="11" y="20"/>
                    <a:pt x="13" y="21"/>
                  </a:cubicBezTo>
                  <a:cubicBezTo>
                    <a:pt x="15" y="22"/>
                    <a:pt x="16" y="21"/>
                    <a:pt x="18" y="20"/>
                  </a:cubicBezTo>
                  <a:cubicBezTo>
                    <a:pt x="18" y="20"/>
                    <a:pt x="19" y="19"/>
                    <a:pt x="19" y="18"/>
                  </a:cubicBezTo>
                  <a:cubicBezTo>
                    <a:pt x="20" y="18"/>
                    <a:pt x="20" y="17"/>
                    <a:pt x="20" y="17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5" y="13"/>
                    <a:pt x="15" y="13"/>
                    <a:pt x="14" y="13"/>
                  </a:cubicBezTo>
                  <a:cubicBezTo>
                    <a:pt x="14" y="13"/>
                    <a:pt x="14" y="14"/>
                    <a:pt x="13" y="14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21" y="6"/>
                    <a:pt x="21" y="6"/>
                    <a:pt x="21" y="6"/>
                  </a:cubicBezTo>
                  <a:lnTo>
                    <a:pt x="22" y="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" name="Freeform 17"/>
            <p:cNvSpPr/>
            <p:nvPr userDrawn="1"/>
          </p:nvSpPr>
          <p:spPr bwMode="auto">
            <a:xfrm>
              <a:off x="893714" y="536997"/>
              <a:ext cx="88900" cy="95250"/>
            </a:xfrm>
            <a:custGeom>
              <a:avLst/>
              <a:gdLst>
                <a:gd name="T0" fmla="*/ 24 w 24"/>
                <a:gd name="T1" fmla="*/ 1 h 25"/>
                <a:gd name="T2" fmla="*/ 23 w 24"/>
                <a:gd name="T3" fmla="*/ 2 h 25"/>
                <a:gd name="T4" fmla="*/ 22 w 24"/>
                <a:gd name="T5" fmla="*/ 3 h 25"/>
                <a:gd name="T6" fmla="*/ 21 w 24"/>
                <a:gd name="T7" fmla="*/ 4 h 25"/>
                <a:gd name="T8" fmla="*/ 22 w 24"/>
                <a:gd name="T9" fmla="*/ 7 h 25"/>
                <a:gd name="T10" fmla="*/ 24 w 24"/>
                <a:gd name="T11" fmla="*/ 15 h 25"/>
                <a:gd name="T12" fmla="*/ 23 w 24"/>
                <a:gd name="T13" fmla="*/ 21 h 25"/>
                <a:gd name="T14" fmla="*/ 17 w 24"/>
                <a:gd name="T15" fmla="*/ 24 h 25"/>
                <a:gd name="T16" fmla="*/ 10 w 24"/>
                <a:gd name="T17" fmla="*/ 24 h 25"/>
                <a:gd name="T18" fmla="*/ 6 w 24"/>
                <a:gd name="T19" fmla="*/ 19 h 25"/>
                <a:gd name="T20" fmla="*/ 4 w 24"/>
                <a:gd name="T21" fmla="*/ 9 h 25"/>
                <a:gd name="T22" fmla="*/ 3 w 24"/>
                <a:gd name="T23" fmla="*/ 8 h 25"/>
                <a:gd name="T24" fmla="*/ 2 w 24"/>
                <a:gd name="T25" fmla="*/ 8 h 25"/>
                <a:gd name="T26" fmla="*/ 1 w 24"/>
                <a:gd name="T27" fmla="*/ 8 h 25"/>
                <a:gd name="T28" fmla="*/ 0 w 24"/>
                <a:gd name="T29" fmla="*/ 8 h 25"/>
                <a:gd name="T30" fmla="*/ 0 w 24"/>
                <a:gd name="T31" fmla="*/ 7 h 25"/>
                <a:gd name="T32" fmla="*/ 11 w 24"/>
                <a:gd name="T33" fmla="*/ 4 h 25"/>
                <a:gd name="T34" fmla="*/ 11 w 24"/>
                <a:gd name="T35" fmla="*/ 5 h 25"/>
                <a:gd name="T36" fmla="*/ 10 w 24"/>
                <a:gd name="T37" fmla="*/ 5 h 25"/>
                <a:gd name="T38" fmla="*/ 9 w 24"/>
                <a:gd name="T39" fmla="*/ 6 h 25"/>
                <a:gd name="T40" fmla="*/ 9 w 24"/>
                <a:gd name="T41" fmla="*/ 7 h 25"/>
                <a:gd name="T42" fmla="*/ 9 w 24"/>
                <a:gd name="T43" fmla="*/ 8 h 25"/>
                <a:gd name="T44" fmla="*/ 11 w 24"/>
                <a:gd name="T45" fmla="*/ 18 h 25"/>
                <a:gd name="T46" fmla="*/ 14 w 24"/>
                <a:gd name="T47" fmla="*/ 22 h 25"/>
                <a:gd name="T48" fmla="*/ 18 w 24"/>
                <a:gd name="T49" fmla="*/ 22 h 25"/>
                <a:gd name="T50" fmla="*/ 22 w 24"/>
                <a:gd name="T51" fmla="*/ 20 h 25"/>
                <a:gd name="T52" fmla="*/ 22 w 24"/>
                <a:gd name="T53" fmla="*/ 15 h 25"/>
                <a:gd name="T54" fmla="*/ 20 w 24"/>
                <a:gd name="T55" fmla="*/ 8 h 25"/>
                <a:gd name="T56" fmla="*/ 19 w 24"/>
                <a:gd name="T57" fmla="*/ 5 h 25"/>
                <a:gd name="T58" fmla="*/ 18 w 24"/>
                <a:gd name="T59" fmla="*/ 4 h 25"/>
                <a:gd name="T60" fmla="*/ 17 w 24"/>
                <a:gd name="T61" fmla="*/ 4 h 25"/>
                <a:gd name="T62" fmla="*/ 15 w 24"/>
                <a:gd name="T63" fmla="*/ 4 h 25"/>
                <a:gd name="T64" fmla="*/ 15 w 24"/>
                <a:gd name="T65" fmla="*/ 3 h 25"/>
                <a:gd name="T66" fmla="*/ 24 w 24"/>
                <a:gd name="T67" fmla="*/ 0 h 25"/>
                <a:gd name="T68" fmla="*/ 24 w 24"/>
                <a:gd name="T69" fmla="*/ 1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4" h="25">
                  <a:moveTo>
                    <a:pt x="24" y="1"/>
                  </a:moveTo>
                  <a:cubicBezTo>
                    <a:pt x="24" y="2"/>
                    <a:pt x="23" y="2"/>
                    <a:pt x="23" y="2"/>
                  </a:cubicBezTo>
                  <a:cubicBezTo>
                    <a:pt x="22" y="2"/>
                    <a:pt x="22" y="3"/>
                    <a:pt x="22" y="3"/>
                  </a:cubicBezTo>
                  <a:cubicBezTo>
                    <a:pt x="21" y="3"/>
                    <a:pt x="21" y="4"/>
                    <a:pt x="21" y="4"/>
                  </a:cubicBezTo>
                  <a:cubicBezTo>
                    <a:pt x="21" y="5"/>
                    <a:pt x="21" y="6"/>
                    <a:pt x="22" y="7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7"/>
                    <a:pt x="24" y="19"/>
                    <a:pt x="23" y="21"/>
                  </a:cubicBezTo>
                  <a:cubicBezTo>
                    <a:pt x="22" y="22"/>
                    <a:pt x="20" y="24"/>
                    <a:pt x="17" y="24"/>
                  </a:cubicBezTo>
                  <a:cubicBezTo>
                    <a:pt x="15" y="25"/>
                    <a:pt x="12" y="25"/>
                    <a:pt x="10" y="24"/>
                  </a:cubicBezTo>
                  <a:cubicBezTo>
                    <a:pt x="8" y="23"/>
                    <a:pt x="7" y="22"/>
                    <a:pt x="6" y="1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3" y="9"/>
                    <a:pt x="3" y="8"/>
                    <a:pt x="3" y="8"/>
                  </a:cubicBezTo>
                  <a:cubicBezTo>
                    <a:pt x="3" y="8"/>
                    <a:pt x="3" y="8"/>
                    <a:pt x="2" y="8"/>
                  </a:cubicBezTo>
                  <a:cubicBezTo>
                    <a:pt x="2" y="8"/>
                    <a:pt x="2" y="8"/>
                    <a:pt x="1" y="8"/>
                  </a:cubicBezTo>
                  <a:cubicBezTo>
                    <a:pt x="1" y="8"/>
                    <a:pt x="1" y="8"/>
                    <a:pt x="0" y="8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5"/>
                    <a:pt x="10" y="5"/>
                    <a:pt x="10" y="5"/>
                  </a:cubicBezTo>
                  <a:cubicBezTo>
                    <a:pt x="10" y="5"/>
                    <a:pt x="9" y="6"/>
                    <a:pt x="9" y="6"/>
                  </a:cubicBezTo>
                  <a:cubicBezTo>
                    <a:pt x="9" y="6"/>
                    <a:pt x="9" y="6"/>
                    <a:pt x="9" y="7"/>
                  </a:cubicBezTo>
                  <a:cubicBezTo>
                    <a:pt x="9" y="7"/>
                    <a:pt x="9" y="7"/>
                    <a:pt x="9" y="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2" y="20"/>
                    <a:pt x="13" y="21"/>
                    <a:pt x="14" y="22"/>
                  </a:cubicBezTo>
                  <a:cubicBezTo>
                    <a:pt x="15" y="22"/>
                    <a:pt x="16" y="23"/>
                    <a:pt x="18" y="22"/>
                  </a:cubicBezTo>
                  <a:cubicBezTo>
                    <a:pt x="20" y="22"/>
                    <a:pt x="21" y="21"/>
                    <a:pt x="22" y="20"/>
                  </a:cubicBezTo>
                  <a:cubicBezTo>
                    <a:pt x="22" y="18"/>
                    <a:pt x="22" y="17"/>
                    <a:pt x="22" y="15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7"/>
                    <a:pt x="19" y="6"/>
                    <a:pt x="19" y="5"/>
                  </a:cubicBezTo>
                  <a:cubicBezTo>
                    <a:pt x="19" y="5"/>
                    <a:pt x="18" y="4"/>
                    <a:pt x="18" y="4"/>
                  </a:cubicBezTo>
                  <a:cubicBezTo>
                    <a:pt x="18" y="4"/>
                    <a:pt x="17" y="4"/>
                    <a:pt x="17" y="4"/>
                  </a:cubicBezTo>
                  <a:cubicBezTo>
                    <a:pt x="16" y="4"/>
                    <a:pt x="15" y="4"/>
                    <a:pt x="15" y="4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24" y="0"/>
                    <a:pt x="24" y="0"/>
                    <a:pt x="24" y="0"/>
                  </a:cubicBezTo>
                  <a:lnTo>
                    <a:pt x="2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" name="Freeform 18"/>
            <p:cNvSpPr/>
            <p:nvPr userDrawn="1"/>
          </p:nvSpPr>
          <p:spPr bwMode="auto">
            <a:xfrm>
              <a:off x="1039764" y="529060"/>
              <a:ext cx="93663" cy="84138"/>
            </a:xfrm>
            <a:custGeom>
              <a:avLst/>
              <a:gdLst>
                <a:gd name="T0" fmla="*/ 25 w 25"/>
                <a:gd name="T1" fmla="*/ 2 h 22"/>
                <a:gd name="T2" fmla="*/ 24 w 25"/>
                <a:gd name="T3" fmla="*/ 2 h 22"/>
                <a:gd name="T4" fmla="*/ 22 w 25"/>
                <a:gd name="T5" fmla="*/ 3 h 22"/>
                <a:gd name="T6" fmla="*/ 21 w 25"/>
                <a:gd name="T7" fmla="*/ 4 h 22"/>
                <a:gd name="T8" fmla="*/ 21 w 25"/>
                <a:gd name="T9" fmla="*/ 7 h 22"/>
                <a:gd name="T10" fmla="*/ 21 w 25"/>
                <a:gd name="T11" fmla="*/ 22 h 22"/>
                <a:gd name="T12" fmla="*/ 18 w 25"/>
                <a:gd name="T13" fmla="*/ 22 h 22"/>
                <a:gd name="T14" fmla="*/ 5 w 25"/>
                <a:gd name="T15" fmla="*/ 5 h 22"/>
                <a:gd name="T16" fmla="*/ 5 w 25"/>
                <a:gd name="T17" fmla="*/ 15 h 22"/>
                <a:gd name="T18" fmla="*/ 5 w 25"/>
                <a:gd name="T19" fmla="*/ 18 h 22"/>
                <a:gd name="T20" fmla="*/ 6 w 25"/>
                <a:gd name="T21" fmla="*/ 20 h 22"/>
                <a:gd name="T22" fmla="*/ 7 w 25"/>
                <a:gd name="T23" fmla="*/ 20 h 22"/>
                <a:gd name="T24" fmla="*/ 9 w 25"/>
                <a:gd name="T25" fmla="*/ 21 h 22"/>
                <a:gd name="T26" fmla="*/ 9 w 25"/>
                <a:gd name="T27" fmla="*/ 22 h 22"/>
                <a:gd name="T28" fmla="*/ 0 w 25"/>
                <a:gd name="T29" fmla="*/ 22 h 22"/>
                <a:gd name="T30" fmla="*/ 0 w 25"/>
                <a:gd name="T31" fmla="*/ 20 h 22"/>
                <a:gd name="T32" fmla="*/ 1 w 25"/>
                <a:gd name="T33" fmla="*/ 20 h 22"/>
                <a:gd name="T34" fmla="*/ 2 w 25"/>
                <a:gd name="T35" fmla="*/ 20 h 22"/>
                <a:gd name="T36" fmla="*/ 3 w 25"/>
                <a:gd name="T37" fmla="*/ 18 h 22"/>
                <a:gd name="T38" fmla="*/ 3 w 25"/>
                <a:gd name="T39" fmla="*/ 15 h 22"/>
                <a:gd name="T40" fmla="*/ 4 w 25"/>
                <a:gd name="T41" fmla="*/ 5 h 22"/>
                <a:gd name="T42" fmla="*/ 3 w 25"/>
                <a:gd name="T43" fmla="*/ 4 h 22"/>
                <a:gd name="T44" fmla="*/ 3 w 25"/>
                <a:gd name="T45" fmla="*/ 3 h 22"/>
                <a:gd name="T46" fmla="*/ 2 w 25"/>
                <a:gd name="T47" fmla="*/ 2 h 22"/>
                <a:gd name="T48" fmla="*/ 0 w 25"/>
                <a:gd name="T49" fmla="*/ 2 h 22"/>
                <a:gd name="T50" fmla="*/ 0 w 25"/>
                <a:gd name="T51" fmla="*/ 0 h 22"/>
                <a:gd name="T52" fmla="*/ 8 w 25"/>
                <a:gd name="T53" fmla="*/ 1 h 22"/>
                <a:gd name="T54" fmla="*/ 19 w 25"/>
                <a:gd name="T55" fmla="*/ 15 h 22"/>
                <a:gd name="T56" fmla="*/ 19 w 25"/>
                <a:gd name="T57" fmla="*/ 7 h 22"/>
                <a:gd name="T58" fmla="*/ 19 w 25"/>
                <a:gd name="T59" fmla="*/ 4 h 22"/>
                <a:gd name="T60" fmla="*/ 18 w 25"/>
                <a:gd name="T61" fmla="*/ 3 h 22"/>
                <a:gd name="T62" fmla="*/ 17 w 25"/>
                <a:gd name="T63" fmla="*/ 2 h 22"/>
                <a:gd name="T64" fmla="*/ 16 w 25"/>
                <a:gd name="T65" fmla="*/ 2 h 22"/>
                <a:gd name="T66" fmla="*/ 16 w 25"/>
                <a:gd name="T67" fmla="*/ 1 h 22"/>
                <a:gd name="T68" fmla="*/ 25 w 25"/>
                <a:gd name="T69" fmla="*/ 1 h 22"/>
                <a:gd name="T70" fmla="*/ 25 w 25"/>
                <a:gd name="T71" fmla="*/ 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5" h="22">
                  <a:moveTo>
                    <a:pt x="25" y="2"/>
                  </a:moveTo>
                  <a:cubicBezTo>
                    <a:pt x="24" y="2"/>
                    <a:pt x="24" y="2"/>
                    <a:pt x="24" y="2"/>
                  </a:cubicBezTo>
                  <a:cubicBezTo>
                    <a:pt x="23" y="2"/>
                    <a:pt x="23" y="2"/>
                    <a:pt x="22" y="3"/>
                  </a:cubicBezTo>
                  <a:cubicBezTo>
                    <a:pt x="22" y="3"/>
                    <a:pt x="22" y="3"/>
                    <a:pt x="21" y="4"/>
                  </a:cubicBezTo>
                  <a:cubicBezTo>
                    <a:pt x="21" y="5"/>
                    <a:pt x="21" y="6"/>
                    <a:pt x="21" y="7"/>
                  </a:cubicBezTo>
                  <a:cubicBezTo>
                    <a:pt x="21" y="22"/>
                    <a:pt x="21" y="22"/>
                    <a:pt x="21" y="22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17"/>
                    <a:pt x="5" y="18"/>
                    <a:pt x="5" y="18"/>
                  </a:cubicBezTo>
                  <a:cubicBezTo>
                    <a:pt x="6" y="19"/>
                    <a:pt x="6" y="19"/>
                    <a:pt x="6" y="20"/>
                  </a:cubicBezTo>
                  <a:cubicBezTo>
                    <a:pt x="6" y="20"/>
                    <a:pt x="7" y="20"/>
                    <a:pt x="7" y="20"/>
                  </a:cubicBezTo>
                  <a:cubicBezTo>
                    <a:pt x="8" y="20"/>
                    <a:pt x="9" y="20"/>
                    <a:pt x="9" y="21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1" y="20"/>
                    <a:pt x="1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3" y="19"/>
                    <a:pt x="3" y="19"/>
                    <a:pt x="3" y="18"/>
                  </a:cubicBezTo>
                  <a:cubicBezTo>
                    <a:pt x="3" y="18"/>
                    <a:pt x="3" y="17"/>
                    <a:pt x="3" y="1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4" y="5"/>
                    <a:pt x="3" y="4"/>
                  </a:cubicBezTo>
                  <a:cubicBezTo>
                    <a:pt x="3" y="4"/>
                    <a:pt x="3" y="3"/>
                    <a:pt x="3" y="3"/>
                  </a:cubicBezTo>
                  <a:cubicBezTo>
                    <a:pt x="2" y="3"/>
                    <a:pt x="2" y="2"/>
                    <a:pt x="2" y="2"/>
                  </a:cubicBezTo>
                  <a:cubicBezTo>
                    <a:pt x="1" y="2"/>
                    <a:pt x="1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19" y="15"/>
                    <a:pt x="19" y="15"/>
                    <a:pt x="19" y="15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6"/>
                    <a:pt x="19" y="5"/>
                    <a:pt x="19" y="4"/>
                  </a:cubicBezTo>
                  <a:cubicBezTo>
                    <a:pt x="19" y="4"/>
                    <a:pt x="19" y="3"/>
                    <a:pt x="18" y="3"/>
                  </a:cubicBezTo>
                  <a:cubicBezTo>
                    <a:pt x="18" y="3"/>
                    <a:pt x="18" y="2"/>
                    <a:pt x="17" y="2"/>
                  </a:cubicBezTo>
                  <a:cubicBezTo>
                    <a:pt x="17" y="2"/>
                    <a:pt x="16" y="2"/>
                    <a:pt x="16" y="2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25" y="1"/>
                    <a:pt x="25" y="1"/>
                    <a:pt x="25" y="1"/>
                  </a:cubicBezTo>
                  <a:lnTo>
                    <a:pt x="25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" name="Freeform 19"/>
            <p:cNvSpPr/>
            <p:nvPr userDrawn="1"/>
          </p:nvSpPr>
          <p:spPr bwMode="auto">
            <a:xfrm>
              <a:off x="1174701" y="544935"/>
              <a:ext cx="63500" cy="87313"/>
            </a:xfrm>
            <a:custGeom>
              <a:avLst/>
              <a:gdLst>
                <a:gd name="T0" fmla="*/ 11 w 17"/>
                <a:gd name="T1" fmla="*/ 23 h 23"/>
                <a:gd name="T2" fmla="*/ 0 w 17"/>
                <a:gd name="T3" fmla="*/ 20 h 23"/>
                <a:gd name="T4" fmla="*/ 0 w 17"/>
                <a:gd name="T5" fmla="*/ 19 h 23"/>
                <a:gd name="T6" fmla="*/ 2 w 17"/>
                <a:gd name="T7" fmla="*/ 19 h 23"/>
                <a:gd name="T8" fmla="*/ 3 w 17"/>
                <a:gd name="T9" fmla="*/ 19 h 23"/>
                <a:gd name="T10" fmla="*/ 3 w 17"/>
                <a:gd name="T11" fmla="*/ 19 h 23"/>
                <a:gd name="T12" fmla="*/ 4 w 17"/>
                <a:gd name="T13" fmla="*/ 18 h 23"/>
                <a:gd name="T14" fmla="*/ 8 w 17"/>
                <a:gd name="T15" fmla="*/ 4 h 23"/>
                <a:gd name="T16" fmla="*/ 8 w 17"/>
                <a:gd name="T17" fmla="*/ 3 h 23"/>
                <a:gd name="T18" fmla="*/ 7 w 17"/>
                <a:gd name="T19" fmla="*/ 2 h 23"/>
                <a:gd name="T20" fmla="*/ 6 w 17"/>
                <a:gd name="T21" fmla="*/ 1 h 23"/>
                <a:gd name="T22" fmla="*/ 5 w 17"/>
                <a:gd name="T23" fmla="*/ 1 h 23"/>
                <a:gd name="T24" fmla="*/ 5 w 17"/>
                <a:gd name="T25" fmla="*/ 0 h 23"/>
                <a:gd name="T26" fmla="*/ 17 w 17"/>
                <a:gd name="T27" fmla="*/ 3 h 23"/>
                <a:gd name="T28" fmla="*/ 16 w 17"/>
                <a:gd name="T29" fmla="*/ 4 h 23"/>
                <a:gd name="T30" fmla="*/ 15 w 17"/>
                <a:gd name="T31" fmla="*/ 4 h 23"/>
                <a:gd name="T32" fmla="*/ 14 w 17"/>
                <a:gd name="T33" fmla="*/ 4 h 23"/>
                <a:gd name="T34" fmla="*/ 13 w 17"/>
                <a:gd name="T35" fmla="*/ 4 h 23"/>
                <a:gd name="T36" fmla="*/ 13 w 17"/>
                <a:gd name="T37" fmla="*/ 5 h 23"/>
                <a:gd name="T38" fmla="*/ 9 w 17"/>
                <a:gd name="T39" fmla="*/ 19 h 23"/>
                <a:gd name="T40" fmla="*/ 9 w 17"/>
                <a:gd name="T41" fmla="*/ 20 h 23"/>
                <a:gd name="T42" fmla="*/ 10 w 17"/>
                <a:gd name="T43" fmla="*/ 21 h 23"/>
                <a:gd name="T44" fmla="*/ 11 w 17"/>
                <a:gd name="T45" fmla="*/ 22 h 23"/>
                <a:gd name="T46" fmla="*/ 12 w 17"/>
                <a:gd name="T47" fmla="*/ 22 h 23"/>
                <a:gd name="T48" fmla="*/ 11 w 17"/>
                <a:gd name="T4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7" h="23">
                  <a:moveTo>
                    <a:pt x="11" y="23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1" y="19"/>
                    <a:pt x="1" y="19"/>
                    <a:pt x="2" y="19"/>
                  </a:cubicBezTo>
                  <a:cubicBezTo>
                    <a:pt x="2" y="19"/>
                    <a:pt x="2" y="19"/>
                    <a:pt x="3" y="19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4" y="19"/>
                    <a:pt x="4" y="19"/>
                    <a:pt x="4" y="18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3"/>
                    <a:pt x="7" y="2"/>
                    <a:pt x="7" y="2"/>
                  </a:cubicBezTo>
                  <a:cubicBezTo>
                    <a:pt x="7" y="2"/>
                    <a:pt x="7" y="2"/>
                    <a:pt x="6" y="1"/>
                  </a:cubicBezTo>
                  <a:cubicBezTo>
                    <a:pt x="6" y="1"/>
                    <a:pt x="5" y="1"/>
                    <a:pt x="5" y="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6" y="4"/>
                    <a:pt x="15" y="4"/>
                  </a:cubicBezTo>
                  <a:cubicBezTo>
                    <a:pt x="15" y="4"/>
                    <a:pt x="14" y="4"/>
                    <a:pt x="14" y="4"/>
                  </a:cubicBezTo>
                  <a:cubicBezTo>
                    <a:pt x="14" y="4"/>
                    <a:pt x="13" y="4"/>
                    <a:pt x="13" y="4"/>
                  </a:cubicBezTo>
                  <a:cubicBezTo>
                    <a:pt x="13" y="4"/>
                    <a:pt x="13" y="5"/>
                    <a:pt x="13" y="5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1"/>
                    <a:pt x="9" y="21"/>
                    <a:pt x="10" y="21"/>
                  </a:cubicBezTo>
                  <a:cubicBezTo>
                    <a:pt x="10" y="21"/>
                    <a:pt x="10" y="21"/>
                    <a:pt x="11" y="22"/>
                  </a:cubicBezTo>
                  <a:cubicBezTo>
                    <a:pt x="11" y="22"/>
                    <a:pt x="11" y="22"/>
                    <a:pt x="12" y="22"/>
                  </a:cubicBezTo>
                  <a:lnTo>
                    <a:pt x="11" y="2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" name="Freeform 20"/>
            <p:cNvSpPr/>
            <p:nvPr userDrawn="1"/>
          </p:nvSpPr>
          <p:spPr bwMode="auto">
            <a:xfrm>
              <a:off x="1292176" y="575097"/>
              <a:ext cx="82550" cy="95250"/>
            </a:xfrm>
            <a:custGeom>
              <a:avLst/>
              <a:gdLst>
                <a:gd name="T0" fmla="*/ 22 w 22"/>
                <a:gd name="T1" fmla="*/ 12 h 25"/>
                <a:gd name="T2" fmla="*/ 21 w 22"/>
                <a:gd name="T3" fmla="*/ 12 h 25"/>
                <a:gd name="T4" fmla="*/ 20 w 22"/>
                <a:gd name="T5" fmla="*/ 12 h 25"/>
                <a:gd name="T6" fmla="*/ 19 w 22"/>
                <a:gd name="T7" fmla="*/ 12 h 25"/>
                <a:gd name="T8" fmla="*/ 17 w 22"/>
                <a:gd name="T9" fmla="*/ 13 h 25"/>
                <a:gd name="T10" fmla="*/ 15 w 22"/>
                <a:gd name="T11" fmla="*/ 15 h 25"/>
                <a:gd name="T12" fmla="*/ 11 w 22"/>
                <a:gd name="T13" fmla="*/ 18 h 25"/>
                <a:gd name="T14" fmla="*/ 7 w 22"/>
                <a:gd name="T15" fmla="*/ 21 h 25"/>
                <a:gd name="T16" fmla="*/ 3 w 22"/>
                <a:gd name="T17" fmla="*/ 25 h 25"/>
                <a:gd name="T18" fmla="*/ 0 w 22"/>
                <a:gd name="T19" fmla="*/ 24 h 25"/>
                <a:gd name="T20" fmla="*/ 1 w 22"/>
                <a:gd name="T21" fmla="*/ 12 h 25"/>
                <a:gd name="T22" fmla="*/ 2 w 22"/>
                <a:gd name="T23" fmla="*/ 5 h 25"/>
                <a:gd name="T24" fmla="*/ 2 w 22"/>
                <a:gd name="T25" fmla="*/ 3 h 25"/>
                <a:gd name="T26" fmla="*/ 1 w 22"/>
                <a:gd name="T27" fmla="*/ 2 h 25"/>
                <a:gd name="T28" fmla="*/ 1 w 22"/>
                <a:gd name="T29" fmla="*/ 1 h 25"/>
                <a:gd name="T30" fmla="*/ 0 w 22"/>
                <a:gd name="T31" fmla="*/ 1 h 25"/>
                <a:gd name="T32" fmla="*/ 1 w 22"/>
                <a:gd name="T33" fmla="*/ 0 h 25"/>
                <a:gd name="T34" fmla="*/ 11 w 22"/>
                <a:gd name="T35" fmla="*/ 5 h 25"/>
                <a:gd name="T36" fmla="*/ 10 w 22"/>
                <a:gd name="T37" fmla="*/ 6 h 25"/>
                <a:gd name="T38" fmla="*/ 8 w 22"/>
                <a:gd name="T39" fmla="*/ 5 h 25"/>
                <a:gd name="T40" fmla="*/ 7 w 22"/>
                <a:gd name="T41" fmla="*/ 6 h 25"/>
                <a:gd name="T42" fmla="*/ 7 w 22"/>
                <a:gd name="T43" fmla="*/ 6 h 25"/>
                <a:gd name="T44" fmla="*/ 7 w 22"/>
                <a:gd name="T45" fmla="*/ 6 h 25"/>
                <a:gd name="T46" fmla="*/ 6 w 22"/>
                <a:gd name="T47" fmla="*/ 11 h 25"/>
                <a:gd name="T48" fmla="*/ 6 w 22"/>
                <a:gd name="T49" fmla="*/ 21 h 25"/>
                <a:gd name="T50" fmla="*/ 11 w 22"/>
                <a:gd name="T51" fmla="*/ 16 h 25"/>
                <a:gd name="T52" fmla="*/ 14 w 22"/>
                <a:gd name="T53" fmla="*/ 13 h 25"/>
                <a:gd name="T54" fmla="*/ 16 w 22"/>
                <a:gd name="T55" fmla="*/ 12 h 25"/>
                <a:gd name="T56" fmla="*/ 17 w 22"/>
                <a:gd name="T57" fmla="*/ 11 h 25"/>
                <a:gd name="T58" fmla="*/ 16 w 22"/>
                <a:gd name="T59" fmla="*/ 10 h 25"/>
                <a:gd name="T60" fmla="*/ 14 w 22"/>
                <a:gd name="T61" fmla="*/ 8 h 25"/>
                <a:gd name="T62" fmla="*/ 15 w 22"/>
                <a:gd name="T63" fmla="*/ 7 h 25"/>
                <a:gd name="T64" fmla="*/ 22 w 22"/>
                <a:gd name="T65" fmla="*/ 11 h 25"/>
                <a:gd name="T66" fmla="*/ 22 w 22"/>
                <a:gd name="T67" fmla="*/ 1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2" h="25">
                  <a:moveTo>
                    <a:pt x="22" y="12"/>
                  </a:moveTo>
                  <a:cubicBezTo>
                    <a:pt x="22" y="12"/>
                    <a:pt x="21" y="12"/>
                    <a:pt x="21" y="12"/>
                  </a:cubicBezTo>
                  <a:cubicBezTo>
                    <a:pt x="21" y="12"/>
                    <a:pt x="20" y="12"/>
                    <a:pt x="20" y="1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8" y="12"/>
                    <a:pt x="18" y="13"/>
                    <a:pt x="17" y="13"/>
                  </a:cubicBezTo>
                  <a:cubicBezTo>
                    <a:pt x="17" y="13"/>
                    <a:pt x="16" y="14"/>
                    <a:pt x="15" y="15"/>
                  </a:cubicBezTo>
                  <a:cubicBezTo>
                    <a:pt x="14" y="16"/>
                    <a:pt x="13" y="17"/>
                    <a:pt x="11" y="18"/>
                  </a:cubicBezTo>
                  <a:cubicBezTo>
                    <a:pt x="10" y="19"/>
                    <a:pt x="9" y="20"/>
                    <a:pt x="7" y="21"/>
                  </a:cubicBezTo>
                  <a:cubicBezTo>
                    <a:pt x="6" y="23"/>
                    <a:pt x="4" y="24"/>
                    <a:pt x="3" y="25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1" y="20"/>
                    <a:pt x="1" y="16"/>
                    <a:pt x="1" y="12"/>
                  </a:cubicBezTo>
                  <a:cubicBezTo>
                    <a:pt x="2" y="9"/>
                    <a:pt x="2" y="6"/>
                    <a:pt x="2" y="5"/>
                  </a:cubicBezTo>
                  <a:cubicBezTo>
                    <a:pt x="2" y="4"/>
                    <a:pt x="2" y="4"/>
                    <a:pt x="2" y="3"/>
                  </a:cubicBezTo>
                  <a:cubicBezTo>
                    <a:pt x="2" y="3"/>
                    <a:pt x="2" y="3"/>
                    <a:pt x="1" y="2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9" y="6"/>
                    <a:pt x="8" y="5"/>
                    <a:pt x="8" y="5"/>
                  </a:cubicBezTo>
                  <a:cubicBezTo>
                    <a:pt x="8" y="5"/>
                    <a:pt x="7" y="5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7"/>
                    <a:pt x="7" y="9"/>
                    <a:pt x="6" y="11"/>
                  </a:cubicBezTo>
                  <a:cubicBezTo>
                    <a:pt x="6" y="13"/>
                    <a:pt x="6" y="16"/>
                    <a:pt x="6" y="21"/>
                  </a:cubicBezTo>
                  <a:cubicBezTo>
                    <a:pt x="8" y="19"/>
                    <a:pt x="9" y="18"/>
                    <a:pt x="11" y="16"/>
                  </a:cubicBezTo>
                  <a:cubicBezTo>
                    <a:pt x="12" y="15"/>
                    <a:pt x="13" y="14"/>
                    <a:pt x="14" y="13"/>
                  </a:cubicBezTo>
                  <a:cubicBezTo>
                    <a:pt x="15" y="13"/>
                    <a:pt x="15" y="12"/>
                    <a:pt x="16" y="12"/>
                  </a:cubicBezTo>
                  <a:cubicBezTo>
                    <a:pt x="16" y="12"/>
                    <a:pt x="16" y="11"/>
                    <a:pt x="17" y="11"/>
                  </a:cubicBezTo>
                  <a:cubicBezTo>
                    <a:pt x="17" y="11"/>
                    <a:pt x="17" y="10"/>
                    <a:pt x="16" y="10"/>
                  </a:cubicBezTo>
                  <a:cubicBezTo>
                    <a:pt x="16" y="10"/>
                    <a:pt x="15" y="9"/>
                    <a:pt x="14" y="8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22" y="11"/>
                    <a:pt x="22" y="11"/>
                    <a:pt x="22" y="11"/>
                  </a:cubicBezTo>
                  <a:lnTo>
                    <a:pt x="22" y="1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4" name="Freeform 21"/>
            <p:cNvSpPr/>
            <p:nvPr userDrawn="1"/>
          </p:nvSpPr>
          <p:spPr bwMode="auto">
            <a:xfrm>
              <a:off x="1366789" y="651297"/>
              <a:ext cx="104775" cy="109538"/>
            </a:xfrm>
            <a:custGeom>
              <a:avLst/>
              <a:gdLst>
                <a:gd name="T0" fmla="*/ 25 w 28"/>
                <a:gd name="T1" fmla="*/ 17 h 29"/>
                <a:gd name="T2" fmla="*/ 24 w 28"/>
                <a:gd name="T3" fmla="*/ 16 h 29"/>
                <a:gd name="T4" fmla="*/ 24 w 28"/>
                <a:gd name="T5" fmla="*/ 13 h 29"/>
                <a:gd name="T6" fmla="*/ 24 w 28"/>
                <a:gd name="T7" fmla="*/ 11 h 29"/>
                <a:gd name="T8" fmla="*/ 23 w 28"/>
                <a:gd name="T9" fmla="*/ 10 h 29"/>
                <a:gd name="T10" fmla="*/ 22 w 28"/>
                <a:gd name="T11" fmla="*/ 9 h 29"/>
                <a:gd name="T12" fmla="*/ 20 w 28"/>
                <a:gd name="T13" fmla="*/ 7 h 29"/>
                <a:gd name="T14" fmla="*/ 14 w 28"/>
                <a:gd name="T15" fmla="*/ 13 h 29"/>
                <a:gd name="T16" fmla="*/ 16 w 28"/>
                <a:gd name="T17" fmla="*/ 14 h 29"/>
                <a:gd name="T18" fmla="*/ 17 w 28"/>
                <a:gd name="T19" fmla="*/ 15 h 29"/>
                <a:gd name="T20" fmla="*/ 19 w 28"/>
                <a:gd name="T21" fmla="*/ 15 h 29"/>
                <a:gd name="T22" fmla="*/ 20 w 28"/>
                <a:gd name="T23" fmla="*/ 15 h 29"/>
                <a:gd name="T24" fmla="*/ 21 w 28"/>
                <a:gd name="T25" fmla="*/ 14 h 29"/>
                <a:gd name="T26" fmla="*/ 22 w 28"/>
                <a:gd name="T27" fmla="*/ 15 h 29"/>
                <a:gd name="T28" fmla="*/ 16 w 28"/>
                <a:gd name="T29" fmla="*/ 21 h 29"/>
                <a:gd name="T30" fmla="*/ 15 w 28"/>
                <a:gd name="T31" fmla="*/ 21 h 29"/>
                <a:gd name="T32" fmla="*/ 16 w 28"/>
                <a:gd name="T33" fmla="*/ 19 h 29"/>
                <a:gd name="T34" fmla="*/ 16 w 28"/>
                <a:gd name="T35" fmla="*/ 18 h 29"/>
                <a:gd name="T36" fmla="*/ 16 w 28"/>
                <a:gd name="T37" fmla="*/ 16 h 29"/>
                <a:gd name="T38" fmla="*/ 15 w 28"/>
                <a:gd name="T39" fmla="*/ 15 h 29"/>
                <a:gd name="T40" fmla="*/ 13 w 28"/>
                <a:gd name="T41" fmla="*/ 14 h 29"/>
                <a:gd name="T42" fmla="*/ 9 w 28"/>
                <a:gd name="T43" fmla="*/ 18 h 29"/>
                <a:gd name="T44" fmla="*/ 8 w 28"/>
                <a:gd name="T45" fmla="*/ 20 h 29"/>
                <a:gd name="T46" fmla="*/ 8 w 28"/>
                <a:gd name="T47" fmla="*/ 21 h 29"/>
                <a:gd name="T48" fmla="*/ 9 w 28"/>
                <a:gd name="T49" fmla="*/ 21 h 29"/>
                <a:gd name="T50" fmla="*/ 10 w 28"/>
                <a:gd name="T51" fmla="*/ 23 h 29"/>
                <a:gd name="T52" fmla="*/ 11 w 28"/>
                <a:gd name="T53" fmla="*/ 24 h 29"/>
                <a:gd name="T54" fmla="*/ 12 w 28"/>
                <a:gd name="T55" fmla="*/ 24 h 29"/>
                <a:gd name="T56" fmla="*/ 13 w 28"/>
                <a:gd name="T57" fmla="*/ 25 h 29"/>
                <a:gd name="T58" fmla="*/ 14 w 28"/>
                <a:gd name="T59" fmla="*/ 25 h 29"/>
                <a:gd name="T60" fmla="*/ 16 w 28"/>
                <a:gd name="T61" fmla="*/ 25 h 29"/>
                <a:gd name="T62" fmla="*/ 19 w 28"/>
                <a:gd name="T63" fmla="*/ 24 h 29"/>
                <a:gd name="T64" fmla="*/ 20 w 28"/>
                <a:gd name="T65" fmla="*/ 25 h 29"/>
                <a:gd name="T66" fmla="*/ 15 w 28"/>
                <a:gd name="T67" fmla="*/ 29 h 29"/>
                <a:gd name="T68" fmla="*/ 0 w 28"/>
                <a:gd name="T69" fmla="*/ 16 h 29"/>
                <a:gd name="T70" fmla="*/ 1 w 28"/>
                <a:gd name="T71" fmla="*/ 15 h 29"/>
                <a:gd name="T72" fmla="*/ 2 w 28"/>
                <a:gd name="T73" fmla="*/ 16 h 29"/>
                <a:gd name="T74" fmla="*/ 3 w 28"/>
                <a:gd name="T75" fmla="*/ 16 h 29"/>
                <a:gd name="T76" fmla="*/ 4 w 28"/>
                <a:gd name="T77" fmla="*/ 16 h 29"/>
                <a:gd name="T78" fmla="*/ 5 w 28"/>
                <a:gd name="T79" fmla="*/ 16 h 29"/>
                <a:gd name="T80" fmla="*/ 15 w 28"/>
                <a:gd name="T81" fmla="*/ 5 h 29"/>
                <a:gd name="T82" fmla="*/ 15 w 28"/>
                <a:gd name="T83" fmla="*/ 4 h 29"/>
                <a:gd name="T84" fmla="*/ 15 w 28"/>
                <a:gd name="T85" fmla="*/ 3 h 29"/>
                <a:gd name="T86" fmla="*/ 14 w 28"/>
                <a:gd name="T87" fmla="*/ 2 h 29"/>
                <a:gd name="T88" fmla="*/ 14 w 28"/>
                <a:gd name="T89" fmla="*/ 1 h 29"/>
                <a:gd name="T90" fmla="*/ 15 w 28"/>
                <a:gd name="T91" fmla="*/ 0 h 29"/>
                <a:gd name="T92" fmla="*/ 28 w 28"/>
                <a:gd name="T93" fmla="*/ 13 h 29"/>
                <a:gd name="T94" fmla="*/ 25 w 28"/>
                <a:gd name="T95" fmla="*/ 17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8" h="29">
                  <a:moveTo>
                    <a:pt x="25" y="17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15"/>
                    <a:pt x="24" y="14"/>
                    <a:pt x="24" y="13"/>
                  </a:cubicBezTo>
                  <a:cubicBezTo>
                    <a:pt x="24" y="12"/>
                    <a:pt x="24" y="11"/>
                    <a:pt x="24" y="11"/>
                  </a:cubicBezTo>
                  <a:cubicBezTo>
                    <a:pt x="24" y="10"/>
                    <a:pt x="23" y="10"/>
                    <a:pt x="23" y="10"/>
                  </a:cubicBezTo>
                  <a:cubicBezTo>
                    <a:pt x="23" y="9"/>
                    <a:pt x="22" y="9"/>
                    <a:pt x="22" y="9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5"/>
                    <a:pt x="17" y="15"/>
                    <a:pt x="17" y="15"/>
                  </a:cubicBezTo>
                  <a:cubicBezTo>
                    <a:pt x="18" y="15"/>
                    <a:pt x="18" y="15"/>
                    <a:pt x="19" y="15"/>
                  </a:cubicBezTo>
                  <a:cubicBezTo>
                    <a:pt x="19" y="15"/>
                    <a:pt x="19" y="15"/>
                    <a:pt x="20" y="15"/>
                  </a:cubicBezTo>
                  <a:cubicBezTo>
                    <a:pt x="20" y="15"/>
                    <a:pt x="21" y="14"/>
                    <a:pt x="21" y="14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15" y="21"/>
                    <a:pt x="15" y="21"/>
                    <a:pt x="15" y="21"/>
                  </a:cubicBezTo>
                  <a:cubicBezTo>
                    <a:pt x="16" y="20"/>
                    <a:pt x="16" y="20"/>
                    <a:pt x="16" y="19"/>
                  </a:cubicBezTo>
                  <a:cubicBezTo>
                    <a:pt x="16" y="19"/>
                    <a:pt x="16" y="18"/>
                    <a:pt x="16" y="18"/>
                  </a:cubicBezTo>
                  <a:cubicBezTo>
                    <a:pt x="16" y="17"/>
                    <a:pt x="16" y="17"/>
                    <a:pt x="16" y="16"/>
                  </a:cubicBezTo>
                  <a:cubicBezTo>
                    <a:pt x="16" y="16"/>
                    <a:pt x="15" y="16"/>
                    <a:pt x="15" y="15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9"/>
                    <a:pt x="9" y="19"/>
                    <a:pt x="8" y="20"/>
                  </a:cubicBezTo>
                  <a:cubicBezTo>
                    <a:pt x="8" y="20"/>
                    <a:pt x="8" y="20"/>
                    <a:pt x="8" y="21"/>
                  </a:cubicBezTo>
                  <a:cubicBezTo>
                    <a:pt x="8" y="21"/>
                    <a:pt x="8" y="21"/>
                    <a:pt x="9" y="21"/>
                  </a:cubicBezTo>
                  <a:cubicBezTo>
                    <a:pt x="9" y="22"/>
                    <a:pt x="9" y="22"/>
                    <a:pt x="10" y="23"/>
                  </a:cubicBezTo>
                  <a:cubicBezTo>
                    <a:pt x="10" y="23"/>
                    <a:pt x="11" y="23"/>
                    <a:pt x="11" y="24"/>
                  </a:cubicBezTo>
                  <a:cubicBezTo>
                    <a:pt x="11" y="24"/>
                    <a:pt x="12" y="24"/>
                    <a:pt x="12" y="24"/>
                  </a:cubicBezTo>
                  <a:cubicBezTo>
                    <a:pt x="12" y="25"/>
                    <a:pt x="13" y="25"/>
                    <a:pt x="13" y="25"/>
                  </a:cubicBezTo>
                  <a:cubicBezTo>
                    <a:pt x="13" y="25"/>
                    <a:pt x="14" y="25"/>
                    <a:pt x="14" y="25"/>
                  </a:cubicBezTo>
                  <a:cubicBezTo>
                    <a:pt x="14" y="25"/>
                    <a:pt x="15" y="25"/>
                    <a:pt x="16" y="25"/>
                  </a:cubicBezTo>
                  <a:cubicBezTo>
                    <a:pt x="18" y="24"/>
                    <a:pt x="18" y="24"/>
                    <a:pt x="19" y="24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15"/>
                    <a:pt x="2" y="15"/>
                    <a:pt x="2" y="16"/>
                  </a:cubicBezTo>
                  <a:cubicBezTo>
                    <a:pt x="2" y="16"/>
                    <a:pt x="3" y="16"/>
                    <a:pt x="3" y="16"/>
                  </a:cubicBezTo>
                  <a:cubicBezTo>
                    <a:pt x="3" y="16"/>
                    <a:pt x="4" y="16"/>
                    <a:pt x="4" y="16"/>
                  </a:cubicBezTo>
                  <a:cubicBezTo>
                    <a:pt x="4" y="16"/>
                    <a:pt x="4" y="16"/>
                    <a:pt x="5" y="16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5" y="4"/>
                    <a:pt x="15" y="3"/>
                    <a:pt x="15" y="3"/>
                  </a:cubicBezTo>
                  <a:cubicBezTo>
                    <a:pt x="15" y="3"/>
                    <a:pt x="15" y="2"/>
                    <a:pt x="14" y="2"/>
                  </a:cubicBezTo>
                  <a:cubicBezTo>
                    <a:pt x="14" y="2"/>
                    <a:pt x="14" y="1"/>
                    <a:pt x="14" y="1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28" y="13"/>
                    <a:pt x="28" y="13"/>
                    <a:pt x="28" y="13"/>
                  </a:cubicBezTo>
                  <a:lnTo>
                    <a:pt x="25" y="1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5" name="Freeform 22"/>
            <p:cNvSpPr>
              <a:spLocks noEditPoints="1"/>
            </p:cNvSpPr>
            <p:nvPr userDrawn="1"/>
          </p:nvSpPr>
          <p:spPr bwMode="auto">
            <a:xfrm>
              <a:off x="1452514" y="749722"/>
              <a:ext cx="98425" cy="120650"/>
            </a:xfrm>
            <a:custGeom>
              <a:avLst/>
              <a:gdLst>
                <a:gd name="T0" fmla="*/ 13 w 26"/>
                <a:gd name="T1" fmla="*/ 32 h 32"/>
                <a:gd name="T2" fmla="*/ 8 w 26"/>
                <a:gd name="T3" fmla="*/ 25 h 32"/>
                <a:gd name="T4" fmla="*/ 11 w 26"/>
                <a:gd name="T5" fmla="*/ 20 h 32"/>
                <a:gd name="T6" fmla="*/ 12 w 26"/>
                <a:gd name="T7" fmla="*/ 14 h 32"/>
                <a:gd name="T8" fmla="*/ 12 w 26"/>
                <a:gd name="T9" fmla="*/ 14 h 32"/>
                <a:gd name="T10" fmla="*/ 7 w 26"/>
                <a:gd name="T11" fmla="*/ 17 h 32"/>
                <a:gd name="T12" fmla="*/ 6 w 26"/>
                <a:gd name="T13" fmla="*/ 18 h 32"/>
                <a:gd name="T14" fmla="*/ 6 w 26"/>
                <a:gd name="T15" fmla="*/ 19 h 32"/>
                <a:gd name="T16" fmla="*/ 6 w 26"/>
                <a:gd name="T17" fmla="*/ 20 h 32"/>
                <a:gd name="T18" fmla="*/ 7 w 26"/>
                <a:gd name="T19" fmla="*/ 21 h 32"/>
                <a:gd name="T20" fmla="*/ 6 w 26"/>
                <a:gd name="T21" fmla="*/ 21 h 32"/>
                <a:gd name="T22" fmla="*/ 0 w 26"/>
                <a:gd name="T23" fmla="*/ 12 h 32"/>
                <a:gd name="T24" fmla="*/ 0 w 26"/>
                <a:gd name="T25" fmla="*/ 11 h 32"/>
                <a:gd name="T26" fmla="*/ 1 w 26"/>
                <a:gd name="T27" fmla="*/ 12 h 32"/>
                <a:gd name="T28" fmla="*/ 2 w 26"/>
                <a:gd name="T29" fmla="*/ 13 h 32"/>
                <a:gd name="T30" fmla="*/ 3 w 26"/>
                <a:gd name="T31" fmla="*/ 13 h 32"/>
                <a:gd name="T32" fmla="*/ 4 w 26"/>
                <a:gd name="T33" fmla="*/ 13 h 32"/>
                <a:gd name="T34" fmla="*/ 16 w 26"/>
                <a:gd name="T35" fmla="*/ 5 h 32"/>
                <a:gd name="T36" fmla="*/ 17 w 26"/>
                <a:gd name="T37" fmla="*/ 4 h 32"/>
                <a:gd name="T38" fmla="*/ 17 w 26"/>
                <a:gd name="T39" fmla="*/ 3 h 32"/>
                <a:gd name="T40" fmla="*/ 17 w 26"/>
                <a:gd name="T41" fmla="*/ 2 h 32"/>
                <a:gd name="T42" fmla="*/ 16 w 26"/>
                <a:gd name="T43" fmla="*/ 1 h 32"/>
                <a:gd name="T44" fmla="*/ 17 w 26"/>
                <a:gd name="T45" fmla="*/ 0 h 32"/>
                <a:gd name="T46" fmla="*/ 24 w 26"/>
                <a:gd name="T47" fmla="*/ 10 h 32"/>
                <a:gd name="T48" fmla="*/ 26 w 26"/>
                <a:gd name="T49" fmla="*/ 16 h 32"/>
                <a:gd name="T50" fmla="*/ 24 w 26"/>
                <a:gd name="T51" fmla="*/ 20 h 32"/>
                <a:gd name="T52" fmla="*/ 20 w 26"/>
                <a:gd name="T53" fmla="*/ 21 h 32"/>
                <a:gd name="T54" fmla="*/ 16 w 26"/>
                <a:gd name="T55" fmla="*/ 19 h 32"/>
                <a:gd name="T56" fmla="*/ 15 w 26"/>
                <a:gd name="T57" fmla="*/ 22 h 32"/>
                <a:gd name="T58" fmla="*/ 14 w 26"/>
                <a:gd name="T59" fmla="*/ 26 h 32"/>
                <a:gd name="T60" fmla="*/ 13 w 26"/>
                <a:gd name="T61" fmla="*/ 28 h 32"/>
                <a:gd name="T62" fmla="*/ 13 w 26"/>
                <a:gd name="T63" fmla="*/ 30 h 32"/>
                <a:gd name="T64" fmla="*/ 13 w 26"/>
                <a:gd name="T65" fmla="*/ 31 h 32"/>
                <a:gd name="T66" fmla="*/ 14 w 26"/>
                <a:gd name="T67" fmla="*/ 31 h 32"/>
                <a:gd name="T68" fmla="*/ 13 w 26"/>
                <a:gd name="T69" fmla="*/ 32 h 32"/>
                <a:gd name="T70" fmla="*/ 20 w 26"/>
                <a:gd name="T71" fmla="*/ 15 h 32"/>
                <a:gd name="T72" fmla="*/ 22 w 26"/>
                <a:gd name="T73" fmla="*/ 12 h 32"/>
                <a:gd name="T74" fmla="*/ 21 w 26"/>
                <a:gd name="T75" fmla="*/ 9 h 32"/>
                <a:gd name="T76" fmla="*/ 21 w 26"/>
                <a:gd name="T77" fmla="*/ 8 h 32"/>
                <a:gd name="T78" fmla="*/ 13 w 26"/>
                <a:gd name="T79" fmla="*/ 13 h 32"/>
                <a:gd name="T80" fmla="*/ 14 w 26"/>
                <a:gd name="T81" fmla="*/ 14 h 32"/>
                <a:gd name="T82" fmla="*/ 17 w 26"/>
                <a:gd name="T83" fmla="*/ 16 h 32"/>
                <a:gd name="T84" fmla="*/ 20 w 26"/>
                <a:gd name="T85" fmla="*/ 1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6" h="32">
                  <a:moveTo>
                    <a:pt x="13" y="32"/>
                  </a:moveTo>
                  <a:cubicBezTo>
                    <a:pt x="8" y="25"/>
                    <a:pt x="8" y="25"/>
                    <a:pt x="8" y="25"/>
                  </a:cubicBezTo>
                  <a:cubicBezTo>
                    <a:pt x="9" y="23"/>
                    <a:pt x="10" y="21"/>
                    <a:pt x="11" y="20"/>
                  </a:cubicBezTo>
                  <a:cubicBezTo>
                    <a:pt x="11" y="18"/>
                    <a:pt x="12" y="16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6" y="17"/>
                    <a:pt x="6" y="18"/>
                    <a:pt x="6" y="18"/>
                  </a:cubicBezTo>
                  <a:cubicBezTo>
                    <a:pt x="6" y="18"/>
                    <a:pt x="6" y="18"/>
                    <a:pt x="6" y="19"/>
                  </a:cubicBezTo>
                  <a:cubicBezTo>
                    <a:pt x="6" y="19"/>
                    <a:pt x="6" y="19"/>
                    <a:pt x="6" y="20"/>
                  </a:cubicBezTo>
                  <a:cubicBezTo>
                    <a:pt x="6" y="20"/>
                    <a:pt x="6" y="20"/>
                    <a:pt x="7" y="2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1"/>
                    <a:pt x="1" y="12"/>
                    <a:pt x="1" y="12"/>
                  </a:cubicBezTo>
                  <a:cubicBezTo>
                    <a:pt x="2" y="12"/>
                    <a:pt x="2" y="13"/>
                    <a:pt x="2" y="13"/>
                  </a:cubicBezTo>
                  <a:cubicBezTo>
                    <a:pt x="2" y="13"/>
                    <a:pt x="3" y="13"/>
                    <a:pt x="3" y="13"/>
                  </a:cubicBezTo>
                  <a:cubicBezTo>
                    <a:pt x="3" y="13"/>
                    <a:pt x="3" y="13"/>
                    <a:pt x="4" y="13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5"/>
                    <a:pt x="17" y="4"/>
                    <a:pt x="17" y="4"/>
                  </a:cubicBezTo>
                  <a:cubicBezTo>
                    <a:pt x="17" y="4"/>
                    <a:pt x="17" y="4"/>
                    <a:pt x="17" y="3"/>
                  </a:cubicBezTo>
                  <a:cubicBezTo>
                    <a:pt x="17" y="3"/>
                    <a:pt x="17" y="2"/>
                    <a:pt x="17" y="2"/>
                  </a:cubicBezTo>
                  <a:cubicBezTo>
                    <a:pt x="16" y="2"/>
                    <a:pt x="16" y="1"/>
                    <a:pt x="16" y="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5" y="13"/>
                    <a:pt x="26" y="14"/>
                    <a:pt x="26" y="16"/>
                  </a:cubicBezTo>
                  <a:cubicBezTo>
                    <a:pt x="26" y="18"/>
                    <a:pt x="25" y="19"/>
                    <a:pt x="24" y="20"/>
                  </a:cubicBezTo>
                  <a:cubicBezTo>
                    <a:pt x="23" y="21"/>
                    <a:pt x="21" y="21"/>
                    <a:pt x="20" y="21"/>
                  </a:cubicBezTo>
                  <a:cubicBezTo>
                    <a:pt x="19" y="20"/>
                    <a:pt x="18" y="20"/>
                    <a:pt x="16" y="19"/>
                  </a:cubicBezTo>
                  <a:cubicBezTo>
                    <a:pt x="16" y="20"/>
                    <a:pt x="15" y="21"/>
                    <a:pt x="15" y="22"/>
                  </a:cubicBezTo>
                  <a:cubicBezTo>
                    <a:pt x="14" y="24"/>
                    <a:pt x="14" y="25"/>
                    <a:pt x="14" y="26"/>
                  </a:cubicBezTo>
                  <a:cubicBezTo>
                    <a:pt x="13" y="27"/>
                    <a:pt x="13" y="27"/>
                    <a:pt x="13" y="28"/>
                  </a:cubicBezTo>
                  <a:cubicBezTo>
                    <a:pt x="13" y="29"/>
                    <a:pt x="13" y="30"/>
                    <a:pt x="13" y="30"/>
                  </a:cubicBezTo>
                  <a:cubicBezTo>
                    <a:pt x="13" y="30"/>
                    <a:pt x="13" y="30"/>
                    <a:pt x="13" y="31"/>
                  </a:cubicBezTo>
                  <a:cubicBezTo>
                    <a:pt x="13" y="31"/>
                    <a:pt x="14" y="31"/>
                    <a:pt x="14" y="31"/>
                  </a:cubicBezTo>
                  <a:lnTo>
                    <a:pt x="13" y="32"/>
                  </a:lnTo>
                  <a:close/>
                  <a:moveTo>
                    <a:pt x="20" y="15"/>
                  </a:moveTo>
                  <a:cubicBezTo>
                    <a:pt x="21" y="14"/>
                    <a:pt x="22" y="13"/>
                    <a:pt x="22" y="12"/>
                  </a:cubicBezTo>
                  <a:cubicBezTo>
                    <a:pt x="22" y="11"/>
                    <a:pt x="22" y="10"/>
                    <a:pt x="21" y="9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5" y="15"/>
                    <a:pt x="16" y="16"/>
                    <a:pt x="17" y="16"/>
                  </a:cubicBezTo>
                  <a:cubicBezTo>
                    <a:pt x="18" y="16"/>
                    <a:pt x="19" y="16"/>
                    <a:pt x="20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6" name="Freeform 23"/>
            <p:cNvSpPr/>
            <p:nvPr userDrawn="1"/>
          </p:nvSpPr>
          <p:spPr bwMode="auto">
            <a:xfrm>
              <a:off x="1512839" y="884660"/>
              <a:ext cx="95250" cy="76200"/>
            </a:xfrm>
            <a:custGeom>
              <a:avLst/>
              <a:gdLst>
                <a:gd name="T0" fmla="*/ 2 w 25"/>
                <a:gd name="T1" fmla="*/ 13 h 20"/>
                <a:gd name="T2" fmla="*/ 2 w 25"/>
                <a:gd name="T3" fmla="*/ 10 h 20"/>
                <a:gd name="T4" fmla="*/ 2 w 25"/>
                <a:gd name="T5" fmla="*/ 7 h 20"/>
                <a:gd name="T6" fmla="*/ 1 w 25"/>
                <a:gd name="T7" fmla="*/ 6 h 20"/>
                <a:gd name="T8" fmla="*/ 0 w 25"/>
                <a:gd name="T9" fmla="*/ 5 h 20"/>
                <a:gd name="T10" fmla="*/ 7 w 25"/>
                <a:gd name="T11" fmla="*/ 2 h 20"/>
                <a:gd name="T12" fmla="*/ 8 w 25"/>
                <a:gd name="T13" fmla="*/ 4 h 20"/>
                <a:gd name="T14" fmla="*/ 6 w 25"/>
                <a:gd name="T15" fmla="*/ 5 h 20"/>
                <a:gd name="T16" fmla="*/ 4 w 25"/>
                <a:gd name="T17" fmla="*/ 7 h 20"/>
                <a:gd name="T18" fmla="*/ 4 w 25"/>
                <a:gd name="T19" fmla="*/ 10 h 20"/>
                <a:gd name="T20" fmla="*/ 4 w 25"/>
                <a:gd name="T21" fmla="*/ 13 h 20"/>
                <a:gd name="T22" fmla="*/ 6 w 25"/>
                <a:gd name="T23" fmla="*/ 15 h 20"/>
                <a:gd name="T24" fmla="*/ 8 w 25"/>
                <a:gd name="T25" fmla="*/ 15 h 20"/>
                <a:gd name="T26" fmla="*/ 10 w 25"/>
                <a:gd name="T27" fmla="*/ 14 h 20"/>
                <a:gd name="T28" fmla="*/ 11 w 25"/>
                <a:gd name="T29" fmla="*/ 11 h 20"/>
                <a:gd name="T30" fmla="*/ 11 w 25"/>
                <a:gd name="T31" fmla="*/ 8 h 20"/>
                <a:gd name="T32" fmla="*/ 11 w 25"/>
                <a:gd name="T33" fmla="*/ 6 h 20"/>
                <a:gd name="T34" fmla="*/ 12 w 25"/>
                <a:gd name="T35" fmla="*/ 3 h 20"/>
                <a:gd name="T36" fmla="*/ 15 w 25"/>
                <a:gd name="T37" fmla="*/ 0 h 20"/>
                <a:gd name="T38" fmla="*/ 17 w 25"/>
                <a:gd name="T39" fmla="*/ 0 h 20"/>
                <a:gd name="T40" fmla="*/ 20 w 25"/>
                <a:gd name="T41" fmla="*/ 1 h 20"/>
                <a:gd name="T42" fmla="*/ 22 w 25"/>
                <a:gd name="T43" fmla="*/ 3 h 20"/>
                <a:gd name="T44" fmla="*/ 23 w 25"/>
                <a:gd name="T45" fmla="*/ 6 h 20"/>
                <a:gd name="T46" fmla="*/ 24 w 25"/>
                <a:gd name="T47" fmla="*/ 9 h 20"/>
                <a:gd name="T48" fmla="*/ 24 w 25"/>
                <a:gd name="T49" fmla="*/ 12 h 20"/>
                <a:gd name="T50" fmla="*/ 25 w 25"/>
                <a:gd name="T51" fmla="*/ 12 h 20"/>
                <a:gd name="T52" fmla="*/ 25 w 25"/>
                <a:gd name="T53" fmla="*/ 14 h 20"/>
                <a:gd name="T54" fmla="*/ 19 w 25"/>
                <a:gd name="T55" fmla="*/ 16 h 20"/>
                <a:gd name="T56" fmla="*/ 18 w 25"/>
                <a:gd name="T57" fmla="*/ 15 h 20"/>
                <a:gd name="T58" fmla="*/ 20 w 25"/>
                <a:gd name="T59" fmla="*/ 13 h 20"/>
                <a:gd name="T60" fmla="*/ 22 w 25"/>
                <a:gd name="T61" fmla="*/ 11 h 20"/>
                <a:gd name="T62" fmla="*/ 22 w 25"/>
                <a:gd name="T63" fmla="*/ 9 h 20"/>
                <a:gd name="T64" fmla="*/ 22 w 25"/>
                <a:gd name="T65" fmla="*/ 7 h 20"/>
                <a:gd name="T66" fmla="*/ 20 w 25"/>
                <a:gd name="T67" fmla="*/ 5 h 20"/>
                <a:gd name="T68" fmla="*/ 18 w 25"/>
                <a:gd name="T69" fmla="*/ 4 h 20"/>
                <a:gd name="T70" fmla="*/ 16 w 25"/>
                <a:gd name="T71" fmla="*/ 6 h 20"/>
                <a:gd name="T72" fmla="*/ 16 w 25"/>
                <a:gd name="T73" fmla="*/ 9 h 20"/>
                <a:gd name="T74" fmla="*/ 16 w 25"/>
                <a:gd name="T75" fmla="*/ 11 h 20"/>
                <a:gd name="T76" fmla="*/ 16 w 25"/>
                <a:gd name="T77" fmla="*/ 13 h 20"/>
                <a:gd name="T78" fmla="*/ 15 w 25"/>
                <a:gd name="T79" fmla="*/ 17 h 20"/>
                <a:gd name="T80" fmla="*/ 12 w 25"/>
                <a:gd name="T81" fmla="*/ 20 h 20"/>
                <a:gd name="T82" fmla="*/ 9 w 25"/>
                <a:gd name="T83" fmla="*/ 20 h 20"/>
                <a:gd name="T84" fmla="*/ 6 w 25"/>
                <a:gd name="T85" fmla="*/ 19 h 20"/>
                <a:gd name="T86" fmla="*/ 4 w 25"/>
                <a:gd name="T87" fmla="*/ 17 h 20"/>
                <a:gd name="T88" fmla="*/ 2 w 25"/>
                <a:gd name="T89" fmla="*/ 1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5" h="20">
                  <a:moveTo>
                    <a:pt x="2" y="13"/>
                  </a:moveTo>
                  <a:cubicBezTo>
                    <a:pt x="2" y="12"/>
                    <a:pt x="2" y="11"/>
                    <a:pt x="2" y="10"/>
                  </a:cubicBezTo>
                  <a:cubicBezTo>
                    <a:pt x="2" y="9"/>
                    <a:pt x="2" y="8"/>
                    <a:pt x="2" y="7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7" y="4"/>
                    <a:pt x="7" y="5"/>
                    <a:pt x="6" y="5"/>
                  </a:cubicBezTo>
                  <a:cubicBezTo>
                    <a:pt x="5" y="6"/>
                    <a:pt x="5" y="7"/>
                    <a:pt x="4" y="7"/>
                  </a:cubicBezTo>
                  <a:cubicBezTo>
                    <a:pt x="4" y="8"/>
                    <a:pt x="4" y="9"/>
                    <a:pt x="4" y="10"/>
                  </a:cubicBezTo>
                  <a:cubicBezTo>
                    <a:pt x="3" y="11"/>
                    <a:pt x="4" y="12"/>
                    <a:pt x="4" y="13"/>
                  </a:cubicBezTo>
                  <a:cubicBezTo>
                    <a:pt x="4" y="14"/>
                    <a:pt x="5" y="15"/>
                    <a:pt x="6" y="15"/>
                  </a:cubicBezTo>
                  <a:cubicBezTo>
                    <a:pt x="7" y="16"/>
                    <a:pt x="7" y="16"/>
                    <a:pt x="8" y="15"/>
                  </a:cubicBezTo>
                  <a:cubicBezTo>
                    <a:pt x="9" y="15"/>
                    <a:pt x="10" y="15"/>
                    <a:pt x="10" y="14"/>
                  </a:cubicBezTo>
                  <a:cubicBezTo>
                    <a:pt x="10" y="13"/>
                    <a:pt x="11" y="12"/>
                    <a:pt x="11" y="11"/>
                  </a:cubicBezTo>
                  <a:cubicBezTo>
                    <a:pt x="11" y="10"/>
                    <a:pt x="11" y="9"/>
                    <a:pt x="11" y="8"/>
                  </a:cubicBezTo>
                  <a:cubicBezTo>
                    <a:pt x="11" y="8"/>
                    <a:pt x="11" y="7"/>
                    <a:pt x="11" y="6"/>
                  </a:cubicBezTo>
                  <a:cubicBezTo>
                    <a:pt x="11" y="5"/>
                    <a:pt x="11" y="3"/>
                    <a:pt x="12" y="3"/>
                  </a:cubicBezTo>
                  <a:cubicBezTo>
                    <a:pt x="13" y="2"/>
                    <a:pt x="14" y="1"/>
                    <a:pt x="15" y="0"/>
                  </a:cubicBezTo>
                  <a:cubicBezTo>
                    <a:pt x="16" y="0"/>
                    <a:pt x="16" y="0"/>
                    <a:pt x="17" y="0"/>
                  </a:cubicBezTo>
                  <a:cubicBezTo>
                    <a:pt x="18" y="0"/>
                    <a:pt x="19" y="1"/>
                    <a:pt x="20" y="1"/>
                  </a:cubicBezTo>
                  <a:cubicBezTo>
                    <a:pt x="20" y="1"/>
                    <a:pt x="21" y="2"/>
                    <a:pt x="22" y="3"/>
                  </a:cubicBezTo>
                  <a:cubicBezTo>
                    <a:pt x="22" y="4"/>
                    <a:pt x="23" y="5"/>
                    <a:pt x="23" y="6"/>
                  </a:cubicBezTo>
                  <a:cubicBezTo>
                    <a:pt x="24" y="7"/>
                    <a:pt x="24" y="8"/>
                    <a:pt x="24" y="9"/>
                  </a:cubicBezTo>
                  <a:cubicBezTo>
                    <a:pt x="24" y="10"/>
                    <a:pt x="24" y="11"/>
                    <a:pt x="24" y="12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19" y="14"/>
                    <a:pt x="19" y="14"/>
                    <a:pt x="20" y="13"/>
                  </a:cubicBezTo>
                  <a:cubicBezTo>
                    <a:pt x="21" y="12"/>
                    <a:pt x="21" y="12"/>
                    <a:pt x="22" y="11"/>
                  </a:cubicBezTo>
                  <a:cubicBezTo>
                    <a:pt x="22" y="11"/>
                    <a:pt x="22" y="10"/>
                    <a:pt x="22" y="9"/>
                  </a:cubicBezTo>
                  <a:cubicBezTo>
                    <a:pt x="22" y="8"/>
                    <a:pt x="22" y="8"/>
                    <a:pt x="22" y="7"/>
                  </a:cubicBezTo>
                  <a:cubicBezTo>
                    <a:pt x="22" y="6"/>
                    <a:pt x="21" y="5"/>
                    <a:pt x="20" y="5"/>
                  </a:cubicBezTo>
                  <a:cubicBezTo>
                    <a:pt x="20" y="4"/>
                    <a:pt x="19" y="4"/>
                    <a:pt x="18" y="4"/>
                  </a:cubicBezTo>
                  <a:cubicBezTo>
                    <a:pt x="17" y="5"/>
                    <a:pt x="17" y="5"/>
                    <a:pt x="16" y="6"/>
                  </a:cubicBezTo>
                  <a:cubicBezTo>
                    <a:pt x="16" y="7"/>
                    <a:pt x="16" y="8"/>
                    <a:pt x="16" y="9"/>
                  </a:cubicBezTo>
                  <a:cubicBezTo>
                    <a:pt x="16" y="10"/>
                    <a:pt x="16" y="11"/>
                    <a:pt x="16" y="11"/>
                  </a:cubicBezTo>
                  <a:cubicBezTo>
                    <a:pt x="16" y="12"/>
                    <a:pt x="16" y="13"/>
                    <a:pt x="16" y="13"/>
                  </a:cubicBezTo>
                  <a:cubicBezTo>
                    <a:pt x="16" y="15"/>
                    <a:pt x="15" y="16"/>
                    <a:pt x="15" y="17"/>
                  </a:cubicBezTo>
                  <a:cubicBezTo>
                    <a:pt x="14" y="18"/>
                    <a:pt x="13" y="19"/>
                    <a:pt x="12" y="20"/>
                  </a:cubicBezTo>
                  <a:cubicBezTo>
                    <a:pt x="11" y="20"/>
                    <a:pt x="10" y="20"/>
                    <a:pt x="9" y="20"/>
                  </a:cubicBezTo>
                  <a:cubicBezTo>
                    <a:pt x="8" y="20"/>
                    <a:pt x="7" y="19"/>
                    <a:pt x="6" y="19"/>
                  </a:cubicBezTo>
                  <a:cubicBezTo>
                    <a:pt x="6" y="18"/>
                    <a:pt x="5" y="18"/>
                    <a:pt x="4" y="17"/>
                  </a:cubicBezTo>
                  <a:cubicBezTo>
                    <a:pt x="3" y="16"/>
                    <a:pt x="3" y="15"/>
                    <a:pt x="2" y="1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7" name="Freeform 24"/>
            <p:cNvSpPr/>
            <p:nvPr userDrawn="1"/>
          </p:nvSpPr>
          <p:spPr bwMode="auto">
            <a:xfrm>
              <a:off x="1543001" y="1006897"/>
              <a:ext cx="82550" cy="52388"/>
            </a:xfrm>
            <a:custGeom>
              <a:avLst/>
              <a:gdLst>
                <a:gd name="T0" fmla="*/ 1 w 22"/>
                <a:gd name="T1" fmla="*/ 14 h 14"/>
                <a:gd name="T2" fmla="*/ 0 w 22"/>
                <a:gd name="T3" fmla="*/ 2 h 14"/>
                <a:gd name="T4" fmla="*/ 1 w 22"/>
                <a:gd name="T5" fmla="*/ 2 h 14"/>
                <a:gd name="T6" fmla="*/ 2 w 22"/>
                <a:gd name="T7" fmla="*/ 3 h 14"/>
                <a:gd name="T8" fmla="*/ 2 w 22"/>
                <a:gd name="T9" fmla="*/ 4 h 14"/>
                <a:gd name="T10" fmla="*/ 3 w 22"/>
                <a:gd name="T11" fmla="*/ 5 h 14"/>
                <a:gd name="T12" fmla="*/ 3 w 22"/>
                <a:gd name="T13" fmla="*/ 5 h 14"/>
                <a:gd name="T14" fmla="*/ 18 w 22"/>
                <a:gd name="T15" fmla="*/ 3 h 14"/>
                <a:gd name="T16" fmla="*/ 19 w 22"/>
                <a:gd name="T17" fmla="*/ 3 h 14"/>
                <a:gd name="T18" fmla="*/ 20 w 22"/>
                <a:gd name="T19" fmla="*/ 2 h 14"/>
                <a:gd name="T20" fmla="*/ 20 w 22"/>
                <a:gd name="T21" fmla="*/ 1 h 14"/>
                <a:gd name="T22" fmla="*/ 20 w 22"/>
                <a:gd name="T23" fmla="*/ 0 h 14"/>
                <a:gd name="T24" fmla="*/ 21 w 22"/>
                <a:gd name="T25" fmla="*/ 0 h 14"/>
                <a:gd name="T26" fmla="*/ 22 w 22"/>
                <a:gd name="T27" fmla="*/ 12 h 14"/>
                <a:gd name="T28" fmla="*/ 21 w 22"/>
                <a:gd name="T29" fmla="*/ 12 h 14"/>
                <a:gd name="T30" fmla="*/ 21 w 22"/>
                <a:gd name="T31" fmla="*/ 11 h 14"/>
                <a:gd name="T32" fmla="*/ 21 w 22"/>
                <a:gd name="T33" fmla="*/ 9 h 14"/>
                <a:gd name="T34" fmla="*/ 20 w 22"/>
                <a:gd name="T35" fmla="*/ 9 h 14"/>
                <a:gd name="T36" fmla="*/ 19 w 22"/>
                <a:gd name="T37" fmla="*/ 9 h 14"/>
                <a:gd name="T38" fmla="*/ 4 w 22"/>
                <a:gd name="T39" fmla="*/ 10 h 14"/>
                <a:gd name="T40" fmla="*/ 3 w 22"/>
                <a:gd name="T41" fmla="*/ 11 h 14"/>
                <a:gd name="T42" fmla="*/ 3 w 22"/>
                <a:gd name="T43" fmla="*/ 11 h 14"/>
                <a:gd name="T44" fmla="*/ 3 w 22"/>
                <a:gd name="T45" fmla="*/ 12 h 14"/>
                <a:gd name="T46" fmla="*/ 3 w 22"/>
                <a:gd name="T47" fmla="*/ 14 h 14"/>
                <a:gd name="T48" fmla="*/ 1 w 22"/>
                <a:gd name="T4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14">
                  <a:moveTo>
                    <a:pt x="1" y="14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3"/>
                    <a:pt x="2" y="3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5"/>
                    <a:pt x="2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20" y="3"/>
                    <a:pt x="20" y="2"/>
                  </a:cubicBezTo>
                  <a:cubicBezTo>
                    <a:pt x="20" y="2"/>
                    <a:pt x="20" y="2"/>
                    <a:pt x="20" y="1"/>
                  </a:cubicBezTo>
                  <a:cubicBezTo>
                    <a:pt x="20" y="1"/>
                    <a:pt x="20" y="0"/>
                    <a:pt x="20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10"/>
                    <a:pt x="21" y="10"/>
                    <a:pt x="21" y="9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0" y="9"/>
                    <a:pt x="19" y="9"/>
                    <a:pt x="19" y="9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10"/>
                    <a:pt x="3" y="10"/>
                    <a:pt x="3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3"/>
                    <a:pt x="3" y="13"/>
                    <a:pt x="3" y="14"/>
                  </a:cubicBezTo>
                  <a:lnTo>
                    <a:pt x="1" y="1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8" name="Freeform 25"/>
            <p:cNvSpPr/>
            <p:nvPr userDrawn="1"/>
          </p:nvSpPr>
          <p:spPr bwMode="auto">
            <a:xfrm>
              <a:off x="1543001" y="1108497"/>
              <a:ext cx="87313" cy="79375"/>
            </a:xfrm>
            <a:custGeom>
              <a:avLst/>
              <a:gdLst>
                <a:gd name="T0" fmla="*/ 14 w 23"/>
                <a:gd name="T1" fmla="*/ 21 h 21"/>
                <a:gd name="T2" fmla="*/ 14 w 23"/>
                <a:gd name="T3" fmla="*/ 20 h 21"/>
                <a:gd name="T4" fmla="*/ 17 w 23"/>
                <a:gd name="T5" fmla="*/ 18 h 21"/>
                <a:gd name="T6" fmla="*/ 19 w 23"/>
                <a:gd name="T7" fmla="*/ 17 h 21"/>
                <a:gd name="T8" fmla="*/ 20 w 23"/>
                <a:gd name="T9" fmla="*/ 16 h 21"/>
                <a:gd name="T10" fmla="*/ 20 w 23"/>
                <a:gd name="T11" fmla="*/ 14 h 21"/>
                <a:gd name="T12" fmla="*/ 20 w 23"/>
                <a:gd name="T13" fmla="*/ 14 h 21"/>
                <a:gd name="T14" fmla="*/ 3 w 23"/>
                <a:gd name="T15" fmla="*/ 12 h 21"/>
                <a:gd name="T16" fmla="*/ 3 w 23"/>
                <a:gd name="T17" fmla="*/ 12 h 21"/>
                <a:gd name="T18" fmla="*/ 2 w 23"/>
                <a:gd name="T19" fmla="*/ 13 h 21"/>
                <a:gd name="T20" fmla="*/ 1 w 23"/>
                <a:gd name="T21" fmla="*/ 14 h 21"/>
                <a:gd name="T22" fmla="*/ 1 w 23"/>
                <a:gd name="T23" fmla="*/ 15 h 21"/>
                <a:gd name="T24" fmla="*/ 0 w 23"/>
                <a:gd name="T25" fmla="*/ 15 h 21"/>
                <a:gd name="T26" fmla="*/ 1 w 23"/>
                <a:gd name="T27" fmla="*/ 3 h 21"/>
                <a:gd name="T28" fmla="*/ 2 w 23"/>
                <a:gd name="T29" fmla="*/ 3 h 21"/>
                <a:gd name="T30" fmla="*/ 2 w 23"/>
                <a:gd name="T31" fmla="*/ 4 h 21"/>
                <a:gd name="T32" fmla="*/ 2 w 23"/>
                <a:gd name="T33" fmla="*/ 5 h 21"/>
                <a:gd name="T34" fmla="*/ 3 w 23"/>
                <a:gd name="T35" fmla="*/ 6 h 21"/>
                <a:gd name="T36" fmla="*/ 4 w 23"/>
                <a:gd name="T37" fmla="*/ 7 h 21"/>
                <a:gd name="T38" fmla="*/ 20 w 23"/>
                <a:gd name="T39" fmla="*/ 9 h 21"/>
                <a:gd name="T40" fmla="*/ 21 w 23"/>
                <a:gd name="T41" fmla="*/ 8 h 21"/>
                <a:gd name="T42" fmla="*/ 21 w 23"/>
                <a:gd name="T43" fmla="*/ 7 h 21"/>
                <a:gd name="T44" fmla="*/ 21 w 23"/>
                <a:gd name="T45" fmla="*/ 5 h 21"/>
                <a:gd name="T46" fmla="*/ 19 w 23"/>
                <a:gd name="T47" fmla="*/ 3 h 21"/>
                <a:gd name="T48" fmla="*/ 17 w 23"/>
                <a:gd name="T49" fmla="*/ 2 h 21"/>
                <a:gd name="T50" fmla="*/ 17 w 23"/>
                <a:gd name="T51" fmla="*/ 0 h 21"/>
                <a:gd name="T52" fmla="*/ 23 w 23"/>
                <a:gd name="T53" fmla="*/ 1 h 21"/>
                <a:gd name="T54" fmla="*/ 20 w 23"/>
                <a:gd name="T55" fmla="*/ 21 h 21"/>
                <a:gd name="T56" fmla="*/ 14 w 23"/>
                <a:gd name="T57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3" h="21">
                  <a:moveTo>
                    <a:pt x="14" y="21"/>
                  </a:moveTo>
                  <a:cubicBezTo>
                    <a:pt x="14" y="20"/>
                    <a:pt x="14" y="20"/>
                    <a:pt x="14" y="20"/>
                  </a:cubicBezTo>
                  <a:cubicBezTo>
                    <a:pt x="15" y="19"/>
                    <a:pt x="16" y="19"/>
                    <a:pt x="17" y="18"/>
                  </a:cubicBezTo>
                  <a:cubicBezTo>
                    <a:pt x="19" y="18"/>
                    <a:pt x="19" y="17"/>
                    <a:pt x="19" y="17"/>
                  </a:cubicBezTo>
                  <a:cubicBezTo>
                    <a:pt x="19" y="16"/>
                    <a:pt x="19" y="16"/>
                    <a:pt x="20" y="16"/>
                  </a:cubicBezTo>
                  <a:cubicBezTo>
                    <a:pt x="20" y="15"/>
                    <a:pt x="20" y="15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2" y="12"/>
                    <a:pt x="2" y="12"/>
                    <a:pt x="2" y="13"/>
                  </a:cubicBezTo>
                  <a:cubicBezTo>
                    <a:pt x="2" y="13"/>
                    <a:pt x="2" y="13"/>
                    <a:pt x="1" y="14"/>
                  </a:cubicBezTo>
                  <a:cubicBezTo>
                    <a:pt x="1" y="14"/>
                    <a:pt x="1" y="14"/>
                    <a:pt x="1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4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4" y="6"/>
                    <a:pt x="4" y="7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1" y="6"/>
                    <a:pt x="21" y="6"/>
                    <a:pt x="21" y="5"/>
                  </a:cubicBezTo>
                  <a:cubicBezTo>
                    <a:pt x="21" y="5"/>
                    <a:pt x="20" y="4"/>
                    <a:pt x="19" y="3"/>
                  </a:cubicBezTo>
                  <a:cubicBezTo>
                    <a:pt x="18" y="3"/>
                    <a:pt x="17" y="2"/>
                    <a:pt x="17" y="2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0" y="21"/>
                    <a:pt x="20" y="21"/>
                    <a:pt x="20" y="21"/>
                  </a:cubicBezTo>
                  <a:lnTo>
                    <a:pt x="14" y="2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9" name="Freeform 26"/>
            <p:cNvSpPr/>
            <p:nvPr userDrawn="1"/>
          </p:nvSpPr>
          <p:spPr bwMode="auto">
            <a:xfrm>
              <a:off x="1509664" y="1233910"/>
              <a:ext cx="98425" cy="93663"/>
            </a:xfrm>
            <a:custGeom>
              <a:avLst/>
              <a:gdLst>
                <a:gd name="T0" fmla="*/ 16 w 26"/>
                <a:gd name="T1" fmla="*/ 24 h 25"/>
                <a:gd name="T2" fmla="*/ 17 w 26"/>
                <a:gd name="T3" fmla="*/ 23 h 25"/>
                <a:gd name="T4" fmla="*/ 17 w 26"/>
                <a:gd name="T5" fmla="*/ 22 h 25"/>
                <a:gd name="T6" fmla="*/ 16 w 26"/>
                <a:gd name="T7" fmla="*/ 21 h 25"/>
                <a:gd name="T8" fmla="*/ 15 w 26"/>
                <a:gd name="T9" fmla="*/ 19 h 25"/>
                <a:gd name="T10" fmla="*/ 13 w 26"/>
                <a:gd name="T11" fmla="*/ 17 h 25"/>
                <a:gd name="T12" fmla="*/ 11 w 26"/>
                <a:gd name="T13" fmla="*/ 13 h 25"/>
                <a:gd name="T14" fmla="*/ 9 w 26"/>
                <a:gd name="T15" fmla="*/ 11 h 25"/>
                <a:gd name="T16" fmla="*/ 7 w 26"/>
                <a:gd name="T17" fmla="*/ 10 h 25"/>
                <a:gd name="T18" fmla="*/ 4 w 26"/>
                <a:gd name="T19" fmla="*/ 9 h 25"/>
                <a:gd name="T20" fmla="*/ 3 w 26"/>
                <a:gd name="T21" fmla="*/ 9 h 25"/>
                <a:gd name="T22" fmla="*/ 2 w 26"/>
                <a:gd name="T23" fmla="*/ 10 h 25"/>
                <a:gd name="T24" fmla="*/ 2 w 26"/>
                <a:gd name="T25" fmla="*/ 11 h 25"/>
                <a:gd name="T26" fmla="*/ 1 w 26"/>
                <a:gd name="T27" fmla="*/ 12 h 25"/>
                <a:gd name="T28" fmla="*/ 0 w 26"/>
                <a:gd name="T29" fmla="*/ 11 h 25"/>
                <a:gd name="T30" fmla="*/ 4 w 26"/>
                <a:gd name="T31" fmla="*/ 0 h 25"/>
                <a:gd name="T32" fmla="*/ 5 w 26"/>
                <a:gd name="T33" fmla="*/ 1 h 25"/>
                <a:gd name="T34" fmla="*/ 5 w 26"/>
                <a:gd name="T35" fmla="*/ 2 h 25"/>
                <a:gd name="T36" fmla="*/ 5 w 26"/>
                <a:gd name="T37" fmla="*/ 3 h 25"/>
                <a:gd name="T38" fmla="*/ 5 w 26"/>
                <a:gd name="T39" fmla="*/ 4 h 25"/>
                <a:gd name="T40" fmla="*/ 6 w 26"/>
                <a:gd name="T41" fmla="*/ 4 h 25"/>
                <a:gd name="T42" fmla="*/ 9 w 26"/>
                <a:gd name="T43" fmla="*/ 6 h 25"/>
                <a:gd name="T44" fmla="*/ 10 w 26"/>
                <a:gd name="T45" fmla="*/ 6 h 25"/>
                <a:gd name="T46" fmla="*/ 11 w 26"/>
                <a:gd name="T47" fmla="*/ 6 h 25"/>
                <a:gd name="T48" fmla="*/ 12 w 26"/>
                <a:gd name="T49" fmla="*/ 6 h 25"/>
                <a:gd name="T50" fmla="*/ 13 w 26"/>
                <a:gd name="T51" fmla="*/ 6 h 25"/>
                <a:gd name="T52" fmla="*/ 17 w 26"/>
                <a:gd name="T53" fmla="*/ 5 h 25"/>
                <a:gd name="T54" fmla="*/ 21 w 26"/>
                <a:gd name="T55" fmla="*/ 4 h 25"/>
                <a:gd name="T56" fmla="*/ 23 w 26"/>
                <a:gd name="T57" fmla="*/ 4 h 25"/>
                <a:gd name="T58" fmla="*/ 24 w 26"/>
                <a:gd name="T59" fmla="*/ 3 h 25"/>
                <a:gd name="T60" fmla="*/ 25 w 26"/>
                <a:gd name="T61" fmla="*/ 3 h 25"/>
                <a:gd name="T62" fmla="*/ 25 w 26"/>
                <a:gd name="T63" fmla="*/ 2 h 25"/>
                <a:gd name="T64" fmla="*/ 26 w 26"/>
                <a:gd name="T65" fmla="*/ 2 h 25"/>
                <a:gd name="T66" fmla="*/ 22 w 26"/>
                <a:gd name="T67" fmla="*/ 13 h 25"/>
                <a:gd name="T68" fmla="*/ 21 w 26"/>
                <a:gd name="T69" fmla="*/ 13 h 25"/>
                <a:gd name="T70" fmla="*/ 21 w 26"/>
                <a:gd name="T71" fmla="*/ 11 h 25"/>
                <a:gd name="T72" fmla="*/ 21 w 26"/>
                <a:gd name="T73" fmla="*/ 10 h 25"/>
                <a:gd name="T74" fmla="*/ 20 w 26"/>
                <a:gd name="T75" fmla="*/ 10 h 25"/>
                <a:gd name="T76" fmla="*/ 19 w 26"/>
                <a:gd name="T77" fmla="*/ 10 h 25"/>
                <a:gd name="T78" fmla="*/ 16 w 26"/>
                <a:gd name="T79" fmla="*/ 11 h 25"/>
                <a:gd name="T80" fmla="*/ 11 w 26"/>
                <a:gd name="T81" fmla="*/ 11 h 25"/>
                <a:gd name="T82" fmla="*/ 16 w 26"/>
                <a:gd name="T83" fmla="*/ 17 h 25"/>
                <a:gd name="T84" fmla="*/ 17 w 26"/>
                <a:gd name="T85" fmla="*/ 19 h 25"/>
                <a:gd name="T86" fmla="*/ 18 w 26"/>
                <a:gd name="T87" fmla="*/ 19 h 25"/>
                <a:gd name="T88" fmla="*/ 19 w 26"/>
                <a:gd name="T89" fmla="*/ 17 h 25"/>
                <a:gd name="T90" fmla="*/ 20 w 26"/>
                <a:gd name="T91" fmla="*/ 17 h 25"/>
                <a:gd name="T92" fmla="*/ 18 w 26"/>
                <a:gd name="T93" fmla="*/ 25 h 25"/>
                <a:gd name="T94" fmla="*/ 16 w 26"/>
                <a:gd name="T95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6" h="25">
                  <a:moveTo>
                    <a:pt x="16" y="24"/>
                  </a:moveTo>
                  <a:cubicBezTo>
                    <a:pt x="17" y="24"/>
                    <a:pt x="17" y="23"/>
                    <a:pt x="17" y="23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6" y="22"/>
                    <a:pt x="16" y="21"/>
                    <a:pt x="16" y="21"/>
                  </a:cubicBezTo>
                  <a:cubicBezTo>
                    <a:pt x="16" y="20"/>
                    <a:pt x="16" y="20"/>
                    <a:pt x="15" y="19"/>
                  </a:cubicBezTo>
                  <a:cubicBezTo>
                    <a:pt x="15" y="19"/>
                    <a:pt x="14" y="18"/>
                    <a:pt x="13" y="17"/>
                  </a:cubicBezTo>
                  <a:cubicBezTo>
                    <a:pt x="12" y="15"/>
                    <a:pt x="12" y="14"/>
                    <a:pt x="11" y="13"/>
                  </a:cubicBezTo>
                  <a:cubicBezTo>
                    <a:pt x="10" y="12"/>
                    <a:pt x="10" y="12"/>
                    <a:pt x="9" y="11"/>
                  </a:cubicBezTo>
                  <a:cubicBezTo>
                    <a:pt x="9" y="11"/>
                    <a:pt x="8" y="11"/>
                    <a:pt x="7" y="10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9"/>
                    <a:pt x="4" y="9"/>
                    <a:pt x="3" y="9"/>
                  </a:cubicBezTo>
                  <a:cubicBezTo>
                    <a:pt x="3" y="9"/>
                    <a:pt x="3" y="9"/>
                    <a:pt x="2" y="10"/>
                  </a:cubicBezTo>
                  <a:cubicBezTo>
                    <a:pt x="2" y="10"/>
                    <a:pt x="2" y="10"/>
                    <a:pt x="2" y="11"/>
                  </a:cubicBezTo>
                  <a:cubicBezTo>
                    <a:pt x="1" y="11"/>
                    <a:pt x="1" y="11"/>
                    <a:pt x="1" y="1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2"/>
                  </a:cubicBezTo>
                  <a:cubicBezTo>
                    <a:pt x="5" y="2"/>
                    <a:pt x="5" y="3"/>
                    <a:pt x="5" y="3"/>
                  </a:cubicBezTo>
                  <a:cubicBezTo>
                    <a:pt x="5" y="3"/>
                    <a:pt x="5" y="4"/>
                    <a:pt x="5" y="4"/>
                  </a:cubicBezTo>
                  <a:cubicBezTo>
                    <a:pt x="5" y="4"/>
                    <a:pt x="6" y="4"/>
                    <a:pt x="6" y="4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6"/>
                    <a:pt x="11" y="6"/>
                    <a:pt x="12" y="6"/>
                  </a:cubicBezTo>
                  <a:cubicBezTo>
                    <a:pt x="12" y="6"/>
                    <a:pt x="12" y="6"/>
                    <a:pt x="13" y="6"/>
                  </a:cubicBezTo>
                  <a:cubicBezTo>
                    <a:pt x="14" y="6"/>
                    <a:pt x="16" y="5"/>
                    <a:pt x="17" y="5"/>
                  </a:cubicBezTo>
                  <a:cubicBezTo>
                    <a:pt x="19" y="5"/>
                    <a:pt x="20" y="5"/>
                    <a:pt x="21" y="4"/>
                  </a:cubicBezTo>
                  <a:cubicBezTo>
                    <a:pt x="22" y="4"/>
                    <a:pt x="22" y="4"/>
                    <a:pt x="23" y="4"/>
                  </a:cubicBezTo>
                  <a:cubicBezTo>
                    <a:pt x="23" y="4"/>
                    <a:pt x="24" y="4"/>
                    <a:pt x="24" y="3"/>
                  </a:cubicBezTo>
                  <a:cubicBezTo>
                    <a:pt x="24" y="3"/>
                    <a:pt x="24" y="3"/>
                    <a:pt x="25" y="3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1" y="12"/>
                    <a:pt x="21" y="11"/>
                    <a:pt x="21" y="11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1" y="10"/>
                    <a:pt x="21" y="10"/>
                    <a:pt x="20" y="10"/>
                  </a:cubicBezTo>
                  <a:cubicBezTo>
                    <a:pt x="20" y="10"/>
                    <a:pt x="19" y="10"/>
                    <a:pt x="19" y="10"/>
                  </a:cubicBezTo>
                  <a:cubicBezTo>
                    <a:pt x="18" y="10"/>
                    <a:pt x="17" y="10"/>
                    <a:pt x="16" y="11"/>
                  </a:cubicBezTo>
                  <a:cubicBezTo>
                    <a:pt x="14" y="11"/>
                    <a:pt x="13" y="11"/>
                    <a:pt x="11" y="11"/>
                  </a:cubicBezTo>
                  <a:cubicBezTo>
                    <a:pt x="13" y="14"/>
                    <a:pt x="15" y="16"/>
                    <a:pt x="16" y="17"/>
                  </a:cubicBezTo>
                  <a:cubicBezTo>
                    <a:pt x="16" y="18"/>
                    <a:pt x="17" y="19"/>
                    <a:pt x="17" y="19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9" y="18"/>
                    <a:pt x="19" y="18"/>
                    <a:pt x="19" y="17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18" y="25"/>
                    <a:pt x="18" y="25"/>
                    <a:pt x="18" y="25"/>
                  </a:cubicBezTo>
                  <a:lnTo>
                    <a:pt x="16" y="2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0" name="Freeform 27"/>
            <p:cNvSpPr>
              <a:spLocks noEditPoints="1"/>
            </p:cNvSpPr>
            <p:nvPr userDrawn="1"/>
          </p:nvSpPr>
          <p:spPr bwMode="auto">
            <a:xfrm>
              <a:off x="671464" y="673522"/>
              <a:ext cx="815975" cy="820738"/>
            </a:xfrm>
            <a:custGeom>
              <a:avLst/>
              <a:gdLst>
                <a:gd name="T0" fmla="*/ 108 w 217"/>
                <a:gd name="T1" fmla="*/ 217 h 217"/>
                <a:gd name="T2" fmla="*/ 108 w 217"/>
                <a:gd name="T3" fmla="*/ 0 h 217"/>
                <a:gd name="T4" fmla="*/ 92 w 217"/>
                <a:gd name="T5" fmla="*/ 18 h 217"/>
                <a:gd name="T6" fmla="*/ 84 w 217"/>
                <a:gd name="T7" fmla="*/ 38 h 217"/>
                <a:gd name="T8" fmla="*/ 27 w 217"/>
                <a:gd name="T9" fmla="*/ 67 h 217"/>
                <a:gd name="T10" fmla="*/ 38 w 217"/>
                <a:gd name="T11" fmla="*/ 80 h 217"/>
                <a:gd name="T12" fmla="*/ 84 w 217"/>
                <a:gd name="T13" fmla="*/ 74 h 217"/>
                <a:gd name="T14" fmla="*/ 21 w 217"/>
                <a:gd name="T15" fmla="*/ 128 h 217"/>
                <a:gd name="T16" fmla="*/ 23 w 217"/>
                <a:gd name="T17" fmla="*/ 139 h 217"/>
                <a:gd name="T18" fmla="*/ 63 w 217"/>
                <a:gd name="T19" fmla="*/ 104 h 217"/>
                <a:gd name="T20" fmla="*/ 101 w 217"/>
                <a:gd name="T21" fmla="*/ 80 h 217"/>
                <a:gd name="T22" fmla="*/ 101 w 217"/>
                <a:gd name="T23" fmla="*/ 27 h 217"/>
                <a:gd name="T24" fmla="*/ 92 w 217"/>
                <a:gd name="T25" fmla="*/ 18 h 217"/>
                <a:gd name="T26" fmla="*/ 116 w 217"/>
                <a:gd name="T27" fmla="*/ 27 h 217"/>
                <a:gd name="T28" fmla="*/ 116 w 217"/>
                <a:gd name="T29" fmla="*/ 80 h 217"/>
                <a:gd name="T30" fmla="*/ 154 w 217"/>
                <a:gd name="T31" fmla="*/ 104 h 217"/>
                <a:gd name="T32" fmla="*/ 193 w 217"/>
                <a:gd name="T33" fmla="*/ 139 h 217"/>
                <a:gd name="T34" fmla="*/ 196 w 217"/>
                <a:gd name="T35" fmla="*/ 128 h 217"/>
                <a:gd name="T36" fmla="*/ 133 w 217"/>
                <a:gd name="T37" fmla="*/ 74 h 217"/>
                <a:gd name="T38" fmla="*/ 178 w 217"/>
                <a:gd name="T39" fmla="*/ 80 h 217"/>
                <a:gd name="T40" fmla="*/ 189 w 217"/>
                <a:gd name="T41" fmla="*/ 67 h 217"/>
                <a:gd name="T42" fmla="*/ 133 w 217"/>
                <a:gd name="T43" fmla="*/ 38 h 217"/>
                <a:gd name="T44" fmla="*/ 124 w 217"/>
                <a:gd name="T45" fmla="*/ 18 h 217"/>
                <a:gd name="T46" fmla="*/ 176 w 217"/>
                <a:gd name="T47" fmla="*/ 164 h 217"/>
                <a:gd name="T48" fmla="*/ 148 w 217"/>
                <a:gd name="T49" fmla="*/ 122 h 217"/>
                <a:gd name="T50" fmla="*/ 117 w 217"/>
                <a:gd name="T51" fmla="*/ 105 h 217"/>
                <a:gd name="T52" fmla="*/ 108 w 217"/>
                <a:gd name="T53" fmla="*/ 92 h 217"/>
                <a:gd name="T54" fmla="*/ 100 w 217"/>
                <a:gd name="T55" fmla="*/ 105 h 217"/>
                <a:gd name="T56" fmla="*/ 68 w 217"/>
                <a:gd name="T57" fmla="*/ 122 h 217"/>
                <a:gd name="T58" fmla="*/ 41 w 217"/>
                <a:gd name="T59" fmla="*/ 164 h 217"/>
                <a:gd name="T60" fmla="*/ 56 w 217"/>
                <a:gd name="T61" fmla="*/ 171 h 217"/>
                <a:gd name="T62" fmla="*/ 100 w 217"/>
                <a:gd name="T63" fmla="*/ 122 h 217"/>
                <a:gd name="T64" fmla="*/ 95 w 217"/>
                <a:gd name="T65" fmla="*/ 143 h 217"/>
                <a:gd name="T66" fmla="*/ 82 w 217"/>
                <a:gd name="T67" fmla="*/ 154 h 217"/>
                <a:gd name="T68" fmla="*/ 75 w 217"/>
                <a:gd name="T69" fmla="*/ 194 h 217"/>
                <a:gd name="T70" fmla="*/ 95 w 217"/>
                <a:gd name="T71" fmla="*/ 164 h 217"/>
                <a:gd name="T72" fmla="*/ 121 w 217"/>
                <a:gd name="T73" fmla="*/ 164 h 217"/>
                <a:gd name="T74" fmla="*/ 141 w 217"/>
                <a:gd name="T75" fmla="*/ 194 h 217"/>
                <a:gd name="T76" fmla="*/ 134 w 217"/>
                <a:gd name="T77" fmla="*/ 154 h 217"/>
                <a:gd name="T78" fmla="*/ 122 w 217"/>
                <a:gd name="T79" fmla="*/ 143 h 217"/>
                <a:gd name="T80" fmla="*/ 117 w 217"/>
                <a:gd name="T81" fmla="*/ 122 h 217"/>
                <a:gd name="T82" fmla="*/ 160 w 217"/>
                <a:gd name="T83" fmla="*/ 171 h 217"/>
                <a:gd name="T84" fmla="*/ 176 w 217"/>
                <a:gd name="T85" fmla="*/ 164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17" h="217">
                  <a:moveTo>
                    <a:pt x="217" y="109"/>
                  </a:moveTo>
                  <a:cubicBezTo>
                    <a:pt x="217" y="169"/>
                    <a:pt x="168" y="217"/>
                    <a:pt x="108" y="217"/>
                  </a:cubicBezTo>
                  <a:cubicBezTo>
                    <a:pt x="48" y="217"/>
                    <a:pt x="0" y="169"/>
                    <a:pt x="0" y="109"/>
                  </a:cubicBezTo>
                  <a:cubicBezTo>
                    <a:pt x="0" y="49"/>
                    <a:pt x="48" y="0"/>
                    <a:pt x="108" y="0"/>
                  </a:cubicBezTo>
                  <a:cubicBezTo>
                    <a:pt x="168" y="0"/>
                    <a:pt x="217" y="49"/>
                    <a:pt x="217" y="109"/>
                  </a:cubicBezTo>
                  <a:close/>
                  <a:moveTo>
                    <a:pt x="92" y="18"/>
                  </a:moveTo>
                  <a:cubicBezTo>
                    <a:pt x="88" y="18"/>
                    <a:pt x="84" y="22"/>
                    <a:pt x="84" y="27"/>
                  </a:cubicBezTo>
                  <a:cubicBezTo>
                    <a:pt x="84" y="38"/>
                    <a:pt x="84" y="38"/>
                    <a:pt x="84" y="38"/>
                  </a:cubicBezTo>
                  <a:cubicBezTo>
                    <a:pt x="75" y="40"/>
                    <a:pt x="66" y="43"/>
                    <a:pt x="57" y="48"/>
                  </a:cubicBezTo>
                  <a:cubicBezTo>
                    <a:pt x="46" y="53"/>
                    <a:pt x="36" y="60"/>
                    <a:pt x="27" y="67"/>
                  </a:cubicBezTo>
                  <a:cubicBezTo>
                    <a:pt x="24" y="70"/>
                    <a:pt x="23" y="75"/>
                    <a:pt x="26" y="79"/>
                  </a:cubicBezTo>
                  <a:cubicBezTo>
                    <a:pt x="29" y="82"/>
                    <a:pt x="35" y="83"/>
                    <a:pt x="38" y="80"/>
                  </a:cubicBezTo>
                  <a:cubicBezTo>
                    <a:pt x="52" y="68"/>
                    <a:pt x="68" y="59"/>
                    <a:pt x="84" y="55"/>
                  </a:cubicBezTo>
                  <a:cubicBezTo>
                    <a:pt x="84" y="74"/>
                    <a:pt x="84" y="74"/>
                    <a:pt x="84" y="74"/>
                  </a:cubicBezTo>
                  <a:cubicBezTo>
                    <a:pt x="73" y="77"/>
                    <a:pt x="62" y="83"/>
                    <a:pt x="52" y="92"/>
                  </a:cubicBezTo>
                  <a:cubicBezTo>
                    <a:pt x="41" y="101"/>
                    <a:pt x="30" y="113"/>
                    <a:pt x="21" y="128"/>
                  </a:cubicBezTo>
                  <a:cubicBezTo>
                    <a:pt x="20" y="129"/>
                    <a:pt x="19" y="131"/>
                    <a:pt x="19" y="132"/>
                  </a:cubicBezTo>
                  <a:cubicBezTo>
                    <a:pt x="19" y="135"/>
                    <a:pt x="21" y="138"/>
                    <a:pt x="23" y="139"/>
                  </a:cubicBezTo>
                  <a:cubicBezTo>
                    <a:pt x="27" y="142"/>
                    <a:pt x="32" y="141"/>
                    <a:pt x="35" y="137"/>
                  </a:cubicBezTo>
                  <a:cubicBezTo>
                    <a:pt x="43" y="124"/>
                    <a:pt x="53" y="113"/>
                    <a:pt x="63" y="104"/>
                  </a:cubicBezTo>
                  <a:cubicBezTo>
                    <a:pt x="73" y="96"/>
                    <a:pt x="84" y="90"/>
                    <a:pt x="94" y="88"/>
                  </a:cubicBezTo>
                  <a:cubicBezTo>
                    <a:pt x="99" y="87"/>
                    <a:pt x="101" y="83"/>
                    <a:pt x="101" y="80"/>
                  </a:cubicBezTo>
                  <a:cubicBezTo>
                    <a:pt x="101" y="80"/>
                    <a:pt x="101" y="78"/>
                    <a:pt x="101" y="76"/>
                  </a:cubicBezTo>
                  <a:cubicBezTo>
                    <a:pt x="101" y="63"/>
                    <a:pt x="101" y="27"/>
                    <a:pt x="101" y="27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1" y="22"/>
                    <a:pt x="97" y="18"/>
                    <a:pt x="92" y="18"/>
                  </a:cubicBezTo>
                  <a:close/>
                  <a:moveTo>
                    <a:pt x="116" y="27"/>
                  </a:moveTo>
                  <a:cubicBezTo>
                    <a:pt x="116" y="27"/>
                    <a:pt x="116" y="27"/>
                    <a:pt x="116" y="27"/>
                  </a:cubicBezTo>
                  <a:cubicBezTo>
                    <a:pt x="116" y="27"/>
                    <a:pt x="116" y="63"/>
                    <a:pt x="116" y="76"/>
                  </a:cubicBezTo>
                  <a:cubicBezTo>
                    <a:pt x="116" y="78"/>
                    <a:pt x="116" y="80"/>
                    <a:pt x="116" y="80"/>
                  </a:cubicBezTo>
                  <a:cubicBezTo>
                    <a:pt x="116" y="83"/>
                    <a:pt x="118" y="87"/>
                    <a:pt x="122" y="88"/>
                  </a:cubicBezTo>
                  <a:cubicBezTo>
                    <a:pt x="132" y="90"/>
                    <a:pt x="143" y="96"/>
                    <a:pt x="154" y="104"/>
                  </a:cubicBezTo>
                  <a:cubicBezTo>
                    <a:pt x="164" y="113"/>
                    <a:pt x="173" y="124"/>
                    <a:pt x="182" y="137"/>
                  </a:cubicBezTo>
                  <a:cubicBezTo>
                    <a:pt x="184" y="141"/>
                    <a:pt x="189" y="142"/>
                    <a:pt x="193" y="139"/>
                  </a:cubicBezTo>
                  <a:cubicBezTo>
                    <a:pt x="196" y="138"/>
                    <a:pt x="197" y="135"/>
                    <a:pt x="197" y="132"/>
                  </a:cubicBezTo>
                  <a:cubicBezTo>
                    <a:pt x="197" y="131"/>
                    <a:pt x="197" y="129"/>
                    <a:pt x="196" y="128"/>
                  </a:cubicBezTo>
                  <a:cubicBezTo>
                    <a:pt x="186" y="113"/>
                    <a:pt x="176" y="101"/>
                    <a:pt x="164" y="92"/>
                  </a:cubicBezTo>
                  <a:cubicBezTo>
                    <a:pt x="154" y="83"/>
                    <a:pt x="144" y="77"/>
                    <a:pt x="133" y="74"/>
                  </a:cubicBezTo>
                  <a:cubicBezTo>
                    <a:pt x="133" y="55"/>
                    <a:pt x="133" y="55"/>
                    <a:pt x="133" y="55"/>
                  </a:cubicBezTo>
                  <a:cubicBezTo>
                    <a:pt x="148" y="59"/>
                    <a:pt x="165" y="68"/>
                    <a:pt x="178" y="80"/>
                  </a:cubicBezTo>
                  <a:cubicBezTo>
                    <a:pt x="182" y="83"/>
                    <a:pt x="187" y="82"/>
                    <a:pt x="190" y="79"/>
                  </a:cubicBezTo>
                  <a:cubicBezTo>
                    <a:pt x="193" y="75"/>
                    <a:pt x="193" y="70"/>
                    <a:pt x="189" y="67"/>
                  </a:cubicBezTo>
                  <a:cubicBezTo>
                    <a:pt x="180" y="60"/>
                    <a:pt x="170" y="53"/>
                    <a:pt x="160" y="48"/>
                  </a:cubicBezTo>
                  <a:cubicBezTo>
                    <a:pt x="151" y="43"/>
                    <a:pt x="142" y="40"/>
                    <a:pt x="133" y="38"/>
                  </a:cubicBezTo>
                  <a:cubicBezTo>
                    <a:pt x="133" y="27"/>
                    <a:pt x="133" y="27"/>
                    <a:pt x="133" y="27"/>
                  </a:cubicBezTo>
                  <a:cubicBezTo>
                    <a:pt x="133" y="22"/>
                    <a:pt x="129" y="18"/>
                    <a:pt x="124" y="18"/>
                  </a:cubicBezTo>
                  <a:cubicBezTo>
                    <a:pt x="119" y="18"/>
                    <a:pt x="116" y="22"/>
                    <a:pt x="116" y="27"/>
                  </a:cubicBezTo>
                  <a:close/>
                  <a:moveTo>
                    <a:pt x="176" y="164"/>
                  </a:moveTo>
                  <a:cubicBezTo>
                    <a:pt x="172" y="156"/>
                    <a:pt x="168" y="148"/>
                    <a:pt x="164" y="141"/>
                  </a:cubicBezTo>
                  <a:cubicBezTo>
                    <a:pt x="159" y="134"/>
                    <a:pt x="154" y="128"/>
                    <a:pt x="148" y="122"/>
                  </a:cubicBezTo>
                  <a:cubicBezTo>
                    <a:pt x="142" y="117"/>
                    <a:pt x="136" y="112"/>
                    <a:pt x="130" y="110"/>
                  </a:cubicBezTo>
                  <a:cubicBezTo>
                    <a:pt x="126" y="108"/>
                    <a:pt x="121" y="106"/>
                    <a:pt x="117" y="105"/>
                  </a:cubicBezTo>
                  <a:cubicBezTo>
                    <a:pt x="117" y="100"/>
                    <a:pt x="117" y="100"/>
                    <a:pt x="117" y="100"/>
                  </a:cubicBezTo>
                  <a:cubicBezTo>
                    <a:pt x="117" y="96"/>
                    <a:pt x="113" y="92"/>
                    <a:pt x="108" y="92"/>
                  </a:cubicBezTo>
                  <a:cubicBezTo>
                    <a:pt x="104" y="92"/>
                    <a:pt x="100" y="96"/>
                    <a:pt x="100" y="100"/>
                  </a:cubicBezTo>
                  <a:cubicBezTo>
                    <a:pt x="100" y="105"/>
                    <a:pt x="100" y="105"/>
                    <a:pt x="100" y="105"/>
                  </a:cubicBezTo>
                  <a:cubicBezTo>
                    <a:pt x="95" y="106"/>
                    <a:pt x="91" y="108"/>
                    <a:pt x="87" y="110"/>
                  </a:cubicBezTo>
                  <a:cubicBezTo>
                    <a:pt x="80" y="112"/>
                    <a:pt x="74" y="117"/>
                    <a:pt x="68" y="122"/>
                  </a:cubicBezTo>
                  <a:cubicBezTo>
                    <a:pt x="63" y="128"/>
                    <a:pt x="58" y="134"/>
                    <a:pt x="53" y="141"/>
                  </a:cubicBezTo>
                  <a:cubicBezTo>
                    <a:pt x="48" y="148"/>
                    <a:pt x="44" y="156"/>
                    <a:pt x="41" y="164"/>
                  </a:cubicBezTo>
                  <a:cubicBezTo>
                    <a:pt x="39" y="168"/>
                    <a:pt x="41" y="173"/>
                    <a:pt x="45" y="175"/>
                  </a:cubicBezTo>
                  <a:cubicBezTo>
                    <a:pt x="49" y="177"/>
                    <a:pt x="54" y="175"/>
                    <a:pt x="56" y="171"/>
                  </a:cubicBezTo>
                  <a:cubicBezTo>
                    <a:pt x="63" y="155"/>
                    <a:pt x="71" y="143"/>
                    <a:pt x="80" y="134"/>
                  </a:cubicBezTo>
                  <a:cubicBezTo>
                    <a:pt x="86" y="128"/>
                    <a:pt x="93" y="124"/>
                    <a:pt x="100" y="122"/>
                  </a:cubicBezTo>
                  <a:cubicBezTo>
                    <a:pt x="100" y="136"/>
                    <a:pt x="100" y="136"/>
                    <a:pt x="100" y="136"/>
                  </a:cubicBezTo>
                  <a:cubicBezTo>
                    <a:pt x="100" y="141"/>
                    <a:pt x="96" y="142"/>
                    <a:pt x="95" y="143"/>
                  </a:cubicBezTo>
                  <a:cubicBezTo>
                    <a:pt x="94" y="144"/>
                    <a:pt x="93" y="144"/>
                    <a:pt x="93" y="145"/>
                  </a:cubicBezTo>
                  <a:cubicBezTo>
                    <a:pt x="89" y="147"/>
                    <a:pt x="86" y="150"/>
                    <a:pt x="82" y="154"/>
                  </a:cubicBezTo>
                  <a:cubicBezTo>
                    <a:pt x="76" y="162"/>
                    <a:pt x="71" y="173"/>
                    <a:pt x="69" y="185"/>
                  </a:cubicBezTo>
                  <a:cubicBezTo>
                    <a:pt x="68" y="189"/>
                    <a:pt x="71" y="193"/>
                    <a:pt x="75" y="194"/>
                  </a:cubicBezTo>
                  <a:cubicBezTo>
                    <a:pt x="80" y="195"/>
                    <a:pt x="84" y="193"/>
                    <a:pt x="85" y="188"/>
                  </a:cubicBezTo>
                  <a:cubicBezTo>
                    <a:pt x="87" y="179"/>
                    <a:pt x="91" y="170"/>
                    <a:pt x="95" y="164"/>
                  </a:cubicBezTo>
                  <a:cubicBezTo>
                    <a:pt x="98" y="161"/>
                    <a:pt x="103" y="156"/>
                    <a:pt x="108" y="156"/>
                  </a:cubicBezTo>
                  <a:cubicBezTo>
                    <a:pt x="114" y="156"/>
                    <a:pt x="119" y="161"/>
                    <a:pt x="121" y="164"/>
                  </a:cubicBezTo>
                  <a:cubicBezTo>
                    <a:pt x="126" y="170"/>
                    <a:pt x="129" y="179"/>
                    <a:pt x="131" y="188"/>
                  </a:cubicBezTo>
                  <a:cubicBezTo>
                    <a:pt x="132" y="193"/>
                    <a:pt x="137" y="195"/>
                    <a:pt x="141" y="194"/>
                  </a:cubicBezTo>
                  <a:cubicBezTo>
                    <a:pt x="146" y="193"/>
                    <a:pt x="149" y="189"/>
                    <a:pt x="148" y="185"/>
                  </a:cubicBezTo>
                  <a:cubicBezTo>
                    <a:pt x="145" y="173"/>
                    <a:pt x="140" y="162"/>
                    <a:pt x="134" y="154"/>
                  </a:cubicBezTo>
                  <a:cubicBezTo>
                    <a:pt x="131" y="150"/>
                    <a:pt x="127" y="147"/>
                    <a:pt x="124" y="145"/>
                  </a:cubicBezTo>
                  <a:cubicBezTo>
                    <a:pt x="123" y="144"/>
                    <a:pt x="122" y="144"/>
                    <a:pt x="122" y="143"/>
                  </a:cubicBezTo>
                  <a:cubicBezTo>
                    <a:pt x="120" y="142"/>
                    <a:pt x="117" y="141"/>
                    <a:pt x="117" y="136"/>
                  </a:cubicBezTo>
                  <a:cubicBezTo>
                    <a:pt x="117" y="122"/>
                    <a:pt x="117" y="122"/>
                    <a:pt x="117" y="122"/>
                  </a:cubicBezTo>
                  <a:cubicBezTo>
                    <a:pt x="124" y="124"/>
                    <a:pt x="130" y="128"/>
                    <a:pt x="137" y="134"/>
                  </a:cubicBezTo>
                  <a:cubicBezTo>
                    <a:pt x="146" y="143"/>
                    <a:pt x="154" y="155"/>
                    <a:pt x="160" y="171"/>
                  </a:cubicBezTo>
                  <a:cubicBezTo>
                    <a:pt x="162" y="175"/>
                    <a:pt x="167" y="177"/>
                    <a:pt x="171" y="175"/>
                  </a:cubicBezTo>
                  <a:cubicBezTo>
                    <a:pt x="176" y="173"/>
                    <a:pt x="178" y="168"/>
                    <a:pt x="176" y="16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1" name="Freeform 28"/>
            <p:cNvSpPr>
              <a:spLocks noEditPoints="1"/>
            </p:cNvSpPr>
            <p:nvPr userDrawn="1"/>
          </p:nvSpPr>
          <p:spPr bwMode="auto">
            <a:xfrm>
              <a:off x="1924001" y="1452985"/>
              <a:ext cx="146050" cy="192088"/>
            </a:xfrm>
            <a:custGeom>
              <a:avLst/>
              <a:gdLst>
                <a:gd name="T0" fmla="*/ 39 w 39"/>
                <a:gd name="T1" fmla="*/ 13 h 51"/>
                <a:gd name="T2" fmla="*/ 37 w 39"/>
                <a:gd name="T3" fmla="*/ 20 h 51"/>
                <a:gd name="T4" fmla="*/ 33 w 39"/>
                <a:gd name="T5" fmla="*/ 25 h 51"/>
                <a:gd name="T6" fmla="*/ 27 w 39"/>
                <a:gd name="T7" fmla="*/ 28 h 51"/>
                <a:gd name="T8" fmla="*/ 20 w 39"/>
                <a:gd name="T9" fmla="*/ 29 h 51"/>
                <a:gd name="T10" fmla="*/ 14 w 39"/>
                <a:gd name="T11" fmla="*/ 29 h 51"/>
                <a:gd name="T12" fmla="*/ 14 w 39"/>
                <a:gd name="T13" fmla="*/ 44 h 51"/>
                <a:gd name="T14" fmla="*/ 15 w 39"/>
                <a:gd name="T15" fmla="*/ 47 h 51"/>
                <a:gd name="T16" fmla="*/ 17 w 39"/>
                <a:gd name="T17" fmla="*/ 48 h 51"/>
                <a:gd name="T18" fmla="*/ 19 w 39"/>
                <a:gd name="T19" fmla="*/ 49 h 51"/>
                <a:gd name="T20" fmla="*/ 22 w 39"/>
                <a:gd name="T21" fmla="*/ 49 h 51"/>
                <a:gd name="T22" fmla="*/ 22 w 39"/>
                <a:gd name="T23" fmla="*/ 51 h 51"/>
                <a:gd name="T24" fmla="*/ 0 w 39"/>
                <a:gd name="T25" fmla="*/ 51 h 51"/>
                <a:gd name="T26" fmla="*/ 0 w 39"/>
                <a:gd name="T27" fmla="*/ 49 h 51"/>
                <a:gd name="T28" fmla="*/ 3 w 39"/>
                <a:gd name="T29" fmla="*/ 49 h 51"/>
                <a:gd name="T30" fmla="*/ 5 w 39"/>
                <a:gd name="T31" fmla="*/ 48 h 51"/>
                <a:gd name="T32" fmla="*/ 6 w 39"/>
                <a:gd name="T33" fmla="*/ 47 h 51"/>
                <a:gd name="T34" fmla="*/ 7 w 39"/>
                <a:gd name="T35" fmla="*/ 44 h 51"/>
                <a:gd name="T36" fmla="*/ 7 w 39"/>
                <a:gd name="T37" fmla="*/ 8 h 51"/>
                <a:gd name="T38" fmla="*/ 6 w 39"/>
                <a:gd name="T39" fmla="*/ 5 h 51"/>
                <a:gd name="T40" fmla="*/ 5 w 39"/>
                <a:gd name="T41" fmla="*/ 4 h 51"/>
                <a:gd name="T42" fmla="*/ 2 w 39"/>
                <a:gd name="T43" fmla="*/ 3 h 51"/>
                <a:gd name="T44" fmla="*/ 0 w 39"/>
                <a:gd name="T45" fmla="*/ 3 h 51"/>
                <a:gd name="T46" fmla="*/ 0 w 39"/>
                <a:gd name="T47" fmla="*/ 0 h 51"/>
                <a:gd name="T48" fmla="*/ 23 w 39"/>
                <a:gd name="T49" fmla="*/ 0 h 51"/>
                <a:gd name="T50" fmla="*/ 35 w 39"/>
                <a:gd name="T51" fmla="*/ 4 h 51"/>
                <a:gd name="T52" fmla="*/ 39 w 39"/>
                <a:gd name="T53" fmla="*/ 13 h 51"/>
                <a:gd name="T54" fmla="*/ 28 w 39"/>
                <a:gd name="T55" fmla="*/ 22 h 51"/>
                <a:gd name="T56" fmla="*/ 30 w 39"/>
                <a:gd name="T57" fmla="*/ 18 h 51"/>
                <a:gd name="T58" fmla="*/ 30 w 39"/>
                <a:gd name="T59" fmla="*/ 15 h 51"/>
                <a:gd name="T60" fmla="*/ 30 w 39"/>
                <a:gd name="T61" fmla="*/ 11 h 51"/>
                <a:gd name="T62" fmla="*/ 28 w 39"/>
                <a:gd name="T63" fmla="*/ 7 h 51"/>
                <a:gd name="T64" fmla="*/ 25 w 39"/>
                <a:gd name="T65" fmla="*/ 4 h 51"/>
                <a:gd name="T66" fmla="*/ 20 w 39"/>
                <a:gd name="T67" fmla="*/ 3 h 51"/>
                <a:gd name="T68" fmla="*/ 14 w 39"/>
                <a:gd name="T69" fmla="*/ 3 h 51"/>
                <a:gd name="T70" fmla="*/ 14 w 39"/>
                <a:gd name="T71" fmla="*/ 26 h 51"/>
                <a:gd name="T72" fmla="*/ 18 w 39"/>
                <a:gd name="T73" fmla="*/ 26 h 51"/>
                <a:gd name="T74" fmla="*/ 24 w 39"/>
                <a:gd name="T75" fmla="*/ 25 h 51"/>
                <a:gd name="T76" fmla="*/ 28 w 39"/>
                <a:gd name="T77" fmla="*/ 2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9" h="51">
                  <a:moveTo>
                    <a:pt x="39" y="13"/>
                  </a:moveTo>
                  <a:cubicBezTo>
                    <a:pt x="39" y="16"/>
                    <a:pt x="38" y="18"/>
                    <a:pt x="37" y="20"/>
                  </a:cubicBezTo>
                  <a:cubicBezTo>
                    <a:pt x="36" y="22"/>
                    <a:pt x="35" y="24"/>
                    <a:pt x="33" y="25"/>
                  </a:cubicBezTo>
                  <a:cubicBezTo>
                    <a:pt x="31" y="27"/>
                    <a:pt x="29" y="28"/>
                    <a:pt x="27" y="28"/>
                  </a:cubicBezTo>
                  <a:cubicBezTo>
                    <a:pt x="25" y="29"/>
                    <a:pt x="23" y="29"/>
                    <a:pt x="20" y="29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45"/>
                    <a:pt x="15" y="46"/>
                    <a:pt x="15" y="47"/>
                  </a:cubicBezTo>
                  <a:cubicBezTo>
                    <a:pt x="15" y="47"/>
                    <a:pt x="16" y="48"/>
                    <a:pt x="17" y="48"/>
                  </a:cubicBezTo>
                  <a:cubicBezTo>
                    <a:pt x="17" y="48"/>
                    <a:pt x="18" y="48"/>
                    <a:pt x="19" y="49"/>
                  </a:cubicBezTo>
                  <a:cubicBezTo>
                    <a:pt x="20" y="49"/>
                    <a:pt x="21" y="49"/>
                    <a:pt x="22" y="49"/>
                  </a:cubicBezTo>
                  <a:cubicBezTo>
                    <a:pt x="22" y="51"/>
                    <a:pt x="22" y="51"/>
                    <a:pt x="22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1" y="49"/>
                    <a:pt x="2" y="49"/>
                    <a:pt x="3" y="49"/>
                  </a:cubicBezTo>
                  <a:cubicBezTo>
                    <a:pt x="4" y="48"/>
                    <a:pt x="4" y="48"/>
                    <a:pt x="5" y="48"/>
                  </a:cubicBezTo>
                  <a:cubicBezTo>
                    <a:pt x="6" y="48"/>
                    <a:pt x="6" y="47"/>
                    <a:pt x="6" y="47"/>
                  </a:cubicBezTo>
                  <a:cubicBezTo>
                    <a:pt x="7" y="46"/>
                    <a:pt x="7" y="45"/>
                    <a:pt x="7" y="44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7"/>
                    <a:pt x="7" y="6"/>
                    <a:pt x="6" y="5"/>
                  </a:cubicBezTo>
                  <a:cubicBezTo>
                    <a:pt x="6" y="5"/>
                    <a:pt x="6" y="4"/>
                    <a:pt x="5" y="4"/>
                  </a:cubicBezTo>
                  <a:cubicBezTo>
                    <a:pt x="4" y="4"/>
                    <a:pt x="3" y="3"/>
                    <a:pt x="2" y="3"/>
                  </a:cubicBezTo>
                  <a:cubicBezTo>
                    <a:pt x="1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8" y="0"/>
                    <a:pt x="32" y="2"/>
                    <a:pt x="35" y="4"/>
                  </a:cubicBezTo>
                  <a:cubicBezTo>
                    <a:pt x="37" y="6"/>
                    <a:pt x="39" y="9"/>
                    <a:pt x="39" y="13"/>
                  </a:cubicBezTo>
                  <a:close/>
                  <a:moveTo>
                    <a:pt x="28" y="22"/>
                  </a:moveTo>
                  <a:cubicBezTo>
                    <a:pt x="29" y="21"/>
                    <a:pt x="29" y="19"/>
                    <a:pt x="30" y="18"/>
                  </a:cubicBezTo>
                  <a:cubicBezTo>
                    <a:pt x="30" y="17"/>
                    <a:pt x="30" y="16"/>
                    <a:pt x="30" y="15"/>
                  </a:cubicBezTo>
                  <a:cubicBezTo>
                    <a:pt x="30" y="13"/>
                    <a:pt x="30" y="12"/>
                    <a:pt x="30" y="11"/>
                  </a:cubicBezTo>
                  <a:cubicBezTo>
                    <a:pt x="29" y="9"/>
                    <a:pt x="29" y="8"/>
                    <a:pt x="28" y="7"/>
                  </a:cubicBezTo>
                  <a:cubicBezTo>
                    <a:pt x="27" y="6"/>
                    <a:pt x="26" y="5"/>
                    <a:pt x="25" y="4"/>
                  </a:cubicBezTo>
                  <a:cubicBezTo>
                    <a:pt x="23" y="4"/>
                    <a:pt x="22" y="3"/>
                    <a:pt x="20" y="3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21" y="26"/>
                    <a:pt x="23" y="25"/>
                    <a:pt x="24" y="25"/>
                  </a:cubicBezTo>
                  <a:cubicBezTo>
                    <a:pt x="26" y="24"/>
                    <a:pt x="27" y="23"/>
                    <a:pt x="28" y="2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2" name="Freeform 29"/>
            <p:cNvSpPr/>
            <p:nvPr userDrawn="1"/>
          </p:nvSpPr>
          <p:spPr bwMode="auto">
            <a:xfrm>
              <a:off x="2089101" y="1452985"/>
              <a:ext cx="165100" cy="192088"/>
            </a:xfrm>
            <a:custGeom>
              <a:avLst/>
              <a:gdLst>
                <a:gd name="T0" fmla="*/ 44 w 44"/>
                <a:gd name="T1" fmla="*/ 36 h 51"/>
                <a:gd name="T2" fmla="*/ 43 w 44"/>
                <a:gd name="T3" fmla="*/ 51 h 51"/>
                <a:gd name="T4" fmla="*/ 0 w 44"/>
                <a:gd name="T5" fmla="*/ 51 h 51"/>
                <a:gd name="T6" fmla="*/ 0 w 44"/>
                <a:gd name="T7" fmla="*/ 49 h 51"/>
                <a:gd name="T8" fmla="*/ 3 w 44"/>
                <a:gd name="T9" fmla="*/ 49 h 51"/>
                <a:gd name="T10" fmla="*/ 6 w 44"/>
                <a:gd name="T11" fmla="*/ 48 h 51"/>
                <a:gd name="T12" fmla="*/ 7 w 44"/>
                <a:gd name="T13" fmla="*/ 47 h 51"/>
                <a:gd name="T14" fmla="*/ 8 w 44"/>
                <a:gd name="T15" fmla="*/ 44 h 51"/>
                <a:gd name="T16" fmla="*/ 8 w 44"/>
                <a:gd name="T17" fmla="*/ 8 h 51"/>
                <a:gd name="T18" fmla="*/ 7 w 44"/>
                <a:gd name="T19" fmla="*/ 6 h 51"/>
                <a:gd name="T20" fmla="*/ 6 w 44"/>
                <a:gd name="T21" fmla="*/ 4 h 51"/>
                <a:gd name="T22" fmla="*/ 3 w 44"/>
                <a:gd name="T23" fmla="*/ 3 h 51"/>
                <a:gd name="T24" fmla="*/ 0 w 44"/>
                <a:gd name="T25" fmla="*/ 3 h 51"/>
                <a:gd name="T26" fmla="*/ 0 w 44"/>
                <a:gd name="T27" fmla="*/ 0 h 51"/>
                <a:gd name="T28" fmla="*/ 40 w 44"/>
                <a:gd name="T29" fmla="*/ 0 h 51"/>
                <a:gd name="T30" fmla="*/ 40 w 44"/>
                <a:gd name="T31" fmla="*/ 13 h 51"/>
                <a:gd name="T32" fmla="*/ 37 w 44"/>
                <a:gd name="T33" fmla="*/ 13 h 51"/>
                <a:gd name="T34" fmla="*/ 34 w 44"/>
                <a:gd name="T35" fmla="*/ 7 h 51"/>
                <a:gd name="T36" fmla="*/ 29 w 44"/>
                <a:gd name="T37" fmla="*/ 4 h 51"/>
                <a:gd name="T38" fmla="*/ 27 w 44"/>
                <a:gd name="T39" fmla="*/ 4 h 51"/>
                <a:gd name="T40" fmla="*/ 23 w 44"/>
                <a:gd name="T41" fmla="*/ 3 h 51"/>
                <a:gd name="T42" fmla="*/ 15 w 44"/>
                <a:gd name="T43" fmla="*/ 3 h 51"/>
                <a:gd name="T44" fmla="*/ 15 w 44"/>
                <a:gd name="T45" fmla="*/ 24 h 51"/>
                <a:gd name="T46" fmla="*/ 21 w 44"/>
                <a:gd name="T47" fmla="*/ 24 h 51"/>
                <a:gd name="T48" fmla="*/ 25 w 44"/>
                <a:gd name="T49" fmla="*/ 23 h 51"/>
                <a:gd name="T50" fmla="*/ 27 w 44"/>
                <a:gd name="T51" fmla="*/ 21 h 51"/>
                <a:gd name="T52" fmla="*/ 29 w 44"/>
                <a:gd name="T53" fmla="*/ 19 h 51"/>
                <a:gd name="T54" fmla="*/ 29 w 44"/>
                <a:gd name="T55" fmla="*/ 15 h 51"/>
                <a:gd name="T56" fmla="*/ 32 w 44"/>
                <a:gd name="T57" fmla="*/ 15 h 51"/>
                <a:gd name="T58" fmla="*/ 32 w 44"/>
                <a:gd name="T59" fmla="*/ 35 h 51"/>
                <a:gd name="T60" fmla="*/ 29 w 44"/>
                <a:gd name="T61" fmla="*/ 35 h 51"/>
                <a:gd name="T62" fmla="*/ 29 w 44"/>
                <a:gd name="T63" fmla="*/ 32 h 51"/>
                <a:gd name="T64" fmla="*/ 27 w 44"/>
                <a:gd name="T65" fmla="*/ 29 h 51"/>
                <a:gd name="T66" fmla="*/ 25 w 44"/>
                <a:gd name="T67" fmla="*/ 27 h 51"/>
                <a:gd name="T68" fmla="*/ 21 w 44"/>
                <a:gd name="T69" fmla="*/ 27 h 51"/>
                <a:gd name="T70" fmla="*/ 15 w 44"/>
                <a:gd name="T71" fmla="*/ 27 h 51"/>
                <a:gd name="T72" fmla="*/ 15 w 44"/>
                <a:gd name="T73" fmla="*/ 42 h 51"/>
                <a:gd name="T74" fmla="*/ 16 w 44"/>
                <a:gd name="T75" fmla="*/ 45 h 51"/>
                <a:gd name="T76" fmla="*/ 17 w 44"/>
                <a:gd name="T77" fmla="*/ 47 h 51"/>
                <a:gd name="T78" fmla="*/ 19 w 44"/>
                <a:gd name="T79" fmla="*/ 48 h 51"/>
                <a:gd name="T80" fmla="*/ 24 w 44"/>
                <a:gd name="T81" fmla="*/ 48 h 51"/>
                <a:gd name="T82" fmla="*/ 27 w 44"/>
                <a:gd name="T83" fmla="*/ 48 h 51"/>
                <a:gd name="T84" fmla="*/ 30 w 44"/>
                <a:gd name="T85" fmla="*/ 48 h 51"/>
                <a:gd name="T86" fmla="*/ 33 w 44"/>
                <a:gd name="T87" fmla="*/ 48 h 51"/>
                <a:gd name="T88" fmla="*/ 35 w 44"/>
                <a:gd name="T89" fmla="*/ 47 h 51"/>
                <a:gd name="T90" fmla="*/ 39 w 44"/>
                <a:gd name="T91" fmla="*/ 42 h 51"/>
                <a:gd name="T92" fmla="*/ 41 w 44"/>
                <a:gd name="T93" fmla="*/ 36 h 51"/>
                <a:gd name="T94" fmla="*/ 44 w 44"/>
                <a:gd name="T95" fmla="*/ 36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4" h="51">
                  <a:moveTo>
                    <a:pt x="44" y="36"/>
                  </a:moveTo>
                  <a:cubicBezTo>
                    <a:pt x="43" y="51"/>
                    <a:pt x="43" y="51"/>
                    <a:pt x="43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1" y="49"/>
                    <a:pt x="2" y="49"/>
                    <a:pt x="3" y="49"/>
                  </a:cubicBezTo>
                  <a:cubicBezTo>
                    <a:pt x="4" y="48"/>
                    <a:pt x="5" y="48"/>
                    <a:pt x="6" y="48"/>
                  </a:cubicBezTo>
                  <a:cubicBezTo>
                    <a:pt x="6" y="48"/>
                    <a:pt x="7" y="47"/>
                    <a:pt x="7" y="47"/>
                  </a:cubicBezTo>
                  <a:cubicBezTo>
                    <a:pt x="7" y="46"/>
                    <a:pt x="8" y="45"/>
                    <a:pt x="8" y="44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7"/>
                    <a:pt x="8" y="6"/>
                    <a:pt x="7" y="6"/>
                  </a:cubicBezTo>
                  <a:cubicBezTo>
                    <a:pt x="7" y="5"/>
                    <a:pt x="6" y="5"/>
                    <a:pt x="6" y="4"/>
                  </a:cubicBezTo>
                  <a:cubicBezTo>
                    <a:pt x="5" y="4"/>
                    <a:pt x="4" y="4"/>
                    <a:pt x="3" y="3"/>
                  </a:cubicBezTo>
                  <a:cubicBezTo>
                    <a:pt x="2" y="3"/>
                    <a:pt x="1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37" y="13"/>
                    <a:pt x="37" y="13"/>
                    <a:pt x="37" y="13"/>
                  </a:cubicBezTo>
                  <a:cubicBezTo>
                    <a:pt x="37" y="11"/>
                    <a:pt x="36" y="9"/>
                    <a:pt x="34" y="7"/>
                  </a:cubicBezTo>
                  <a:cubicBezTo>
                    <a:pt x="32" y="5"/>
                    <a:pt x="31" y="4"/>
                    <a:pt x="29" y="4"/>
                  </a:cubicBezTo>
                  <a:cubicBezTo>
                    <a:pt x="29" y="4"/>
                    <a:pt x="28" y="4"/>
                    <a:pt x="27" y="4"/>
                  </a:cubicBezTo>
                  <a:cubicBezTo>
                    <a:pt x="26" y="3"/>
                    <a:pt x="25" y="3"/>
                    <a:pt x="23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23" y="24"/>
                    <a:pt x="24" y="23"/>
                    <a:pt x="25" y="23"/>
                  </a:cubicBezTo>
                  <a:cubicBezTo>
                    <a:pt x="26" y="23"/>
                    <a:pt x="27" y="22"/>
                    <a:pt x="27" y="21"/>
                  </a:cubicBezTo>
                  <a:cubicBezTo>
                    <a:pt x="28" y="21"/>
                    <a:pt x="28" y="20"/>
                    <a:pt x="29" y="19"/>
                  </a:cubicBezTo>
                  <a:cubicBezTo>
                    <a:pt x="29" y="17"/>
                    <a:pt x="29" y="16"/>
                    <a:pt x="29" y="15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9" y="34"/>
                    <a:pt x="29" y="33"/>
                    <a:pt x="29" y="32"/>
                  </a:cubicBezTo>
                  <a:cubicBezTo>
                    <a:pt x="28" y="30"/>
                    <a:pt x="28" y="29"/>
                    <a:pt x="27" y="29"/>
                  </a:cubicBezTo>
                  <a:cubicBezTo>
                    <a:pt x="27" y="28"/>
                    <a:pt x="26" y="27"/>
                    <a:pt x="25" y="27"/>
                  </a:cubicBezTo>
                  <a:cubicBezTo>
                    <a:pt x="24" y="27"/>
                    <a:pt x="23" y="27"/>
                    <a:pt x="21" y="27"/>
                  </a:cubicBezTo>
                  <a:cubicBezTo>
                    <a:pt x="15" y="27"/>
                    <a:pt x="15" y="27"/>
                    <a:pt x="15" y="27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5" y="43"/>
                    <a:pt x="15" y="44"/>
                    <a:pt x="16" y="45"/>
                  </a:cubicBezTo>
                  <a:cubicBezTo>
                    <a:pt x="16" y="46"/>
                    <a:pt x="16" y="47"/>
                    <a:pt x="17" y="47"/>
                  </a:cubicBezTo>
                  <a:cubicBezTo>
                    <a:pt x="17" y="48"/>
                    <a:pt x="18" y="48"/>
                    <a:pt x="19" y="48"/>
                  </a:cubicBezTo>
                  <a:cubicBezTo>
                    <a:pt x="20" y="48"/>
                    <a:pt x="22" y="48"/>
                    <a:pt x="24" y="48"/>
                  </a:cubicBezTo>
                  <a:cubicBezTo>
                    <a:pt x="25" y="48"/>
                    <a:pt x="26" y="48"/>
                    <a:pt x="27" y="48"/>
                  </a:cubicBezTo>
                  <a:cubicBezTo>
                    <a:pt x="28" y="48"/>
                    <a:pt x="29" y="48"/>
                    <a:pt x="30" y="48"/>
                  </a:cubicBezTo>
                  <a:cubicBezTo>
                    <a:pt x="31" y="48"/>
                    <a:pt x="32" y="48"/>
                    <a:pt x="33" y="48"/>
                  </a:cubicBezTo>
                  <a:cubicBezTo>
                    <a:pt x="34" y="48"/>
                    <a:pt x="35" y="47"/>
                    <a:pt x="35" y="47"/>
                  </a:cubicBezTo>
                  <a:cubicBezTo>
                    <a:pt x="36" y="46"/>
                    <a:pt x="37" y="44"/>
                    <a:pt x="39" y="42"/>
                  </a:cubicBezTo>
                  <a:cubicBezTo>
                    <a:pt x="40" y="39"/>
                    <a:pt x="41" y="38"/>
                    <a:pt x="41" y="36"/>
                  </a:cubicBezTo>
                  <a:lnTo>
                    <a:pt x="44" y="3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3" name="Freeform 30"/>
            <p:cNvSpPr/>
            <p:nvPr userDrawn="1"/>
          </p:nvSpPr>
          <p:spPr bwMode="auto">
            <a:xfrm>
              <a:off x="2265314" y="1452985"/>
              <a:ext cx="184150" cy="192088"/>
            </a:xfrm>
            <a:custGeom>
              <a:avLst/>
              <a:gdLst>
                <a:gd name="T0" fmla="*/ 49 w 49"/>
                <a:gd name="T1" fmla="*/ 51 h 51"/>
                <a:gd name="T2" fmla="*/ 35 w 49"/>
                <a:gd name="T3" fmla="*/ 51 h 51"/>
                <a:gd name="T4" fmla="*/ 26 w 49"/>
                <a:gd name="T5" fmla="*/ 39 h 51"/>
                <a:gd name="T6" fmla="*/ 15 w 49"/>
                <a:gd name="T7" fmla="*/ 27 h 51"/>
                <a:gd name="T8" fmla="*/ 14 w 49"/>
                <a:gd name="T9" fmla="*/ 27 h 51"/>
                <a:gd name="T10" fmla="*/ 14 w 49"/>
                <a:gd name="T11" fmla="*/ 44 h 51"/>
                <a:gd name="T12" fmla="*/ 14 w 49"/>
                <a:gd name="T13" fmla="*/ 46 h 51"/>
                <a:gd name="T14" fmla="*/ 16 w 49"/>
                <a:gd name="T15" fmla="*/ 48 h 51"/>
                <a:gd name="T16" fmla="*/ 18 w 49"/>
                <a:gd name="T17" fmla="*/ 48 h 51"/>
                <a:gd name="T18" fmla="*/ 21 w 49"/>
                <a:gd name="T19" fmla="*/ 49 h 51"/>
                <a:gd name="T20" fmla="*/ 21 w 49"/>
                <a:gd name="T21" fmla="*/ 51 h 51"/>
                <a:gd name="T22" fmla="*/ 0 w 49"/>
                <a:gd name="T23" fmla="*/ 51 h 51"/>
                <a:gd name="T24" fmla="*/ 0 w 49"/>
                <a:gd name="T25" fmla="*/ 49 h 51"/>
                <a:gd name="T26" fmla="*/ 2 w 49"/>
                <a:gd name="T27" fmla="*/ 49 h 51"/>
                <a:gd name="T28" fmla="*/ 4 w 49"/>
                <a:gd name="T29" fmla="*/ 48 h 51"/>
                <a:gd name="T30" fmla="*/ 6 w 49"/>
                <a:gd name="T31" fmla="*/ 47 h 51"/>
                <a:gd name="T32" fmla="*/ 6 w 49"/>
                <a:gd name="T33" fmla="*/ 45 h 51"/>
                <a:gd name="T34" fmla="*/ 6 w 49"/>
                <a:gd name="T35" fmla="*/ 8 h 51"/>
                <a:gd name="T36" fmla="*/ 6 w 49"/>
                <a:gd name="T37" fmla="*/ 6 h 51"/>
                <a:gd name="T38" fmla="*/ 4 w 49"/>
                <a:gd name="T39" fmla="*/ 4 h 51"/>
                <a:gd name="T40" fmla="*/ 2 w 49"/>
                <a:gd name="T41" fmla="*/ 3 h 51"/>
                <a:gd name="T42" fmla="*/ 0 w 49"/>
                <a:gd name="T43" fmla="*/ 3 h 51"/>
                <a:gd name="T44" fmla="*/ 0 w 49"/>
                <a:gd name="T45" fmla="*/ 0 h 51"/>
                <a:gd name="T46" fmla="*/ 21 w 49"/>
                <a:gd name="T47" fmla="*/ 0 h 51"/>
                <a:gd name="T48" fmla="*/ 21 w 49"/>
                <a:gd name="T49" fmla="*/ 3 h 51"/>
                <a:gd name="T50" fmla="*/ 18 w 49"/>
                <a:gd name="T51" fmla="*/ 3 h 51"/>
                <a:gd name="T52" fmla="*/ 16 w 49"/>
                <a:gd name="T53" fmla="*/ 4 h 51"/>
                <a:gd name="T54" fmla="*/ 14 w 49"/>
                <a:gd name="T55" fmla="*/ 5 h 51"/>
                <a:gd name="T56" fmla="*/ 14 w 49"/>
                <a:gd name="T57" fmla="*/ 8 h 51"/>
                <a:gd name="T58" fmla="*/ 14 w 49"/>
                <a:gd name="T59" fmla="*/ 25 h 51"/>
                <a:gd name="T60" fmla="*/ 15 w 49"/>
                <a:gd name="T61" fmla="*/ 25 h 51"/>
                <a:gd name="T62" fmla="*/ 21 w 49"/>
                <a:gd name="T63" fmla="*/ 19 h 51"/>
                <a:gd name="T64" fmla="*/ 27 w 49"/>
                <a:gd name="T65" fmla="*/ 14 h 51"/>
                <a:gd name="T66" fmla="*/ 31 w 49"/>
                <a:gd name="T67" fmla="*/ 8 h 51"/>
                <a:gd name="T68" fmla="*/ 32 w 49"/>
                <a:gd name="T69" fmla="*/ 5 h 51"/>
                <a:gd name="T70" fmla="*/ 32 w 49"/>
                <a:gd name="T71" fmla="*/ 4 h 51"/>
                <a:gd name="T72" fmla="*/ 30 w 49"/>
                <a:gd name="T73" fmla="*/ 3 h 51"/>
                <a:gd name="T74" fmla="*/ 28 w 49"/>
                <a:gd name="T75" fmla="*/ 3 h 51"/>
                <a:gd name="T76" fmla="*/ 27 w 49"/>
                <a:gd name="T77" fmla="*/ 3 h 51"/>
                <a:gd name="T78" fmla="*/ 27 w 49"/>
                <a:gd name="T79" fmla="*/ 0 h 51"/>
                <a:gd name="T80" fmla="*/ 46 w 49"/>
                <a:gd name="T81" fmla="*/ 0 h 51"/>
                <a:gd name="T82" fmla="*/ 46 w 49"/>
                <a:gd name="T83" fmla="*/ 3 h 51"/>
                <a:gd name="T84" fmla="*/ 46 w 49"/>
                <a:gd name="T85" fmla="*/ 3 h 51"/>
                <a:gd name="T86" fmla="*/ 45 w 49"/>
                <a:gd name="T87" fmla="*/ 3 h 51"/>
                <a:gd name="T88" fmla="*/ 44 w 49"/>
                <a:gd name="T89" fmla="*/ 3 h 51"/>
                <a:gd name="T90" fmla="*/ 42 w 49"/>
                <a:gd name="T91" fmla="*/ 4 h 51"/>
                <a:gd name="T92" fmla="*/ 40 w 49"/>
                <a:gd name="T93" fmla="*/ 4 h 51"/>
                <a:gd name="T94" fmla="*/ 38 w 49"/>
                <a:gd name="T95" fmla="*/ 6 h 51"/>
                <a:gd name="T96" fmla="*/ 30 w 49"/>
                <a:gd name="T97" fmla="*/ 15 h 51"/>
                <a:gd name="T98" fmla="*/ 22 w 49"/>
                <a:gd name="T99" fmla="*/ 23 h 51"/>
                <a:gd name="T100" fmla="*/ 31 w 49"/>
                <a:gd name="T101" fmla="*/ 34 h 51"/>
                <a:gd name="T102" fmla="*/ 39 w 49"/>
                <a:gd name="T103" fmla="*/ 43 h 51"/>
                <a:gd name="T104" fmla="*/ 42 w 49"/>
                <a:gd name="T105" fmla="*/ 46 h 51"/>
                <a:gd name="T106" fmla="*/ 44 w 49"/>
                <a:gd name="T107" fmla="*/ 48 h 51"/>
                <a:gd name="T108" fmla="*/ 47 w 49"/>
                <a:gd name="T109" fmla="*/ 49 h 51"/>
                <a:gd name="T110" fmla="*/ 49 w 49"/>
                <a:gd name="T111" fmla="*/ 49 h 51"/>
                <a:gd name="T112" fmla="*/ 49 w 49"/>
                <a:gd name="T113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9" h="51">
                  <a:moveTo>
                    <a:pt x="49" y="51"/>
                  </a:moveTo>
                  <a:cubicBezTo>
                    <a:pt x="35" y="51"/>
                    <a:pt x="35" y="51"/>
                    <a:pt x="35" y="51"/>
                  </a:cubicBezTo>
                  <a:cubicBezTo>
                    <a:pt x="32" y="47"/>
                    <a:pt x="29" y="43"/>
                    <a:pt x="26" y="39"/>
                  </a:cubicBezTo>
                  <a:cubicBezTo>
                    <a:pt x="22" y="35"/>
                    <a:pt x="19" y="30"/>
                    <a:pt x="15" y="27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45"/>
                    <a:pt x="14" y="46"/>
                    <a:pt x="14" y="46"/>
                  </a:cubicBezTo>
                  <a:cubicBezTo>
                    <a:pt x="15" y="47"/>
                    <a:pt x="15" y="47"/>
                    <a:pt x="16" y="48"/>
                  </a:cubicBezTo>
                  <a:cubicBezTo>
                    <a:pt x="16" y="48"/>
                    <a:pt x="17" y="48"/>
                    <a:pt x="18" y="48"/>
                  </a:cubicBezTo>
                  <a:cubicBezTo>
                    <a:pt x="19" y="49"/>
                    <a:pt x="20" y="49"/>
                    <a:pt x="21" y="49"/>
                  </a:cubicBezTo>
                  <a:cubicBezTo>
                    <a:pt x="21" y="51"/>
                    <a:pt x="21" y="51"/>
                    <a:pt x="21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49"/>
                    <a:pt x="1" y="49"/>
                    <a:pt x="2" y="49"/>
                  </a:cubicBezTo>
                  <a:cubicBezTo>
                    <a:pt x="3" y="49"/>
                    <a:pt x="4" y="48"/>
                    <a:pt x="4" y="48"/>
                  </a:cubicBezTo>
                  <a:cubicBezTo>
                    <a:pt x="5" y="48"/>
                    <a:pt x="6" y="47"/>
                    <a:pt x="6" y="47"/>
                  </a:cubicBezTo>
                  <a:cubicBezTo>
                    <a:pt x="6" y="46"/>
                    <a:pt x="6" y="45"/>
                    <a:pt x="6" y="45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7"/>
                    <a:pt x="6" y="6"/>
                    <a:pt x="6" y="6"/>
                  </a:cubicBezTo>
                  <a:cubicBezTo>
                    <a:pt x="6" y="5"/>
                    <a:pt x="5" y="5"/>
                    <a:pt x="4" y="4"/>
                  </a:cubicBezTo>
                  <a:cubicBezTo>
                    <a:pt x="4" y="4"/>
                    <a:pt x="3" y="4"/>
                    <a:pt x="2" y="3"/>
                  </a:cubicBezTo>
                  <a:cubicBezTo>
                    <a:pt x="1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0" y="3"/>
                    <a:pt x="19" y="3"/>
                    <a:pt x="18" y="3"/>
                  </a:cubicBezTo>
                  <a:cubicBezTo>
                    <a:pt x="17" y="4"/>
                    <a:pt x="17" y="4"/>
                    <a:pt x="16" y="4"/>
                  </a:cubicBezTo>
                  <a:cubicBezTo>
                    <a:pt x="15" y="4"/>
                    <a:pt x="15" y="5"/>
                    <a:pt x="14" y="5"/>
                  </a:cubicBezTo>
                  <a:cubicBezTo>
                    <a:pt x="14" y="6"/>
                    <a:pt x="14" y="7"/>
                    <a:pt x="14" y="8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7" y="23"/>
                    <a:pt x="19" y="21"/>
                    <a:pt x="21" y="19"/>
                  </a:cubicBezTo>
                  <a:cubicBezTo>
                    <a:pt x="23" y="17"/>
                    <a:pt x="25" y="16"/>
                    <a:pt x="27" y="14"/>
                  </a:cubicBezTo>
                  <a:cubicBezTo>
                    <a:pt x="29" y="11"/>
                    <a:pt x="30" y="10"/>
                    <a:pt x="31" y="8"/>
                  </a:cubicBezTo>
                  <a:cubicBezTo>
                    <a:pt x="32" y="7"/>
                    <a:pt x="32" y="6"/>
                    <a:pt x="32" y="5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1" y="4"/>
                    <a:pt x="31" y="4"/>
                    <a:pt x="30" y="3"/>
                  </a:cubicBezTo>
                  <a:cubicBezTo>
                    <a:pt x="29" y="3"/>
                    <a:pt x="29" y="3"/>
                    <a:pt x="28" y="3"/>
                  </a:cubicBezTo>
                  <a:cubicBezTo>
                    <a:pt x="28" y="3"/>
                    <a:pt x="27" y="3"/>
                    <a:pt x="27" y="3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3" y="3"/>
                    <a:pt x="43" y="3"/>
                    <a:pt x="42" y="4"/>
                  </a:cubicBezTo>
                  <a:cubicBezTo>
                    <a:pt x="42" y="4"/>
                    <a:pt x="41" y="4"/>
                    <a:pt x="40" y="4"/>
                  </a:cubicBezTo>
                  <a:cubicBezTo>
                    <a:pt x="39" y="5"/>
                    <a:pt x="38" y="5"/>
                    <a:pt x="38" y="6"/>
                  </a:cubicBezTo>
                  <a:cubicBezTo>
                    <a:pt x="35" y="9"/>
                    <a:pt x="33" y="12"/>
                    <a:pt x="30" y="15"/>
                  </a:cubicBezTo>
                  <a:cubicBezTo>
                    <a:pt x="27" y="18"/>
                    <a:pt x="25" y="20"/>
                    <a:pt x="22" y="23"/>
                  </a:cubicBezTo>
                  <a:cubicBezTo>
                    <a:pt x="26" y="27"/>
                    <a:pt x="29" y="31"/>
                    <a:pt x="31" y="34"/>
                  </a:cubicBezTo>
                  <a:cubicBezTo>
                    <a:pt x="33" y="36"/>
                    <a:pt x="36" y="40"/>
                    <a:pt x="39" y="43"/>
                  </a:cubicBezTo>
                  <a:cubicBezTo>
                    <a:pt x="40" y="44"/>
                    <a:pt x="41" y="45"/>
                    <a:pt x="42" y="46"/>
                  </a:cubicBezTo>
                  <a:cubicBezTo>
                    <a:pt x="43" y="47"/>
                    <a:pt x="44" y="47"/>
                    <a:pt x="44" y="48"/>
                  </a:cubicBezTo>
                  <a:cubicBezTo>
                    <a:pt x="45" y="48"/>
                    <a:pt x="46" y="48"/>
                    <a:pt x="47" y="49"/>
                  </a:cubicBezTo>
                  <a:cubicBezTo>
                    <a:pt x="48" y="49"/>
                    <a:pt x="48" y="49"/>
                    <a:pt x="49" y="49"/>
                  </a:cubicBezTo>
                  <a:lnTo>
                    <a:pt x="49" y="5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4" name="Freeform 31"/>
            <p:cNvSpPr/>
            <p:nvPr userDrawn="1"/>
          </p:nvSpPr>
          <p:spPr bwMode="auto">
            <a:xfrm>
              <a:off x="2460576" y="1452985"/>
              <a:ext cx="87313" cy="192088"/>
            </a:xfrm>
            <a:custGeom>
              <a:avLst/>
              <a:gdLst>
                <a:gd name="T0" fmla="*/ 23 w 23"/>
                <a:gd name="T1" fmla="*/ 51 h 51"/>
                <a:gd name="T2" fmla="*/ 0 w 23"/>
                <a:gd name="T3" fmla="*/ 51 h 51"/>
                <a:gd name="T4" fmla="*/ 0 w 23"/>
                <a:gd name="T5" fmla="*/ 49 h 51"/>
                <a:gd name="T6" fmla="*/ 2 w 23"/>
                <a:gd name="T7" fmla="*/ 49 h 51"/>
                <a:gd name="T8" fmla="*/ 5 w 23"/>
                <a:gd name="T9" fmla="*/ 48 h 51"/>
                <a:gd name="T10" fmla="*/ 7 w 23"/>
                <a:gd name="T11" fmla="*/ 47 h 51"/>
                <a:gd name="T12" fmla="*/ 7 w 23"/>
                <a:gd name="T13" fmla="*/ 45 h 51"/>
                <a:gd name="T14" fmla="*/ 7 w 23"/>
                <a:gd name="T15" fmla="*/ 8 h 51"/>
                <a:gd name="T16" fmla="*/ 7 w 23"/>
                <a:gd name="T17" fmla="*/ 6 h 51"/>
                <a:gd name="T18" fmla="*/ 5 w 23"/>
                <a:gd name="T19" fmla="*/ 4 h 51"/>
                <a:gd name="T20" fmla="*/ 2 w 23"/>
                <a:gd name="T21" fmla="*/ 3 h 51"/>
                <a:gd name="T22" fmla="*/ 0 w 23"/>
                <a:gd name="T23" fmla="*/ 3 h 51"/>
                <a:gd name="T24" fmla="*/ 0 w 23"/>
                <a:gd name="T25" fmla="*/ 0 h 51"/>
                <a:gd name="T26" fmla="*/ 23 w 23"/>
                <a:gd name="T27" fmla="*/ 0 h 51"/>
                <a:gd name="T28" fmla="*/ 23 w 23"/>
                <a:gd name="T29" fmla="*/ 3 h 51"/>
                <a:gd name="T30" fmla="*/ 20 w 23"/>
                <a:gd name="T31" fmla="*/ 3 h 51"/>
                <a:gd name="T32" fmla="*/ 17 w 23"/>
                <a:gd name="T33" fmla="*/ 4 h 51"/>
                <a:gd name="T34" fmla="*/ 15 w 23"/>
                <a:gd name="T35" fmla="*/ 5 h 51"/>
                <a:gd name="T36" fmla="*/ 15 w 23"/>
                <a:gd name="T37" fmla="*/ 7 h 51"/>
                <a:gd name="T38" fmla="*/ 15 w 23"/>
                <a:gd name="T39" fmla="*/ 44 h 51"/>
                <a:gd name="T40" fmla="*/ 15 w 23"/>
                <a:gd name="T41" fmla="*/ 46 h 51"/>
                <a:gd name="T42" fmla="*/ 17 w 23"/>
                <a:gd name="T43" fmla="*/ 48 h 51"/>
                <a:gd name="T44" fmla="*/ 20 w 23"/>
                <a:gd name="T45" fmla="*/ 48 h 51"/>
                <a:gd name="T46" fmla="*/ 23 w 23"/>
                <a:gd name="T47" fmla="*/ 49 h 51"/>
                <a:gd name="T48" fmla="*/ 23 w 23"/>
                <a:gd name="T49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" h="51">
                  <a:moveTo>
                    <a:pt x="23" y="51"/>
                  </a:moveTo>
                  <a:cubicBezTo>
                    <a:pt x="0" y="51"/>
                    <a:pt x="0" y="51"/>
                    <a:pt x="0" y="51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49"/>
                    <a:pt x="1" y="49"/>
                    <a:pt x="2" y="49"/>
                  </a:cubicBezTo>
                  <a:cubicBezTo>
                    <a:pt x="4" y="49"/>
                    <a:pt x="4" y="48"/>
                    <a:pt x="5" y="48"/>
                  </a:cubicBezTo>
                  <a:cubicBezTo>
                    <a:pt x="6" y="48"/>
                    <a:pt x="6" y="47"/>
                    <a:pt x="7" y="47"/>
                  </a:cubicBezTo>
                  <a:cubicBezTo>
                    <a:pt x="7" y="46"/>
                    <a:pt x="7" y="46"/>
                    <a:pt x="7" y="45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7"/>
                    <a:pt x="7" y="6"/>
                    <a:pt x="7" y="6"/>
                  </a:cubicBezTo>
                  <a:cubicBezTo>
                    <a:pt x="7" y="5"/>
                    <a:pt x="6" y="5"/>
                    <a:pt x="5" y="4"/>
                  </a:cubicBezTo>
                  <a:cubicBezTo>
                    <a:pt x="4" y="4"/>
                    <a:pt x="3" y="4"/>
                    <a:pt x="2" y="3"/>
                  </a:cubicBezTo>
                  <a:cubicBezTo>
                    <a:pt x="1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2" y="3"/>
                    <a:pt x="21" y="3"/>
                    <a:pt x="20" y="3"/>
                  </a:cubicBezTo>
                  <a:cubicBezTo>
                    <a:pt x="19" y="3"/>
                    <a:pt x="18" y="4"/>
                    <a:pt x="17" y="4"/>
                  </a:cubicBezTo>
                  <a:cubicBezTo>
                    <a:pt x="16" y="4"/>
                    <a:pt x="16" y="5"/>
                    <a:pt x="15" y="5"/>
                  </a:cubicBezTo>
                  <a:cubicBezTo>
                    <a:pt x="15" y="6"/>
                    <a:pt x="15" y="7"/>
                    <a:pt x="15" y="7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45"/>
                    <a:pt x="15" y="46"/>
                    <a:pt x="15" y="46"/>
                  </a:cubicBezTo>
                  <a:cubicBezTo>
                    <a:pt x="16" y="47"/>
                    <a:pt x="16" y="47"/>
                    <a:pt x="17" y="48"/>
                  </a:cubicBezTo>
                  <a:cubicBezTo>
                    <a:pt x="18" y="48"/>
                    <a:pt x="18" y="48"/>
                    <a:pt x="20" y="48"/>
                  </a:cubicBezTo>
                  <a:cubicBezTo>
                    <a:pt x="21" y="49"/>
                    <a:pt x="22" y="49"/>
                    <a:pt x="23" y="49"/>
                  </a:cubicBezTo>
                  <a:lnTo>
                    <a:pt x="23" y="5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5" name="Freeform 32"/>
            <p:cNvSpPr/>
            <p:nvPr userDrawn="1"/>
          </p:nvSpPr>
          <p:spPr bwMode="auto">
            <a:xfrm>
              <a:off x="2554239" y="1452985"/>
              <a:ext cx="207963" cy="196850"/>
            </a:xfrm>
            <a:custGeom>
              <a:avLst/>
              <a:gdLst>
                <a:gd name="T0" fmla="*/ 55 w 55"/>
                <a:gd name="T1" fmla="*/ 3 h 52"/>
                <a:gd name="T2" fmla="*/ 51 w 55"/>
                <a:gd name="T3" fmla="*/ 4 h 52"/>
                <a:gd name="T4" fmla="*/ 48 w 55"/>
                <a:gd name="T5" fmla="*/ 5 h 52"/>
                <a:gd name="T6" fmla="*/ 47 w 55"/>
                <a:gd name="T7" fmla="*/ 8 h 52"/>
                <a:gd name="T8" fmla="*/ 46 w 55"/>
                <a:gd name="T9" fmla="*/ 15 h 52"/>
                <a:gd name="T10" fmla="*/ 46 w 55"/>
                <a:gd name="T11" fmla="*/ 52 h 52"/>
                <a:gd name="T12" fmla="*/ 43 w 55"/>
                <a:gd name="T13" fmla="*/ 52 h 52"/>
                <a:gd name="T14" fmla="*/ 12 w 55"/>
                <a:gd name="T15" fmla="*/ 10 h 52"/>
                <a:gd name="T16" fmla="*/ 12 w 55"/>
                <a:gd name="T17" fmla="*/ 37 h 52"/>
                <a:gd name="T18" fmla="*/ 13 w 55"/>
                <a:gd name="T19" fmla="*/ 43 h 52"/>
                <a:gd name="T20" fmla="*/ 14 w 55"/>
                <a:gd name="T21" fmla="*/ 47 h 52"/>
                <a:gd name="T22" fmla="*/ 18 w 55"/>
                <a:gd name="T23" fmla="*/ 48 h 52"/>
                <a:gd name="T24" fmla="*/ 21 w 55"/>
                <a:gd name="T25" fmla="*/ 49 h 52"/>
                <a:gd name="T26" fmla="*/ 21 w 55"/>
                <a:gd name="T27" fmla="*/ 51 h 52"/>
                <a:gd name="T28" fmla="*/ 0 w 55"/>
                <a:gd name="T29" fmla="*/ 51 h 52"/>
                <a:gd name="T30" fmla="*/ 0 w 55"/>
                <a:gd name="T31" fmla="*/ 49 h 52"/>
                <a:gd name="T32" fmla="*/ 4 w 55"/>
                <a:gd name="T33" fmla="*/ 48 h 52"/>
                <a:gd name="T34" fmla="*/ 7 w 55"/>
                <a:gd name="T35" fmla="*/ 47 h 52"/>
                <a:gd name="T36" fmla="*/ 8 w 55"/>
                <a:gd name="T37" fmla="*/ 44 h 52"/>
                <a:gd name="T38" fmla="*/ 9 w 55"/>
                <a:gd name="T39" fmla="*/ 37 h 52"/>
                <a:gd name="T40" fmla="*/ 9 w 55"/>
                <a:gd name="T41" fmla="*/ 12 h 52"/>
                <a:gd name="T42" fmla="*/ 8 w 55"/>
                <a:gd name="T43" fmla="*/ 9 h 52"/>
                <a:gd name="T44" fmla="*/ 7 w 55"/>
                <a:gd name="T45" fmla="*/ 6 h 52"/>
                <a:gd name="T46" fmla="*/ 3 w 55"/>
                <a:gd name="T47" fmla="*/ 4 h 52"/>
                <a:gd name="T48" fmla="*/ 0 w 55"/>
                <a:gd name="T49" fmla="*/ 3 h 52"/>
                <a:gd name="T50" fmla="*/ 0 w 55"/>
                <a:gd name="T51" fmla="*/ 0 h 52"/>
                <a:gd name="T52" fmla="*/ 14 w 55"/>
                <a:gd name="T53" fmla="*/ 0 h 52"/>
                <a:gd name="T54" fmla="*/ 43 w 55"/>
                <a:gd name="T55" fmla="*/ 39 h 52"/>
                <a:gd name="T56" fmla="*/ 43 w 55"/>
                <a:gd name="T57" fmla="*/ 15 h 52"/>
                <a:gd name="T58" fmla="*/ 42 w 55"/>
                <a:gd name="T59" fmla="*/ 8 h 52"/>
                <a:gd name="T60" fmla="*/ 41 w 55"/>
                <a:gd name="T61" fmla="*/ 5 h 52"/>
                <a:gd name="T62" fmla="*/ 37 w 55"/>
                <a:gd name="T63" fmla="*/ 4 h 52"/>
                <a:gd name="T64" fmla="*/ 34 w 55"/>
                <a:gd name="T65" fmla="*/ 3 h 52"/>
                <a:gd name="T66" fmla="*/ 34 w 55"/>
                <a:gd name="T67" fmla="*/ 0 h 52"/>
                <a:gd name="T68" fmla="*/ 55 w 55"/>
                <a:gd name="T69" fmla="*/ 0 h 52"/>
                <a:gd name="T70" fmla="*/ 55 w 55"/>
                <a:gd name="T71" fmla="*/ 3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5" h="52">
                  <a:moveTo>
                    <a:pt x="55" y="3"/>
                  </a:moveTo>
                  <a:cubicBezTo>
                    <a:pt x="54" y="3"/>
                    <a:pt x="53" y="3"/>
                    <a:pt x="51" y="4"/>
                  </a:cubicBezTo>
                  <a:cubicBezTo>
                    <a:pt x="50" y="4"/>
                    <a:pt x="49" y="4"/>
                    <a:pt x="48" y="5"/>
                  </a:cubicBezTo>
                  <a:cubicBezTo>
                    <a:pt x="48" y="5"/>
                    <a:pt x="47" y="6"/>
                    <a:pt x="47" y="8"/>
                  </a:cubicBezTo>
                  <a:cubicBezTo>
                    <a:pt x="46" y="10"/>
                    <a:pt x="46" y="12"/>
                    <a:pt x="46" y="15"/>
                  </a:cubicBezTo>
                  <a:cubicBezTo>
                    <a:pt x="46" y="52"/>
                    <a:pt x="46" y="52"/>
                    <a:pt x="46" y="52"/>
                  </a:cubicBezTo>
                  <a:cubicBezTo>
                    <a:pt x="43" y="52"/>
                    <a:pt x="43" y="52"/>
                    <a:pt x="43" y="52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2" y="39"/>
                    <a:pt x="12" y="42"/>
                    <a:pt x="13" y="43"/>
                  </a:cubicBezTo>
                  <a:cubicBezTo>
                    <a:pt x="13" y="45"/>
                    <a:pt x="14" y="46"/>
                    <a:pt x="14" y="47"/>
                  </a:cubicBezTo>
                  <a:cubicBezTo>
                    <a:pt x="15" y="47"/>
                    <a:pt x="16" y="48"/>
                    <a:pt x="18" y="48"/>
                  </a:cubicBezTo>
                  <a:cubicBezTo>
                    <a:pt x="20" y="49"/>
                    <a:pt x="21" y="49"/>
                    <a:pt x="21" y="49"/>
                  </a:cubicBezTo>
                  <a:cubicBezTo>
                    <a:pt x="21" y="51"/>
                    <a:pt x="21" y="51"/>
                    <a:pt x="21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1" y="49"/>
                    <a:pt x="2" y="49"/>
                    <a:pt x="4" y="48"/>
                  </a:cubicBezTo>
                  <a:cubicBezTo>
                    <a:pt x="5" y="48"/>
                    <a:pt x="6" y="47"/>
                    <a:pt x="7" y="47"/>
                  </a:cubicBezTo>
                  <a:cubicBezTo>
                    <a:pt x="7" y="46"/>
                    <a:pt x="8" y="45"/>
                    <a:pt x="8" y="44"/>
                  </a:cubicBezTo>
                  <a:cubicBezTo>
                    <a:pt x="9" y="43"/>
                    <a:pt x="9" y="40"/>
                    <a:pt x="9" y="37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9" y="11"/>
                    <a:pt x="9" y="10"/>
                    <a:pt x="8" y="9"/>
                  </a:cubicBezTo>
                  <a:cubicBezTo>
                    <a:pt x="8" y="7"/>
                    <a:pt x="7" y="7"/>
                    <a:pt x="7" y="6"/>
                  </a:cubicBezTo>
                  <a:cubicBezTo>
                    <a:pt x="6" y="5"/>
                    <a:pt x="5" y="5"/>
                    <a:pt x="3" y="4"/>
                  </a:cubicBezTo>
                  <a:cubicBezTo>
                    <a:pt x="2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43" y="39"/>
                    <a:pt x="43" y="39"/>
                    <a:pt x="43" y="39"/>
                  </a:cubicBezTo>
                  <a:cubicBezTo>
                    <a:pt x="43" y="15"/>
                    <a:pt x="43" y="15"/>
                    <a:pt x="43" y="15"/>
                  </a:cubicBezTo>
                  <a:cubicBezTo>
                    <a:pt x="43" y="12"/>
                    <a:pt x="43" y="10"/>
                    <a:pt x="42" y="8"/>
                  </a:cubicBezTo>
                  <a:cubicBezTo>
                    <a:pt x="42" y="7"/>
                    <a:pt x="41" y="6"/>
                    <a:pt x="41" y="5"/>
                  </a:cubicBezTo>
                  <a:cubicBezTo>
                    <a:pt x="40" y="5"/>
                    <a:pt x="39" y="4"/>
                    <a:pt x="37" y="4"/>
                  </a:cubicBezTo>
                  <a:cubicBezTo>
                    <a:pt x="36" y="3"/>
                    <a:pt x="35" y="3"/>
                    <a:pt x="34" y="3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55" y="0"/>
                    <a:pt x="55" y="0"/>
                    <a:pt x="55" y="0"/>
                  </a:cubicBezTo>
                  <a:lnTo>
                    <a:pt x="55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6" name="Freeform 33"/>
            <p:cNvSpPr/>
            <p:nvPr userDrawn="1"/>
          </p:nvSpPr>
          <p:spPr bwMode="auto">
            <a:xfrm>
              <a:off x="2773314" y="1449810"/>
              <a:ext cx="187325" cy="203200"/>
            </a:xfrm>
            <a:custGeom>
              <a:avLst/>
              <a:gdLst>
                <a:gd name="T0" fmla="*/ 50 w 50"/>
                <a:gd name="T1" fmla="*/ 32 h 54"/>
                <a:gd name="T2" fmla="*/ 48 w 50"/>
                <a:gd name="T3" fmla="*/ 32 h 54"/>
                <a:gd name="T4" fmla="*/ 45 w 50"/>
                <a:gd name="T5" fmla="*/ 33 h 54"/>
                <a:gd name="T6" fmla="*/ 44 w 50"/>
                <a:gd name="T7" fmla="*/ 35 h 54"/>
                <a:gd name="T8" fmla="*/ 43 w 50"/>
                <a:gd name="T9" fmla="*/ 37 h 54"/>
                <a:gd name="T10" fmla="*/ 43 w 50"/>
                <a:gd name="T11" fmla="*/ 41 h 54"/>
                <a:gd name="T12" fmla="*/ 43 w 50"/>
                <a:gd name="T13" fmla="*/ 47 h 54"/>
                <a:gd name="T14" fmla="*/ 43 w 50"/>
                <a:gd name="T15" fmla="*/ 49 h 54"/>
                <a:gd name="T16" fmla="*/ 34 w 50"/>
                <a:gd name="T17" fmla="*/ 52 h 54"/>
                <a:gd name="T18" fmla="*/ 25 w 50"/>
                <a:gd name="T19" fmla="*/ 54 h 54"/>
                <a:gd name="T20" fmla="*/ 15 w 50"/>
                <a:gd name="T21" fmla="*/ 52 h 54"/>
                <a:gd name="T22" fmla="*/ 7 w 50"/>
                <a:gd name="T23" fmla="*/ 47 h 54"/>
                <a:gd name="T24" fmla="*/ 2 w 50"/>
                <a:gd name="T25" fmla="*/ 38 h 54"/>
                <a:gd name="T26" fmla="*/ 0 w 50"/>
                <a:gd name="T27" fmla="*/ 27 h 54"/>
                <a:gd name="T28" fmla="*/ 2 w 50"/>
                <a:gd name="T29" fmla="*/ 17 h 54"/>
                <a:gd name="T30" fmla="*/ 7 w 50"/>
                <a:gd name="T31" fmla="*/ 8 h 54"/>
                <a:gd name="T32" fmla="*/ 15 w 50"/>
                <a:gd name="T33" fmla="*/ 2 h 54"/>
                <a:gd name="T34" fmla="*/ 25 w 50"/>
                <a:gd name="T35" fmla="*/ 0 h 54"/>
                <a:gd name="T36" fmla="*/ 33 w 50"/>
                <a:gd name="T37" fmla="*/ 1 h 54"/>
                <a:gd name="T38" fmla="*/ 39 w 50"/>
                <a:gd name="T39" fmla="*/ 4 h 54"/>
                <a:gd name="T40" fmla="*/ 40 w 50"/>
                <a:gd name="T41" fmla="*/ 1 h 54"/>
                <a:gd name="T42" fmla="*/ 43 w 50"/>
                <a:gd name="T43" fmla="*/ 1 h 54"/>
                <a:gd name="T44" fmla="*/ 43 w 50"/>
                <a:gd name="T45" fmla="*/ 19 h 54"/>
                <a:gd name="T46" fmla="*/ 40 w 50"/>
                <a:gd name="T47" fmla="*/ 19 h 54"/>
                <a:gd name="T48" fmla="*/ 38 w 50"/>
                <a:gd name="T49" fmla="*/ 13 h 54"/>
                <a:gd name="T50" fmla="*/ 36 w 50"/>
                <a:gd name="T51" fmla="*/ 8 h 54"/>
                <a:gd name="T52" fmla="*/ 31 w 50"/>
                <a:gd name="T53" fmla="*/ 5 h 54"/>
                <a:gd name="T54" fmla="*/ 25 w 50"/>
                <a:gd name="T55" fmla="*/ 3 h 54"/>
                <a:gd name="T56" fmla="*/ 18 w 50"/>
                <a:gd name="T57" fmla="*/ 5 h 54"/>
                <a:gd name="T58" fmla="*/ 13 w 50"/>
                <a:gd name="T59" fmla="*/ 10 h 54"/>
                <a:gd name="T60" fmla="*/ 10 w 50"/>
                <a:gd name="T61" fmla="*/ 17 h 54"/>
                <a:gd name="T62" fmla="*/ 9 w 50"/>
                <a:gd name="T63" fmla="*/ 27 h 54"/>
                <a:gd name="T64" fmla="*/ 10 w 50"/>
                <a:gd name="T65" fmla="*/ 36 h 54"/>
                <a:gd name="T66" fmla="*/ 13 w 50"/>
                <a:gd name="T67" fmla="*/ 44 h 54"/>
                <a:gd name="T68" fmla="*/ 19 w 50"/>
                <a:gd name="T69" fmla="*/ 49 h 54"/>
                <a:gd name="T70" fmla="*/ 26 w 50"/>
                <a:gd name="T71" fmla="*/ 50 h 54"/>
                <a:gd name="T72" fmla="*/ 32 w 50"/>
                <a:gd name="T73" fmla="*/ 49 h 54"/>
                <a:gd name="T74" fmla="*/ 36 w 50"/>
                <a:gd name="T75" fmla="*/ 47 h 54"/>
                <a:gd name="T76" fmla="*/ 36 w 50"/>
                <a:gd name="T77" fmla="*/ 44 h 54"/>
                <a:gd name="T78" fmla="*/ 36 w 50"/>
                <a:gd name="T79" fmla="*/ 40 h 54"/>
                <a:gd name="T80" fmla="*/ 36 w 50"/>
                <a:gd name="T81" fmla="*/ 38 h 54"/>
                <a:gd name="T82" fmla="*/ 36 w 50"/>
                <a:gd name="T83" fmla="*/ 35 h 54"/>
                <a:gd name="T84" fmla="*/ 34 w 50"/>
                <a:gd name="T85" fmla="*/ 33 h 54"/>
                <a:gd name="T86" fmla="*/ 31 w 50"/>
                <a:gd name="T87" fmla="*/ 32 h 54"/>
                <a:gd name="T88" fmla="*/ 28 w 50"/>
                <a:gd name="T89" fmla="*/ 32 h 54"/>
                <a:gd name="T90" fmla="*/ 28 w 50"/>
                <a:gd name="T91" fmla="*/ 29 h 54"/>
                <a:gd name="T92" fmla="*/ 50 w 50"/>
                <a:gd name="T93" fmla="*/ 29 h 54"/>
                <a:gd name="T94" fmla="*/ 50 w 50"/>
                <a:gd name="T95" fmla="*/ 3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0" h="54">
                  <a:moveTo>
                    <a:pt x="50" y="32"/>
                  </a:moveTo>
                  <a:cubicBezTo>
                    <a:pt x="49" y="32"/>
                    <a:pt x="49" y="32"/>
                    <a:pt x="48" y="32"/>
                  </a:cubicBezTo>
                  <a:cubicBezTo>
                    <a:pt x="47" y="32"/>
                    <a:pt x="46" y="33"/>
                    <a:pt x="45" y="33"/>
                  </a:cubicBezTo>
                  <a:cubicBezTo>
                    <a:pt x="44" y="33"/>
                    <a:pt x="44" y="34"/>
                    <a:pt x="44" y="35"/>
                  </a:cubicBezTo>
                  <a:cubicBezTo>
                    <a:pt x="43" y="35"/>
                    <a:pt x="43" y="36"/>
                    <a:pt x="43" y="37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3" y="44"/>
                    <a:pt x="43" y="46"/>
                    <a:pt x="43" y="47"/>
                  </a:cubicBezTo>
                  <a:cubicBezTo>
                    <a:pt x="43" y="48"/>
                    <a:pt x="43" y="48"/>
                    <a:pt x="43" y="49"/>
                  </a:cubicBezTo>
                  <a:cubicBezTo>
                    <a:pt x="40" y="51"/>
                    <a:pt x="37" y="52"/>
                    <a:pt x="34" y="52"/>
                  </a:cubicBezTo>
                  <a:cubicBezTo>
                    <a:pt x="31" y="53"/>
                    <a:pt x="28" y="54"/>
                    <a:pt x="25" y="54"/>
                  </a:cubicBezTo>
                  <a:cubicBezTo>
                    <a:pt x="21" y="54"/>
                    <a:pt x="18" y="53"/>
                    <a:pt x="15" y="52"/>
                  </a:cubicBezTo>
                  <a:cubicBezTo>
                    <a:pt x="12" y="51"/>
                    <a:pt x="10" y="49"/>
                    <a:pt x="7" y="47"/>
                  </a:cubicBezTo>
                  <a:cubicBezTo>
                    <a:pt x="5" y="44"/>
                    <a:pt x="3" y="41"/>
                    <a:pt x="2" y="38"/>
                  </a:cubicBezTo>
                  <a:cubicBezTo>
                    <a:pt x="1" y="35"/>
                    <a:pt x="0" y="31"/>
                    <a:pt x="0" y="27"/>
                  </a:cubicBezTo>
                  <a:cubicBezTo>
                    <a:pt x="0" y="23"/>
                    <a:pt x="1" y="20"/>
                    <a:pt x="2" y="17"/>
                  </a:cubicBezTo>
                  <a:cubicBezTo>
                    <a:pt x="3" y="13"/>
                    <a:pt x="5" y="10"/>
                    <a:pt x="7" y="8"/>
                  </a:cubicBezTo>
                  <a:cubicBezTo>
                    <a:pt x="10" y="5"/>
                    <a:pt x="12" y="4"/>
                    <a:pt x="15" y="2"/>
                  </a:cubicBezTo>
                  <a:cubicBezTo>
                    <a:pt x="19" y="1"/>
                    <a:pt x="22" y="0"/>
                    <a:pt x="25" y="0"/>
                  </a:cubicBezTo>
                  <a:cubicBezTo>
                    <a:pt x="28" y="0"/>
                    <a:pt x="31" y="1"/>
                    <a:pt x="33" y="1"/>
                  </a:cubicBezTo>
                  <a:cubicBezTo>
                    <a:pt x="35" y="2"/>
                    <a:pt x="37" y="3"/>
                    <a:pt x="39" y="4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3" y="19"/>
                    <a:pt x="43" y="19"/>
                    <a:pt x="43" y="19"/>
                  </a:cubicBezTo>
                  <a:cubicBezTo>
                    <a:pt x="40" y="19"/>
                    <a:pt x="40" y="19"/>
                    <a:pt x="40" y="19"/>
                  </a:cubicBezTo>
                  <a:cubicBezTo>
                    <a:pt x="40" y="17"/>
                    <a:pt x="39" y="15"/>
                    <a:pt x="38" y="13"/>
                  </a:cubicBezTo>
                  <a:cubicBezTo>
                    <a:pt x="38" y="12"/>
                    <a:pt x="37" y="10"/>
                    <a:pt x="36" y="8"/>
                  </a:cubicBezTo>
                  <a:cubicBezTo>
                    <a:pt x="34" y="7"/>
                    <a:pt x="33" y="6"/>
                    <a:pt x="31" y="5"/>
                  </a:cubicBezTo>
                  <a:cubicBezTo>
                    <a:pt x="30" y="4"/>
                    <a:pt x="28" y="3"/>
                    <a:pt x="25" y="3"/>
                  </a:cubicBezTo>
                  <a:cubicBezTo>
                    <a:pt x="23" y="3"/>
                    <a:pt x="20" y="4"/>
                    <a:pt x="18" y="5"/>
                  </a:cubicBezTo>
                  <a:cubicBezTo>
                    <a:pt x="16" y="6"/>
                    <a:pt x="15" y="7"/>
                    <a:pt x="13" y="10"/>
                  </a:cubicBezTo>
                  <a:cubicBezTo>
                    <a:pt x="12" y="12"/>
                    <a:pt x="11" y="14"/>
                    <a:pt x="10" y="17"/>
                  </a:cubicBezTo>
                  <a:cubicBezTo>
                    <a:pt x="9" y="20"/>
                    <a:pt x="9" y="23"/>
                    <a:pt x="9" y="27"/>
                  </a:cubicBezTo>
                  <a:cubicBezTo>
                    <a:pt x="9" y="30"/>
                    <a:pt x="9" y="33"/>
                    <a:pt x="10" y="36"/>
                  </a:cubicBezTo>
                  <a:cubicBezTo>
                    <a:pt x="11" y="39"/>
                    <a:pt x="12" y="41"/>
                    <a:pt x="13" y="44"/>
                  </a:cubicBezTo>
                  <a:cubicBezTo>
                    <a:pt x="15" y="46"/>
                    <a:pt x="17" y="47"/>
                    <a:pt x="19" y="49"/>
                  </a:cubicBezTo>
                  <a:cubicBezTo>
                    <a:pt x="21" y="50"/>
                    <a:pt x="24" y="50"/>
                    <a:pt x="26" y="50"/>
                  </a:cubicBezTo>
                  <a:cubicBezTo>
                    <a:pt x="28" y="50"/>
                    <a:pt x="30" y="50"/>
                    <a:pt x="32" y="49"/>
                  </a:cubicBezTo>
                  <a:cubicBezTo>
                    <a:pt x="34" y="49"/>
                    <a:pt x="35" y="48"/>
                    <a:pt x="36" y="47"/>
                  </a:cubicBezTo>
                  <a:cubicBezTo>
                    <a:pt x="36" y="46"/>
                    <a:pt x="36" y="45"/>
                    <a:pt x="36" y="44"/>
                  </a:cubicBezTo>
                  <a:cubicBezTo>
                    <a:pt x="36" y="42"/>
                    <a:pt x="36" y="41"/>
                    <a:pt x="36" y="40"/>
                  </a:cubicBezTo>
                  <a:cubicBezTo>
                    <a:pt x="36" y="38"/>
                    <a:pt x="36" y="38"/>
                    <a:pt x="36" y="38"/>
                  </a:cubicBezTo>
                  <a:cubicBezTo>
                    <a:pt x="36" y="37"/>
                    <a:pt x="36" y="36"/>
                    <a:pt x="36" y="35"/>
                  </a:cubicBezTo>
                  <a:cubicBezTo>
                    <a:pt x="35" y="34"/>
                    <a:pt x="35" y="34"/>
                    <a:pt x="34" y="33"/>
                  </a:cubicBezTo>
                  <a:cubicBezTo>
                    <a:pt x="33" y="33"/>
                    <a:pt x="32" y="33"/>
                    <a:pt x="31" y="32"/>
                  </a:cubicBezTo>
                  <a:cubicBezTo>
                    <a:pt x="29" y="32"/>
                    <a:pt x="28" y="32"/>
                    <a:pt x="28" y="32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50" y="29"/>
                    <a:pt x="50" y="29"/>
                    <a:pt x="50" y="29"/>
                  </a:cubicBezTo>
                  <a:lnTo>
                    <a:pt x="50" y="3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7" name="Freeform 34"/>
            <p:cNvSpPr/>
            <p:nvPr userDrawn="1"/>
          </p:nvSpPr>
          <p:spPr bwMode="auto">
            <a:xfrm>
              <a:off x="3040014" y="1452985"/>
              <a:ext cx="195263" cy="200025"/>
            </a:xfrm>
            <a:custGeom>
              <a:avLst/>
              <a:gdLst>
                <a:gd name="T0" fmla="*/ 52 w 52"/>
                <a:gd name="T1" fmla="*/ 3 h 53"/>
                <a:gd name="T2" fmla="*/ 49 w 52"/>
                <a:gd name="T3" fmla="*/ 3 h 53"/>
                <a:gd name="T4" fmla="*/ 46 w 52"/>
                <a:gd name="T5" fmla="*/ 5 h 53"/>
                <a:gd name="T6" fmla="*/ 44 w 52"/>
                <a:gd name="T7" fmla="*/ 8 h 53"/>
                <a:gd name="T8" fmla="*/ 44 w 52"/>
                <a:gd name="T9" fmla="*/ 14 h 53"/>
                <a:gd name="T10" fmla="*/ 44 w 52"/>
                <a:gd name="T11" fmla="*/ 36 h 53"/>
                <a:gd name="T12" fmla="*/ 42 w 52"/>
                <a:gd name="T13" fmla="*/ 44 h 53"/>
                <a:gd name="T14" fmla="*/ 37 w 52"/>
                <a:gd name="T15" fmla="*/ 49 h 53"/>
                <a:gd name="T16" fmla="*/ 31 w 52"/>
                <a:gd name="T17" fmla="*/ 52 h 53"/>
                <a:gd name="T18" fmla="*/ 25 w 52"/>
                <a:gd name="T19" fmla="*/ 53 h 53"/>
                <a:gd name="T20" fmla="*/ 17 w 52"/>
                <a:gd name="T21" fmla="*/ 51 h 53"/>
                <a:gd name="T22" fmla="*/ 11 w 52"/>
                <a:gd name="T23" fmla="*/ 48 h 53"/>
                <a:gd name="T24" fmla="*/ 8 w 52"/>
                <a:gd name="T25" fmla="*/ 43 h 53"/>
                <a:gd name="T26" fmla="*/ 6 w 52"/>
                <a:gd name="T27" fmla="*/ 38 h 53"/>
                <a:gd name="T28" fmla="*/ 6 w 52"/>
                <a:gd name="T29" fmla="*/ 8 h 53"/>
                <a:gd name="T30" fmla="*/ 6 w 52"/>
                <a:gd name="T31" fmla="*/ 6 h 53"/>
                <a:gd name="T32" fmla="*/ 4 w 52"/>
                <a:gd name="T33" fmla="*/ 4 h 53"/>
                <a:gd name="T34" fmla="*/ 2 w 52"/>
                <a:gd name="T35" fmla="*/ 3 h 53"/>
                <a:gd name="T36" fmla="*/ 0 w 52"/>
                <a:gd name="T37" fmla="*/ 3 h 53"/>
                <a:gd name="T38" fmla="*/ 0 w 52"/>
                <a:gd name="T39" fmla="*/ 0 h 53"/>
                <a:gd name="T40" fmla="*/ 21 w 52"/>
                <a:gd name="T41" fmla="*/ 0 h 53"/>
                <a:gd name="T42" fmla="*/ 21 w 52"/>
                <a:gd name="T43" fmla="*/ 3 h 53"/>
                <a:gd name="T44" fmla="*/ 18 w 52"/>
                <a:gd name="T45" fmla="*/ 3 h 53"/>
                <a:gd name="T46" fmla="*/ 16 w 52"/>
                <a:gd name="T47" fmla="*/ 4 h 53"/>
                <a:gd name="T48" fmla="*/ 14 w 52"/>
                <a:gd name="T49" fmla="*/ 5 h 53"/>
                <a:gd name="T50" fmla="*/ 14 w 52"/>
                <a:gd name="T51" fmla="*/ 8 h 53"/>
                <a:gd name="T52" fmla="*/ 14 w 52"/>
                <a:gd name="T53" fmla="*/ 36 h 53"/>
                <a:gd name="T54" fmla="*/ 15 w 52"/>
                <a:gd name="T55" fmla="*/ 40 h 53"/>
                <a:gd name="T56" fmla="*/ 16 w 52"/>
                <a:gd name="T57" fmla="*/ 44 h 53"/>
                <a:gd name="T58" fmla="*/ 20 w 52"/>
                <a:gd name="T59" fmla="*/ 47 h 53"/>
                <a:gd name="T60" fmla="*/ 27 w 52"/>
                <a:gd name="T61" fmla="*/ 49 h 53"/>
                <a:gd name="T62" fmla="*/ 33 w 52"/>
                <a:gd name="T63" fmla="*/ 47 h 53"/>
                <a:gd name="T64" fmla="*/ 38 w 52"/>
                <a:gd name="T65" fmla="*/ 44 h 53"/>
                <a:gd name="T66" fmla="*/ 40 w 52"/>
                <a:gd name="T67" fmla="*/ 40 h 53"/>
                <a:gd name="T68" fmla="*/ 40 w 52"/>
                <a:gd name="T69" fmla="*/ 36 h 53"/>
                <a:gd name="T70" fmla="*/ 40 w 52"/>
                <a:gd name="T71" fmla="*/ 15 h 53"/>
                <a:gd name="T72" fmla="*/ 40 w 52"/>
                <a:gd name="T73" fmla="*/ 8 h 53"/>
                <a:gd name="T74" fmla="*/ 38 w 52"/>
                <a:gd name="T75" fmla="*/ 5 h 53"/>
                <a:gd name="T76" fmla="*/ 35 w 52"/>
                <a:gd name="T77" fmla="*/ 4 h 53"/>
                <a:gd name="T78" fmla="*/ 31 w 52"/>
                <a:gd name="T79" fmla="*/ 3 h 53"/>
                <a:gd name="T80" fmla="*/ 31 w 52"/>
                <a:gd name="T81" fmla="*/ 0 h 53"/>
                <a:gd name="T82" fmla="*/ 52 w 52"/>
                <a:gd name="T83" fmla="*/ 0 h 53"/>
                <a:gd name="T84" fmla="*/ 52 w 52"/>
                <a:gd name="T85" fmla="*/ 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2" h="53">
                  <a:moveTo>
                    <a:pt x="52" y="3"/>
                  </a:moveTo>
                  <a:cubicBezTo>
                    <a:pt x="51" y="3"/>
                    <a:pt x="50" y="3"/>
                    <a:pt x="49" y="3"/>
                  </a:cubicBezTo>
                  <a:cubicBezTo>
                    <a:pt x="48" y="4"/>
                    <a:pt x="47" y="4"/>
                    <a:pt x="46" y="5"/>
                  </a:cubicBezTo>
                  <a:cubicBezTo>
                    <a:pt x="45" y="5"/>
                    <a:pt x="45" y="6"/>
                    <a:pt x="44" y="8"/>
                  </a:cubicBezTo>
                  <a:cubicBezTo>
                    <a:pt x="44" y="10"/>
                    <a:pt x="44" y="12"/>
                    <a:pt x="44" y="14"/>
                  </a:cubicBezTo>
                  <a:cubicBezTo>
                    <a:pt x="44" y="36"/>
                    <a:pt x="44" y="36"/>
                    <a:pt x="44" y="36"/>
                  </a:cubicBezTo>
                  <a:cubicBezTo>
                    <a:pt x="44" y="39"/>
                    <a:pt x="43" y="42"/>
                    <a:pt x="42" y="44"/>
                  </a:cubicBezTo>
                  <a:cubicBezTo>
                    <a:pt x="41" y="46"/>
                    <a:pt x="39" y="48"/>
                    <a:pt x="37" y="49"/>
                  </a:cubicBezTo>
                  <a:cubicBezTo>
                    <a:pt x="36" y="50"/>
                    <a:pt x="34" y="51"/>
                    <a:pt x="31" y="52"/>
                  </a:cubicBezTo>
                  <a:cubicBezTo>
                    <a:pt x="29" y="52"/>
                    <a:pt x="27" y="53"/>
                    <a:pt x="25" y="53"/>
                  </a:cubicBezTo>
                  <a:cubicBezTo>
                    <a:pt x="22" y="53"/>
                    <a:pt x="20" y="52"/>
                    <a:pt x="17" y="51"/>
                  </a:cubicBezTo>
                  <a:cubicBezTo>
                    <a:pt x="15" y="51"/>
                    <a:pt x="13" y="49"/>
                    <a:pt x="11" y="48"/>
                  </a:cubicBezTo>
                  <a:cubicBezTo>
                    <a:pt x="10" y="47"/>
                    <a:pt x="8" y="45"/>
                    <a:pt x="8" y="43"/>
                  </a:cubicBezTo>
                  <a:cubicBezTo>
                    <a:pt x="7" y="42"/>
                    <a:pt x="6" y="40"/>
                    <a:pt x="6" y="3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7"/>
                    <a:pt x="6" y="6"/>
                    <a:pt x="6" y="6"/>
                  </a:cubicBezTo>
                  <a:cubicBezTo>
                    <a:pt x="6" y="5"/>
                    <a:pt x="5" y="5"/>
                    <a:pt x="4" y="4"/>
                  </a:cubicBezTo>
                  <a:cubicBezTo>
                    <a:pt x="4" y="4"/>
                    <a:pt x="3" y="4"/>
                    <a:pt x="2" y="3"/>
                  </a:cubicBezTo>
                  <a:cubicBezTo>
                    <a:pt x="1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0" y="3"/>
                    <a:pt x="19" y="3"/>
                    <a:pt x="18" y="3"/>
                  </a:cubicBezTo>
                  <a:cubicBezTo>
                    <a:pt x="17" y="4"/>
                    <a:pt x="17" y="4"/>
                    <a:pt x="16" y="4"/>
                  </a:cubicBezTo>
                  <a:cubicBezTo>
                    <a:pt x="15" y="4"/>
                    <a:pt x="15" y="5"/>
                    <a:pt x="14" y="5"/>
                  </a:cubicBezTo>
                  <a:cubicBezTo>
                    <a:pt x="14" y="6"/>
                    <a:pt x="14" y="7"/>
                    <a:pt x="14" y="8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4" y="37"/>
                    <a:pt x="14" y="38"/>
                    <a:pt x="15" y="40"/>
                  </a:cubicBezTo>
                  <a:cubicBezTo>
                    <a:pt x="15" y="41"/>
                    <a:pt x="15" y="43"/>
                    <a:pt x="16" y="44"/>
                  </a:cubicBezTo>
                  <a:cubicBezTo>
                    <a:pt x="17" y="45"/>
                    <a:pt x="19" y="46"/>
                    <a:pt x="20" y="47"/>
                  </a:cubicBezTo>
                  <a:cubicBezTo>
                    <a:pt x="22" y="48"/>
                    <a:pt x="24" y="49"/>
                    <a:pt x="27" y="49"/>
                  </a:cubicBezTo>
                  <a:cubicBezTo>
                    <a:pt x="29" y="49"/>
                    <a:pt x="32" y="48"/>
                    <a:pt x="33" y="47"/>
                  </a:cubicBezTo>
                  <a:cubicBezTo>
                    <a:pt x="35" y="46"/>
                    <a:pt x="37" y="45"/>
                    <a:pt x="38" y="44"/>
                  </a:cubicBezTo>
                  <a:cubicBezTo>
                    <a:pt x="39" y="43"/>
                    <a:pt x="39" y="41"/>
                    <a:pt x="40" y="40"/>
                  </a:cubicBezTo>
                  <a:cubicBezTo>
                    <a:pt x="40" y="39"/>
                    <a:pt x="40" y="37"/>
                    <a:pt x="40" y="3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2"/>
                    <a:pt x="40" y="10"/>
                    <a:pt x="40" y="8"/>
                  </a:cubicBezTo>
                  <a:cubicBezTo>
                    <a:pt x="39" y="7"/>
                    <a:pt x="39" y="6"/>
                    <a:pt x="38" y="5"/>
                  </a:cubicBezTo>
                  <a:cubicBezTo>
                    <a:pt x="37" y="4"/>
                    <a:pt x="36" y="4"/>
                    <a:pt x="35" y="4"/>
                  </a:cubicBezTo>
                  <a:cubicBezTo>
                    <a:pt x="33" y="3"/>
                    <a:pt x="32" y="3"/>
                    <a:pt x="31" y="3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52" y="0"/>
                    <a:pt x="52" y="0"/>
                    <a:pt x="52" y="0"/>
                  </a:cubicBezTo>
                  <a:lnTo>
                    <a:pt x="52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" name="Freeform 35"/>
            <p:cNvSpPr/>
            <p:nvPr userDrawn="1"/>
          </p:nvSpPr>
          <p:spPr bwMode="auto">
            <a:xfrm>
              <a:off x="3243214" y="1452985"/>
              <a:ext cx="206375" cy="196850"/>
            </a:xfrm>
            <a:custGeom>
              <a:avLst/>
              <a:gdLst>
                <a:gd name="T0" fmla="*/ 55 w 55"/>
                <a:gd name="T1" fmla="*/ 3 h 52"/>
                <a:gd name="T2" fmla="*/ 52 w 55"/>
                <a:gd name="T3" fmla="*/ 4 h 52"/>
                <a:gd name="T4" fmla="*/ 49 w 55"/>
                <a:gd name="T5" fmla="*/ 5 h 52"/>
                <a:gd name="T6" fmla="*/ 48 w 55"/>
                <a:gd name="T7" fmla="*/ 8 h 52"/>
                <a:gd name="T8" fmla="*/ 47 w 55"/>
                <a:gd name="T9" fmla="*/ 15 h 52"/>
                <a:gd name="T10" fmla="*/ 47 w 55"/>
                <a:gd name="T11" fmla="*/ 52 h 52"/>
                <a:gd name="T12" fmla="*/ 44 w 55"/>
                <a:gd name="T13" fmla="*/ 52 h 52"/>
                <a:gd name="T14" fmla="*/ 13 w 55"/>
                <a:gd name="T15" fmla="*/ 10 h 52"/>
                <a:gd name="T16" fmla="*/ 13 w 55"/>
                <a:gd name="T17" fmla="*/ 37 h 52"/>
                <a:gd name="T18" fmla="*/ 14 w 55"/>
                <a:gd name="T19" fmla="*/ 43 h 52"/>
                <a:gd name="T20" fmla="*/ 15 w 55"/>
                <a:gd name="T21" fmla="*/ 47 h 52"/>
                <a:gd name="T22" fmla="*/ 19 w 55"/>
                <a:gd name="T23" fmla="*/ 48 h 52"/>
                <a:gd name="T24" fmla="*/ 22 w 55"/>
                <a:gd name="T25" fmla="*/ 49 h 52"/>
                <a:gd name="T26" fmla="*/ 22 w 55"/>
                <a:gd name="T27" fmla="*/ 51 h 52"/>
                <a:gd name="T28" fmla="*/ 1 w 55"/>
                <a:gd name="T29" fmla="*/ 51 h 52"/>
                <a:gd name="T30" fmla="*/ 1 w 55"/>
                <a:gd name="T31" fmla="*/ 49 h 52"/>
                <a:gd name="T32" fmla="*/ 5 w 55"/>
                <a:gd name="T33" fmla="*/ 48 h 52"/>
                <a:gd name="T34" fmla="*/ 7 w 55"/>
                <a:gd name="T35" fmla="*/ 47 h 52"/>
                <a:gd name="T36" fmla="*/ 9 w 55"/>
                <a:gd name="T37" fmla="*/ 44 h 52"/>
                <a:gd name="T38" fmla="*/ 10 w 55"/>
                <a:gd name="T39" fmla="*/ 37 h 52"/>
                <a:gd name="T40" fmla="*/ 10 w 55"/>
                <a:gd name="T41" fmla="*/ 12 h 52"/>
                <a:gd name="T42" fmla="*/ 9 w 55"/>
                <a:gd name="T43" fmla="*/ 9 h 52"/>
                <a:gd name="T44" fmla="*/ 8 w 55"/>
                <a:gd name="T45" fmla="*/ 6 h 52"/>
                <a:gd name="T46" fmla="*/ 4 w 55"/>
                <a:gd name="T47" fmla="*/ 4 h 52"/>
                <a:gd name="T48" fmla="*/ 0 w 55"/>
                <a:gd name="T49" fmla="*/ 3 h 52"/>
                <a:gd name="T50" fmla="*/ 0 w 55"/>
                <a:gd name="T51" fmla="*/ 0 h 52"/>
                <a:gd name="T52" fmla="*/ 15 w 55"/>
                <a:gd name="T53" fmla="*/ 0 h 52"/>
                <a:gd name="T54" fmla="*/ 44 w 55"/>
                <a:gd name="T55" fmla="*/ 39 h 52"/>
                <a:gd name="T56" fmla="*/ 44 w 55"/>
                <a:gd name="T57" fmla="*/ 15 h 52"/>
                <a:gd name="T58" fmla="*/ 43 w 55"/>
                <a:gd name="T59" fmla="*/ 8 h 52"/>
                <a:gd name="T60" fmla="*/ 41 w 55"/>
                <a:gd name="T61" fmla="*/ 5 h 52"/>
                <a:gd name="T62" fmla="*/ 38 w 55"/>
                <a:gd name="T63" fmla="*/ 4 h 52"/>
                <a:gd name="T64" fmla="*/ 35 w 55"/>
                <a:gd name="T65" fmla="*/ 3 h 52"/>
                <a:gd name="T66" fmla="*/ 35 w 55"/>
                <a:gd name="T67" fmla="*/ 0 h 52"/>
                <a:gd name="T68" fmla="*/ 55 w 55"/>
                <a:gd name="T69" fmla="*/ 0 h 52"/>
                <a:gd name="T70" fmla="*/ 55 w 55"/>
                <a:gd name="T71" fmla="*/ 3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5" h="52">
                  <a:moveTo>
                    <a:pt x="55" y="3"/>
                  </a:moveTo>
                  <a:cubicBezTo>
                    <a:pt x="55" y="3"/>
                    <a:pt x="54" y="3"/>
                    <a:pt x="52" y="4"/>
                  </a:cubicBezTo>
                  <a:cubicBezTo>
                    <a:pt x="51" y="4"/>
                    <a:pt x="50" y="4"/>
                    <a:pt x="49" y="5"/>
                  </a:cubicBezTo>
                  <a:cubicBezTo>
                    <a:pt x="48" y="5"/>
                    <a:pt x="48" y="6"/>
                    <a:pt x="48" y="8"/>
                  </a:cubicBezTo>
                  <a:cubicBezTo>
                    <a:pt x="47" y="10"/>
                    <a:pt x="47" y="12"/>
                    <a:pt x="47" y="15"/>
                  </a:cubicBezTo>
                  <a:cubicBezTo>
                    <a:pt x="47" y="52"/>
                    <a:pt x="47" y="52"/>
                    <a:pt x="47" y="52"/>
                  </a:cubicBezTo>
                  <a:cubicBezTo>
                    <a:pt x="44" y="52"/>
                    <a:pt x="44" y="52"/>
                    <a:pt x="44" y="52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3" y="39"/>
                    <a:pt x="13" y="42"/>
                    <a:pt x="14" y="43"/>
                  </a:cubicBezTo>
                  <a:cubicBezTo>
                    <a:pt x="14" y="45"/>
                    <a:pt x="15" y="46"/>
                    <a:pt x="15" y="47"/>
                  </a:cubicBezTo>
                  <a:cubicBezTo>
                    <a:pt x="16" y="47"/>
                    <a:pt x="17" y="48"/>
                    <a:pt x="19" y="48"/>
                  </a:cubicBezTo>
                  <a:cubicBezTo>
                    <a:pt x="20" y="49"/>
                    <a:pt x="22" y="49"/>
                    <a:pt x="22" y="49"/>
                  </a:cubicBezTo>
                  <a:cubicBezTo>
                    <a:pt x="22" y="51"/>
                    <a:pt x="22" y="51"/>
                    <a:pt x="22" y="51"/>
                  </a:cubicBezTo>
                  <a:cubicBezTo>
                    <a:pt x="1" y="51"/>
                    <a:pt x="1" y="51"/>
                    <a:pt x="1" y="51"/>
                  </a:cubicBezTo>
                  <a:cubicBezTo>
                    <a:pt x="1" y="49"/>
                    <a:pt x="1" y="49"/>
                    <a:pt x="1" y="49"/>
                  </a:cubicBezTo>
                  <a:cubicBezTo>
                    <a:pt x="2" y="49"/>
                    <a:pt x="3" y="49"/>
                    <a:pt x="5" y="48"/>
                  </a:cubicBezTo>
                  <a:cubicBezTo>
                    <a:pt x="6" y="48"/>
                    <a:pt x="7" y="47"/>
                    <a:pt x="7" y="47"/>
                  </a:cubicBezTo>
                  <a:cubicBezTo>
                    <a:pt x="8" y="46"/>
                    <a:pt x="9" y="45"/>
                    <a:pt x="9" y="44"/>
                  </a:cubicBezTo>
                  <a:cubicBezTo>
                    <a:pt x="9" y="43"/>
                    <a:pt x="10" y="40"/>
                    <a:pt x="10" y="37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0" y="11"/>
                    <a:pt x="9" y="10"/>
                    <a:pt x="9" y="9"/>
                  </a:cubicBezTo>
                  <a:cubicBezTo>
                    <a:pt x="9" y="7"/>
                    <a:pt x="8" y="7"/>
                    <a:pt x="8" y="6"/>
                  </a:cubicBezTo>
                  <a:cubicBezTo>
                    <a:pt x="7" y="5"/>
                    <a:pt x="6" y="5"/>
                    <a:pt x="4" y="4"/>
                  </a:cubicBezTo>
                  <a:cubicBezTo>
                    <a:pt x="3" y="3"/>
                    <a:pt x="1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44" y="39"/>
                    <a:pt x="44" y="39"/>
                    <a:pt x="44" y="39"/>
                  </a:cubicBezTo>
                  <a:cubicBezTo>
                    <a:pt x="44" y="15"/>
                    <a:pt x="44" y="15"/>
                    <a:pt x="44" y="15"/>
                  </a:cubicBezTo>
                  <a:cubicBezTo>
                    <a:pt x="44" y="12"/>
                    <a:pt x="43" y="10"/>
                    <a:pt x="43" y="8"/>
                  </a:cubicBezTo>
                  <a:cubicBezTo>
                    <a:pt x="43" y="7"/>
                    <a:pt x="42" y="6"/>
                    <a:pt x="41" y="5"/>
                  </a:cubicBezTo>
                  <a:cubicBezTo>
                    <a:pt x="41" y="5"/>
                    <a:pt x="40" y="4"/>
                    <a:pt x="38" y="4"/>
                  </a:cubicBezTo>
                  <a:cubicBezTo>
                    <a:pt x="37" y="3"/>
                    <a:pt x="36" y="3"/>
                    <a:pt x="35" y="3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55" y="0"/>
                    <a:pt x="55" y="0"/>
                    <a:pt x="55" y="0"/>
                  </a:cubicBezTo>
                  <a:lnTo>
                    <a:pt x="55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" name="Freeform 36"/>
            <p:cNvSpPr/>
            <p:nvPr userDrawn="1"/>
          </p:nvSpPr>
          <p:spPr bwMode="auto">
            <a:xfrm>
              <a:off x="3457526" y="1452985"/>
              <a:ext cx="85725" cy="192088"/>
            </a:xfrm>
            <a:custGeom>
              <a:avLst/>
              <a:gdLst>
                <a:gd name="T0" fmla="*/ 23 w 23"/>
                <a:gd name="T1" fmla="*/ 51 h 51"/>
                <a:gd name="T2" fmla="*/ 0 w 23"/>
                <a:gd name="T3" fmla="*/ 51 h 51"/>
                <a:gd name="T4" fmla="*/ 0 w 23"/>
                <a:gd name="T5" fmla="*/ 49 h 51"/>
                <a:gd name="T6" fmla="*/ 3 w 23"/>
                <a:gd name="T7" fmla="*/ 49 h 51"/>
                <a:gd name="T8" fmla="*/ 6 w 23"/>
                <a:gd name="T9" fmla="*/ 48 h 51"/>
                <a:gd name="T10" fmla="*/ 8 w 23"/>
                <a:gd name="T11" fmla="*/ 47 h 51"/>
                <a:gd name="T12" fmla="*/ 8 w 23"/>
                <a:gd name="T13" fmla="*/ 45 h 51"/>
                <a:gd name="T14" fmla="*/ 8 w 23"/>
                <a:gd name="T15" fmla="*/ 8 h 51"/>
                <a:gd name="T16" fmla="*/ 8 w 23"/>
                <a:gd name="T17" fmla="*/ 6 h 51"/>
                <a:gd name="T18" fmla="*/ 6 w 23"/>
                <a:gd name="T19" fmla="*/ 4 h 51"/>
                <a:gd name="T20" fmla="*/ 3 w 23"/>
                <a:gd name="T21" fmla="*/ 3 h 51"/>
                <a:gd name="T22" fmla="*/ 0 w 23"/>
                <a:gd name="T23" fmla="*/ 3 h 51"/>
                <a:gd name="T24" fmla="*/ 0 w 23"/>
                <a:gd name="T25" fmla="*/ 0 h 51"/>
                <a:gd name="T26" fmla="*/ 23 w 23"/>
                <a:gd name="T27" fmla="*/ 0 h 51"/>
                <a:gd name="T28" fmla="*/ 23 w 23"/>
                <a:gd name="T29" fmla="*/ 3 h 51"/>
                <a:gd name="T30" fmla="*/ 21 w 23"/>
                <a:gd name="T31" fmla="*/ 3 h 51"/>
                <a:gd name="T32" fmla="*/ 18 w 23"/>
                <a:gd name="T33" fmla="*/ 4 h 51"/>
                <a:gd name="T34" fmla="*/ 16 w 23"/>
                <a:gd name="T35" fmla="*/ 5 h 51"/>
                <a:gd name="T36" fmla="*/ 16 w 23"/>
                <a:gd name="T37" fmla="*/ 7 h 51"/>
                <a:gd name="T38" fmla="*/ 16 w 23"/>
                <a:gd name="T39" fmla="*/ 44 h 51"/>
                <a:gd name="T40" fmla="*/ 16 w 23"/>
                <a:gd name="T41" fmla="*/ 46 h 51"/>
                <a:gd name="T42" fmla="*/ 18 w 23"/>
                <a:gd name="T43" fmla="*/ 48 h 51"/>
                <a:gd name="T44" fmla="*/ 20 w 23"/>
                <a:gd name="T45" fmla="*/ 48 h 51"/>
                <a:gd name="T46" fmla="*/ 23 w 23"/>
                <a:gd name="T47" fmla="*/ 49 h 51"/>
                <a:gd name="T48" fmla="*/ 23 w 23"/>
                <a:gd name="T49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" h="51">
                  <a:moveTo>
                    <a:pt x="23" y="51"/>
                  </a:moveTo>
                  <a:cubicBezTo>
                    <a:pt x="0" y="51"/>
                    <a:pt x="0" y="51"/>
                    <a:pt x="0" y="51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1" y="49"/>
                    <a:pt x="2" y="49"/>
                    <a:pt x="3" y="49"/>
                  </a:cubicBezTo>
                  <a:cubicBezTo>
                    <a:pt x="4" y="49"/>
                    <a:pt x="5" y="48"/>
                    <a:pt x="6" y="48"/>
                  </a:cubicBezTo>
                  <a:cubicBezTo>
                    <a:pt x="7" y="48"/>
                    <a:pt x="7" y="47"/>
                    <a:pt x="8" y="47"/>
                  </a:cubicBezTo>
                  <a:cubicBezTo>
                    <a:pt x="8" y="46"/>
                    <a:pt x="8" y="46"/>
                    <a:pt x="8" y="45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7"/>
                    <a:pt x="8" y="6"/>
                    <a:pt x="8" y="6"/>
                  </a:cubicBezTo>
                  <a:cubicBezTo>
                    <a:pt x="7" y="5"/>
                    <a:pt x="7" y="5"/>
                    <a:pt x="6" y="4"/>
                  </a:cubicBezTo>
                  <a:cubicBezTo>
                    <a:pt x="5" y="4"/>
                    <a:pt x="4" y="4"/>
                    <a:pt x="3" y="3"/>
                  </a:cubicBezTo>
                  <a:cubicBezTo>
                    <a:pt x="2" y="3"/>
                    <a:pt x="1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3" y="3"/>
                    <a:pt x="22" y="3"/>
                    <a:pt x="21" y="3"/>
                  </a:cubicBezTo>
                  <a:cubicBezTo>
                    <a:pt x="20" y="3"/>
                    <a:pt x="19" y="4"/>
                    <a:pt x="18" y="4"/>
                  </a:cubicBezTo>
                  <a:cubicBezTo>
                    <a:pt x="17" y="4"/>
                    <a:pt x="16" y="5"/>
                    <a:pt x="16" y="5"/>
                  </a:cubicBezTo>
                  <a:cubicBezTo>
                    <a:pt x="16" y="6"/>
                    <a:pt x="16" y="7"/>
                    <a:pt x="16" y="7"/>
                  </a:cubicBezTo>
                  <a:cubicBezTo>
                    <a:pt x="16" y="44"/>
                    <a:pt x="16" y="44"/>
                    <a:pt x="16" y="44"/>
                  </a:cubicBezTo>
                  <a:cubicBezTo>
                    <a:pt x="16" y="45"/>
                    <a:pt x="16" y="46"/>
                    <a:pt x="16" y="46"/>
                  </a:cubicBezTo>
                  <a:cubicBezTo>
                    <a:pt x="17" y="47"/>
                    <a:pt x="17" y="47"/>
                    <a:pt x="18" y="48"/>
                  </a:cubicBezTo>
                  <a:cubicBezTo>
                    <a:pt x="19" y="48"/>
                    <a:pt x="19" y="48"/>
                    <a:pt x="20" y="48"/>
                  </a:cubicBezTo>
                  <a:cubicBezTo>
                    <a:pt x="22" y="49"/>
                    <a:pt x="23" y="49"/>
                    <a:pt x="23" y="49"/>
                  </a:cubicBezTo>
                  <a:lnTo>
                    <a:pt x="23" y="5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" name="Freeform 37"/>
            <p:cNvSpPr/>
            <p:nvPr userDrawn="1"/>
          </p:nvSpPr>
          <p:spPr bwMode="auto">
            <a:xfrm>
              <a:off x="3551189" y="1452985"/>
              <a:ext cx="195263" cy="196850"/>
            </a:xfrm>
            <a:custGeom>
              <a:avLst/>
              <a:gdLst>
                <a:gd name="T0" fmla="*/ 52 w 52"/>
                <a:gd name="T1" fmla="*/ 3 h 52"/>
                <a:gd name="T2" fmla="*/ 50 w 52"/>
                <a:gd name="T3" fmla="*/ 3 h 52"/>
                <a:gd name="T4" fmla="*/ 48 w 52"/>
                <a:gd name="T5" fmla="*/ 4 h 52"/>
                <a:gd name="T6" fmla="*/ 46 w 52"/>
                <a:gd name="T7" fmla="*/ 6 h 52"/>
                <a:gd name="T8" fmla="*/ 44 w 52"/>
                <a:gd name="T9" fmla="*/ 9 h 52"/>
                <a:gd name="T10" fmla="*/ 37 w 52"/>
                <a:gd name="T11" fmla="*/ 27 h 52"/>
                <a:gd name="T12" fmla="*/ 27 w 52"/>
                <a:gd name="T13" fmla="*/ 52 h 52"/>
                <a:gd name="T14" fmla="*/ 24 w 52"/>
                <a:gd name="T15" fmla="*/ 52 h 52"/>
                <a:gd name="T16" fmla="*/ 14 w 52"/>
                <a:gd name="T17" fmla="*/ 25 h 52"/>
                <a:gd name="T18" fmla="*/ 8 w 52"/>
                <a:gd name="T19" fmla="*/ 8 h 52"/>
                <a:gd name="T20" fmla="*/ 7 w 52"/>
                <a:gd name="T21" fmla="*/ 6 h 52"/>
                <a:gd name="T22" fmla="*/ 5 w 52"/>
                <a:gd name="T23" fmla="*/ 4 h 52"/>
                <a:gd name="T24" fmla="*/ 2 w 52"/>
                <a:gd name="T25" fmla="*/ 3 h 52"/>
                <a:gd name="T26" fmla="*/ 0 w 52"/>
                <a:gd name="T27" fmla="*/ 3 h 52"/>
                <a:gd name="T28" fmla="*/ 0 w 52"/>
                <a:gd name="T29" fmla="*/ 0 h 52"/>
                <a:gd name="T30" fmla="*/ 21 w 52"/>
                <a:gd name="T31" fmla="*/ 0 h 52"/>
                <a:gd name="T32" fmla="*/ 21 w 52"/>
                <a:gd name="T33" fmla="*/ 3 h 52"/>
                <a:gd name="T34" fmla="*/ 17 w 52"/>
                <a:gd name="T35" fmla="*/ 4 h 52"/>
                <a:gd name="T36" fmla="*/ 15 w 52"/>
                <a:gd name="T37" fmla="*/ 5 h 52"/>
                <a:gd name="T38" fmla="*/ 15 w 52"/>
                <a:gd name="T39" fmla="*/ 6 h 52"/>
                <a:gd name="T40" fmla="*/ 15 w 52"/>
                <a:gd name="T41" fmla="*/ 7 h 52"/>
                <a:gd name="T42" fmla="*/ 20 w 52"/>
                <a:gd name="T43" fmla="*/ 18 h 52"/>
                <a:gd name="T44" fmla="*/ 28 w 52"/>
                <a:gd name="T45" fmla="*/ 41 h 52"/>
                <a:gd name="T46" fmla="*/ 34 w 52"/>
                <a:gd name="T47" fmla="*/ 25 h 52"/>
                <a:gd name="T48" fmla="*/ 39 w 52"/>
                <a:gd name="T49" fmla="*/ 13 h 52"/>
                <a:gd name="T50" fmla="*/ 41 w 52"/>
                <a:gd name="T51" fmla="*/ 8 h 52"/>
                <a:gd name="T52" fmla="*/ 41 w 52"/>
                <a:gd name="T53" fmla="*/ 6 h 52"/>
                <a:gd name="T54" fmla="*/ 40 w 52"/>
                <a:gd name="T55" fmla="*/ 5 h 52"/>
                <a:gd name="T56" fmla="*/ 38 w 52"/>
                <a:gd name="T57" fmla="*/ 4 h 52"/>
                <a:gd name="T58" fmla="*/ 36 w 52"/>
                <a:gd name="T59" fmla="*/ 3 h 52"/>
                <a:gd name="T60" fmla="*/ 33 w 52"/>
                <a:gd name="T61" fmla="*/ 3 h 52"/>
                <a:gd name="T62" fmla="*/ 33 w 52"/>
                <a:gd name="T63" fmla="*/ 0 h 52"/>
                <a:gd name="T64" fmla="*/ 52 w 52"/>
                <a:gd name="T65" fmla="*/ 0 h 52"/>
                <a:gd name="T66" fmla="*/ 52 w 52"/>
                <a:gd name="T67" fmla="*/ 3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2" h="52">
                  <a:moveTo>
                    <a:pt x="52" y="3"/>
                  </a:moveTo>
                  <a:cubicBezTo>
                    <a:pt x="52" y="3"/>
                    <a:pt x="51" y="3"/>
                    <a:pt x="50" y="3"/>
                  </a:cubicBezTo>
                  <a:cubicBezTo>
                    <a:pt x="49" y="4"/>
                    <a:pt x="48" y="4"/>
                    <a:pt x="48" y="4"/>
                  </a:cubicBezTo>
                  <a:cubicBezTo>
                    <a:pt x="47" y="5"/>
                    <a:pt x="46" y="6"/>
                    <a:pt x="46" y="6"/>
                  </a:cubicBezTo>
                  <a:cubicBezTo>
                    <a:pt x="45" y="7"/>
                    <a:pt x="45" y="8"/>
                    <a:pt x="44" y="9"/>
                  </a:cubicBezTo>
                  <a:cubicBezTo>
                    <a:pt x="43" y="13"/>
                    <a:pt x="40" y="19"/>
                    <a:pt x="37" y="27"/>
                  </a:cubicBezTo>
                  <a:cubicBezTo>
                    <a:pt x="34" y="35"/>
                    <a:pt x="31" y="43"/>
                    <a:pt x="27" y="52"/>
                  </a:cubicBezTo>
                  <a:cubicBezTo>
                    <a:pt x="24" y="52"/>
                    <a:pt x="24" y="52"/>
                    <a:pt x="24" y="52"/>
                  </a:cubicBezTo>
                  <a:cubicBezTo>
                    <a:pt x="21" y="43"/>
                    <a:pt x="17" y="34"/>
                    <a:pt x="14" y="25"/>
                  </a:cubicBezTo>
                  <a:cubicBezTo>
                    <a:pt x="11" y="17"/>
                    <a:pt x="9" y="11"/>
                    <a:pt x="8" y="8"/>
                  </a:cubicBezTo>
                  <a:cubicBezTo>
                    <a:pt x="7" y="7"/>
                    <a:pt x="7" y="6"/>
                    <a:pt x="7" y="6"/>
                  </a:cubicBezTo>
                  <a:cubicBezTo>
                    <a:pt x="6" y="5"/>
                    <a:pt x="5" y="5"/>
                    <a:pt x="5" y="4"/>
                  </a:cubicBezTo>
                  <a:cubicBezTo>
                    <a:pt x="4" y="4"/>
                    <a:pt x="3" y="4"/>
                    <a:pt x="2" y="3"/>
                  </a:cubicBezTo>
                  <a:cubicBezTo>
                    <a:pt x="2" y="3"/>
                    <a:pt x="1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0" y="3"/>
                    <a:pt x="18" y="3"/>
                    <a:pt x="17" y="4"/>
                  </a:cubicBezTo>
                  <a:cubicBezTo>
                    <a:pt x="16" y="4"/>
                    <a:pt x="15" y="4"/>
                    <a:pt x="15" y="5"/>
                  </a:cubicBezTo>
                  <a:cubicBezTo>
                    <a:pt x="15" y="5"/>
                    <a:pt x="15" y="6"/>
                    <a:pt x="15" y="6"/>
                  </a:cubicBezTo>
                  <a:cubicBezTo>
                    <a:pt x="15" y="6"/>
                    <a:pt x="15" y="7"/>
                    <a:pt x="15" y="7"/>
                  </a:cubicBezTo>
                  <a:cubicBezTo>
                    <a:pt x="16" y="9"/>
                    <a:pt x="18" y="13"/>
                    <a:pt x="20" y="18"/>
                  </a:cubicBezTo>
                  <a:cubicBezTo>
                    <a:pt x="22" y="24"/>
                    <a:pt x="24" y="31"/>
                    <a:pt x="28" y="41"/>
                  </a:cubicBezTo>
                  <a:cubicBezTo>
                    <a:pt x="30" y="36"/>
                    <a:pt x="32" y="31"/>
                    <a:pt x="34" y="25"/>
                  </a:cubicBezTo>
                  <a:cubicBezTo>
                    <a:pt x="37" y="19"/>
                    <a:pt x="38" y="15"/>
                    <a:pt x="39" y="13"/>
                  </a:cubicBezTo>
                  <a:cubicBezTo>
                    <a:pt x="40" y="11"/>
                    <a:pt x="40" y="9"/>
                    <a:pt x="41" y="8"/>
                  </a:cubicBezTo>
                  <a:cubicBezTo>
                    <a:pt x="41" y="7"/>
                    <a:pt x="41" y="7"/>
                    <a:pt x="41" y="6"/>
                  </a:cubicBezTo>
                  <a:cubicBezTo>
                    <a:pt x="41" y="6"/>
                    <a:pt x="40" y="5"/>
                    <a:pt x="40" y="5"/>
                  </a:cubicBezTo>
                  <a:cubicBezTo>
                    <a:pt x="40" y="4"/>
                    <a:pt x="39" y="4"/>
                    <a:pt x="38" y="4"/>
                  </a:cubicBezTo>
                  <a:cubicBezTo>
                    <a:pt x="37" y="4"/>
                    <a:pt x="36" y="3"/>
                    <a:pt x="36" y="3"/>
                  </a:cubicBezTo>
                  <a:cubicBezTo>
                    <a:pt x="35" y="3"/>
                    <a:pt x="34" y="3"/>
                    <a:pt x="33" y="3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52" y="0"/>
                    <a:pt x="52" y="0"/>
                    <a:pt x="52" y="0"/>
                  </a:cubicBezTo>
                  <a:lnTo>
                    <a:pt x="52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" name="Freeform 38"/>
            <p:cNvSpPr/>
            <p:nvPr userDrawn="1"/>
          </p:nvSpPr>
          <p:spPr bwMode="auto">
            <a:xfrm>
              <a:off x="3754389" y="1452985"/>
              <a:ext cx="161925" cy="192088"/>
            </a:xfrm>
            <a:custGeom>
              <a:avLst/>
              <a:gdLst>
                <a:gd name="T0" fmla="*/ 43 w 43"/>
                <a:gd name="T1" fmla="*/ 36 h 51"/>
                <a:gd name="T2" fmla="*/ 42 w 43"/>
                <a:gd name="T3" fmla="*/ 51 h 51"/>
                <a:gd name="T4" fmla="*/ 0 w 43"/>
                <a:gd name="T5" fmla="*/ 51 h 51"/>
                <a:gd name="T6" fmla="*/ 0 w 43"/>
                <a:gd name="T7" fmla="*/ 49 h 51"/>
                <a:gd name="T8" fmla="*/ 3 w 43"/>
                <a:gd name="T9" fmla="*/ 49 h 51"/>
                <a:gd name="T10" fmla="*/ 5 w 43"/>
                <a:gd name="T11" fmla="*/ 48 h 51"/>
                <a:gd name="T12" fmla="*/ 6 w 43"/>
                <a:gd name="T13" fmla="*/ 47 h 51"/>
                <a:gd name="T14" fmla="*/ 7 w 43"/>
                <a:gd name="T15" fmla="*/ 44 h 51"/>
                <a:gd name="T16" fmla="*/ 7 w 43"/>
                <a:gd name="T17" fmla="*/ 8 h 51"/>
                <a:gd name="T18" fmla="*/ 7 w 43"/>
                <a:gd name="T19" fmla="*/ 6 h 51"/>
                <a:gd name="T20" fmla="*/ 5 w 43"/>
                <a:gd name="T21" fmla="*/ 4 h 51"/>
                <a:gd name="T22" fmla="*/ 2 w 43"/>
                <a:gd name="T23" fmla="*/ 3 h 51"/>
                <a:gd name="T24" fmla="*/ 0 w 43"/>
                <a:gd name="T25" fmla="*/ 3 h 51"/>
                <a:gd name="T26" fmla="*/ 0 w 43"/>
                <a:gd name="T27" fmla="*/ 0 h 51"/>
                <a:gd name="T28" fmla="*/ 39 w 43"/>
                <a:gd name="T29" fmla="*/ 0 h 51"/>
                <a:gd name="T30" fmla="*/ 39 w 43"/>
                <a:gd name="T31" fmla="*/ 13 h 51"/>
                <a:gd name="T32" fmla="*/ 36 w 43"/>
                <a:gd name="T33" fmla="*/ 13 h 51"/>
                <a:gd name="T34" fmla="*/ 33 w 43"/>
                <a:gd name="T35" fmla="*/ 7 h 51"/>
                <a:gd name="T36" fmla="*/ 29 w 43"/>
                <a:gd name="T37" fmla="*/ 4 h 51"/>
                <a:gd name="T38" fmla="*/ 26 w 43"/>
                <a:gd name="T39" fmla="*/ 4 h 51"/>
                <a:gd name="T40" fmla="*/ 23 w 43"/>
                <a:gd name="T41" fmla="*/ 3 h 51"/>
                <a:gd name="T42" fmla="*/ 15 w 43"/>
                <a:gd name="T43" fmla="*/ 3 h 51"/>
                <a:gd name="T44" fmla="*/ 15 w 43"/>
                <a:gd name="T45" fmla="*/ 24 h 51"/>
                <a:gd name="T46" fmla="*/ 20 w 43"/>
                <a:gd name="T47" fmla="*/ 24 h 51"/>
                <a:gd name="T48" fmla="*/ 24 w 43"/>
                <a:gd name="T49" fmla="*/ 23 h 51"/>
                <a:gd name="T50" fmla="*/ 27 w 43"/>
                <a:gd name="T51" fmla="*/ 21 h 51"/>
                <a:gd name="T52" fmla="*/ 28 w 43"/>
                <a:gd name="T53" fmla="*/ 19 h 51"/>
                <a:gd name="T54" fmla="*/ 29 w 43"/>
                <a:gd name="T55" fmla="*/ 15 h 51"/>
                <a:gd name="T56" fmla="*/ 31 w 43"/>
                <a:gd name="T57" fmla="*/ 15 h 51"/>
                <a:gd name="T58" fmla="*/ 31 w 43"/>
                <a:gd name="T59" fmla="*/ 35 h 51"/>
                <a:gd name="T60" fmla="*/ 29 w 43"/>
                <a:gd name="T61" fmla="*/ 35 h 51"/>
                <a:gd name="T62" fmla="*/ 28 w 43"/>
                <a:gd name="T63" fmla="*/ 32 h 51"/>
                <a:gd name="T64" fmla="*/ 27 w 43"/>
                <a:gd name="T65" fmla="*/ 29 h 51"/>
                <a:gd name="T66" fmla="*/ 24 w 43"/>
                <a:gd name="T67" fmla="*/ 27 h 51"/>
                <a:gd name="T68" fmla="*/ 20 w 43"/>
                <a:gd name="T69" fmla="*/ 27 h 51"/>
                <a:gd name="T70" fmla="*/ 15 w 43"/>
                <a:gd name="T71" fmla="*/ 27 h 51"/>
                <a:gd name="T72" fmla="*/ 15 w 43"/>
                <a:gd name="T73" fmla="*/ 42 h 51"/>
                <a:gd name="T74" fmla="*/ 15 w 43"/>
                <a:gd name="T75" fmla="*/ 45 h 51"/>
                <a:gd name="T76" fmla="*/ 16 w 43"/>
                <a:gd name="T77" fmla="*/ 47 h 51"/>
                <a:gd name="T78" fmla="*/ 19 w 43"/>
                <a:gd name="T79" fmla="*/ 48 h 51"/>
                <a:gd name="T80" fmla="*/ 23 w 43"/>
                <a:gd name="T81" fmla="*/ 48 h 51"/>
                <a:gd name="T82" fmla="*/ 26 w 43"/>
                <a:gd name="T83" fmla="*/ 48 h 51"/>
                <a:gd name="T84" fmla="*/ 30 w 43"/>
                <a:gd name="T85" fmla="*/ 48 h 51"/>
                <a:gd name="T86" fmla="*/ 32 w 43"/>
                <a:gd name="T87" fmla="*/ 48 h 51"/>
                <a:gd name="T88" fmla="*/ 34 w 43"/>
                <a:gd name="T89" fmla="*/ 47 h 51"/>
                <a:gd name="T90" fmla="*/ 38 w 43"/>
                <a:gd name="T91" fmla="*/ 42 h 51"/>
                <a:gd name="T92" fmla="*/ 40 w 43"/>
                <a:gd name="T93" fmla="*/ 36 h 51"/>
                <a:gd name="T94" fmla="*/ 43 w 43"/>
                <a:gd name="T95" fmla="*/ 36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3" h="51">
                  <a:moveTo>
                    <a:pt x="43" y="36"/>
                  </a:moveTo>
                  <a:cubicBezTo>
                    <a:pt x="42" y="51"/>
                    <a:pt x="42" y="51"/>
                    <a:pt x="42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49"/>
                    <a:pt x="1" y="49"/>
                    <a:pt x="3" y="49"/>
                  </a:cubicBezTo>
                  <a:cubicBezTo>
                    <a:pt x="4" y="48"/>
                    <a:pt x="5" y="48"/>
                    <a:pt x="5" y="48"/>
                  </a:cubicBezTo>
                  <a:cubicBezTo>
                    <a:pt x="6" y="48"/>
                    <a:pt x="6" y="47"/>
                    <a:pt x="6" y="47"/>
                  </a:cubicBezTo>
                  <a:cubicBezTo>
                    <a:pt x="7" y="46"/>
                    <a:pt x="7" y="45"/>
                    <a:pt x="7" y="44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7"/>
                    <a:pt x="7" y="6"/>
                    <a:pt x="7" y="6"/>
                  </a:cubicBezTo>
                  <a:cubicBezTo>
                    <a:pt x="6" y="5"/>
                    <a:pt x="6" y="5"/>
                    <a:pt x="5" y="4"/>
                  </a:cubicBezTo>
                  <a:cubicBezTo>
                    <a:pt x="4" y="4"/>
                    <a:pt x="3" y="4"/>
                    <a:pt x="2" y="3"/>
                  </a:cubicBezTo>
                  <a:cubicBezTo>
                    <a:pt x="1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6" y="13"/>
                    <a:pt x="36" y="13"/>
                    <a:pt x="36" y="13"/>
                  </a:cubicBezTo>
                  <a:cubicBezTo>
                    <a:pt x="36" y="11"/>
                    <a:pt x="35" y="9"/>
                    <a:pt x="33" y="7"/>
                  </a:cubicBezTo>
                  <a:cubicBezTo>
                    <a:pt x="32" y="5"/>
                    <a:pt x="30" y="4"/>
                    <a:pt x="29" y="4"/>
                  </a:cubicBezTo>
                  <a:cubicBezTo>
                    <a:pt x="28" y="4"/>
                    <a:pt x="27" y="4"/>
                    <a:pt x="26" y="4"/>
                  </a:cubicBezTo>
                  <a:cubicBezTo>
                    <a:pt x="25" y="3"/>
                    <a:pt x="24" y="3"/>
                    <a:pt x="23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2" y="24"/>
                    <a:pt x="23" y="23"/>
                    <a:pt x="24" y="23"/>
                  </a:cubicBezTo>
                  <a:cubicBezTo>
                    <a:pt x="25" y="23"/>
                    <a:pt x="26" y="22"/>
                    <a:pt x="27" y="21"/>
                  </a:cubicBezTo>
                  <a:cubicBezTo>
                    <a:pt x="27" y="21"/>
                    <a:pt x="28" y="20"/>
                    <a:pt x="28" y="19"/>
                  </a:cubicBezTo>
                  <a:cubicBezTo>
                    <a:pt x="28" y="17"/>
                    <a:pt x="28" y="16"/>
                    <a:pt x="29" y="15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31" y="35"/>
                    <a:pt x="31" y="35"/>
                    <a:pt x="31" y="35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9" y="34"/>
                    <a:pt x="28" y="33"/>
                    <a:pt x="28" y="32"/>
                  </a:cubicBezTo>
                  <a:cubicBezTo>
                    <a:pt x="27" y="30"/>
                    <a:pt x="27" y="29"/>
                    <a:pt x="27" y="29"/>
                  </a:cubicBezTo>
                  <a:cubicBezTo>
                    <a:pt x="26" y="28"/>
                    <a:pt x="25" y="27"/>
                    <a:pt x="24" y="27"/>
                  </a:cubicBezTo>
                  <a:cubicBezTo>
                    <a:pt x="23" y="27"/>
                    <a:pt x="22" y="27"/>
                    <a:pt x="20" y="27"/>
                  </a:cubicBezTo>
                  <a:cubicBezTo>
                    <a:pt x="15" y="27"/>
                    <a:pt x="15" y="27"/>
                    <a:pt x="15" y="27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5" y="43"/>
                    <a:pt x="15" y="44"/>
                    <a:pt x="15" y="45"/>
                  </a:cubicBezTo>
                  <a:cubicBezTo>
                    <a:pt x="15" y="46"/>
                    <a:pt x="16" y="47"/>
                    <a:pt x="16" y="47"/>
                  </a:cubicBezTo>
                  <a:cubicBezTo>
                    <a:pt x="17" y="48"/>
                    <a:pt x="18" y="48"/>
                    <a:pt x="19" y="48"/>
                  </a:cubicBezTo>
                  <a:cubicBezTo>
                    <a:pt x="20" y="48"/>
                    <a:pt x="21" y="48"/>
                    <a:pt x="23" y="48"/>
                  </a:cubicBezTo>
                  <a:cubicBezTo>
                    <a:pt x="24" y="48"/>
                    <a:pt x="25" y="48"/>
                    <a:pt x="26" y="48"/>
                  </a:cubicBezTo>
                  <a:cubicBezTo>
                    <a:pt x="28" y="48"/>
                    <a:pt x="29" y="48"/>
                    <a:pt x="30" y="48"/>
                  </a:cubicBezTo>
                  <a:cubicBezTo>
                    <a:pt x="31" y="48"/>
                    <a:pt x="31" y="48"/>
                    <a:pt x="32" y="48"/>
                  </a:cubicBezTo>
                  <a:cubicBezTo>
                    <a:pt x="33" y="48"/>
                    <a:pt x="34" y="47"/>
                    <a:pt x="34" y="47"/>
                  </a:cubicBezTo>
                  <a:cubicBezTo>
                    <a:pt x="36" y="46"/>
                    <a:pt x="37" y="44"/>
                    <a:pt x="38" y="42"/>
                  </a:cubicBezTo>
                  <a:cubicBezTo>
                    <a:pt x="39" y="39"/>
                    <a:pt x="40" y="38"/>
                    <a:pt x="40" y="36"/>
                  </a:cubicBezTo>
                  <a:lnTo>
                    <a:pt x="43" y="3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" name="Freeform 39"/>
            <p:cNvSpPr>
              <a:spLocks noEditPoints="1"/>
            </p:cNvSpPr>
            <p:nvPr userDrawn="1"/>
          </p:nvSpPr>
          <p:spPr bwMode="auto">
            <a:xfrm>
              <a:off x="3935364" y="1452985"/>
              <a:ext cx="187325" cy="192088"/>
            </a:xfrm>
            <a:custGeom>
              <a:avLst/>
              <a:gdLst>
                <a:gd name="T0" fmla="*/ 50 w 50"/>
                <a:gd name="T1" fmla="*/ 51 h 51"/>
                <a:gd name="T2" fmla="*/ 36 w 50"/>
                <a:gd name="T3" fmla="*/ 51 h 51"/>
                <a:gd name="T4" fmla="*/ 28 w 50"/>
                <a:gd name="T5" fmla="*/ 39 h 51"/>
                <a:gd name="T6" fmla="*/ 20 w 50"/>
                <a:gd name="T7" fmla="*/ 28 h 51"/>
                <a:gd name="T8" fmla="*/ 15 w 50"/>
                <a:gd name="T9" fmla="*/ 28 h 51"/>
                <a:gd name="T10" fmla="*/ 15 w 50"/>
                <a:gd name="T11" fmla="*/ 44 h 51"/>
                <a:gd name="T12" fmla="*/ 15 w 50"/>
                <a:gd name="T13" fmla="*/ 47 h 51"/>
                <a:gd name="T14" fmla="*/ 17 w 50"/>
                <a:gd name="T15" fmla="*/ 48 h 51"/>
                <a:gd name="T16" fmla="*/ 19 w 50"/>
                <a:gd name="T17" fmla="*/ 49 h 51"/>
                <a:gd name="T18" fmla="*/ 22 w 50"/>
                <a:gd name="T19" fmla="*/ 49 h 51"/>
                <a:gd name="T20" fmla="*/ 22 w 50"/>
                <a:gd name="T21" fmla="*/ 51 h 51"/>
                <a:gd name="T22" fmla="*/ 0 w 50"/>
                <a:gd name="T23" fmla="*/ 51 h 51"/>
                <a:gd name="T24" fmla="*/ 0 w 50"/>
                <a:gd name="T25" fmla="*/ 49 h 51"/>
                <a:gd name="T26" fmla="*/ 3 w 50"/>
                <a:gd name="T27" fmla="*/ 49 h 51"/>
                <a:gd name="T28" fmla="*/ 5 w 50"/>
                <a:gd name="T29" fmla="*/ 48 h 51"/>
                <a:gd name="T30" fmla="*/ 6 w 50"/>
                <a:gd name="T31" fmla="*/ 47 h 51"/>
                <a:gd name="T32" fmla="*/ 7 w 50"/>
                <a:gd name="T33" fmla="*/ 44 h 51"/>
                <a:gd name="T34" fmla="*/ 7 w 50"/>
                <a:gd name="T35" fmla="*/ 8 h 51"/>
                <a:gd name="T36" fmla="*/ 7 w 50"/>
                <a:gd name="T37" fmla="*/ 5 h 51"/>
                <a:gd name="T38" fmla="*/ 5 w 50"/>
                <a:gd name="T39" fmla="*/ 4 h 51"/>
                <a:gd name="T40" fmla="*/ 3 w 50"/>
                <a:gd name="T41" fmla="*/ 3 h 51"/>
                <a:gd name="T42" fmla="*/ 0 w 50"/>
                <a:gd name="T43" fmla="*/ 3 h 51"/>
                <a:gd name="T44" fmla="*/ 0 w 50"/>
                <a:gd name="T45" fmla="*/ 0 h 51"/>
                <a:gd name="T46" fmla="*/ 24 w 50"/>
                <a:gd name="T47" fmla="*/ 0 h 51"/>
                <a:gd name="T48" fmla="*/ 30 w 50"/>
                <a:gd name="T49" fmla="*/ 1 h 51"/>
                <a:gd name="T50" fmla="*/ 35 w 50"/>
                <a:gd name="T51" fmla="*/ 3 h 51"/>
                <a:gd name="T52" fmla="*/ 38 w 50"/>
                <a:gd name="T53" fmla="*/ 7 h 51"/>
                <a:gd name="T54" fmla="*/ 40 w 50"/>
                <a:gd name="T55" fmla="*/ 13 h 51"/>
                <a:gd name="T56" fmla="*/ 39 w 50"/>
                <a:gd name="T57" fmla="*/ 18 h 51"/>
                <a:gd name="T58" fmla="*/ 36 w 50"/>
                <a:gd name="T59" fmla="*/ 22 h 51"/>
                <a:gd name="T60" fmla="*/ 32 w 50"/>
                <a:gd name="T61" fmla="*/ 24 h 51"/>
                <a:gd name="T62" fmla="*/ 27 w 50"/>
                <a:gd name="T63" fmla="*/ 26 h 51"/>
                <a:gd name="T64" fmla="*/ 34 w 50"/>
                <a:gd name="T65" fmla="*/ 35 h 51"/>
                <a:gd name="T66" fmla="*/ 40 w 50"/>
                <a:gd name="T67" fmla="*/ 43 h 51"/>
                <a:gd name="T68" fmla="*/ 43 w 50"/>
                <a:gd name="T69" fmla="*/ 46 h 51"/>
                <a:gd name="T70" fmla="*/ 45 w 50"/>
                <a:gd name="T71" fmla="*/ 48 h 51"/>
                <a:gd name="T72" fmla="*/ 47 w 50"/>
                <a:gd name="T73" fmla="*/ 49 h 51"/>
                <a:gd name="T74" fmla="*/ 50 w 50"/>
                <a:gd name="T75" fmla="*/ 49 h 51"/>
                <a:gd name="T76" fmla="*/ 50 w 50"/>
                <a:gd name="T77" fmla="*/ 51 h 51"/>
                <a:gd name="T78" fmla="*/ 31 w 50"/>
                <a:gd name="T79" fmla="*/ 13 h 51"/>
                <a:gd name="T80" fmla="*/ 28 w 50"/>
                <a:gd name="T81" fmla="*/ 6 h 51"/>
                <a:gd name="T82" fmla="*/ 21 w 50"/>
                <a:gd name="T83" fmla="*/ 3 h 51"/>
                <a:gd name="T84" fmla="*/ 15 w 50"/>
                <a:gd name="T85" fmla="*/ 3 h 51"/>
                <a:gd name="T86" fmla="*/ 15 w 50"/>
                <a:gd name="T87" fmla="*/ 25 h 51"/>
                <a:gd name="T88" fmla="*/ 19 w 50"/>
                <a:gd name="T89" fmla="*/ 25 h 51"/>
                <a:gd name="T90" fmla="*/ 28 w 50"/>
                <a:gd name="T91" fmla="*/ 22 h 51"/>
                <a:gd name="T92" fmla="*/ 31 w 50"/>
                <a:gd name="T93" fmla="*/ 13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" h="51">
                  <a:moveTo>
                    <a:pt x="50" y="51"/>
                  </a:moveTo>
                  <a:cubicBezTo>
                    <a:pt x="36" y="51"/>
                    <a:pt x="36" y="51"/>
                    <a:pt x="36" y="51"/>
                  </a:cubicBezTo>
                  <a:cubicBezTo>
                    <a:pt x="33" y="47"/>
                    <a:pt x="30" y="43"/>
                    <a:pt x="28" y="39"/>
                  </a:cubicBezTo>
                  <a:cubicBezTo>
                    <a:pt x="25" y="36"/>
                    <a:pt x="23" y="32"/>
                    <a:pt x="20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45"/>
                    <a:pt x="15" y="46"/>
                    <a:pt x="15" y="47"/>
                  </a:cubicBezTo>
                  <a:cubicBezTo>
                    <a:pt x="15" y="47"/>
                    <a:pt x="16" y="48"/>
                    <a:pt x="17" y="48"/>
                  </a:cubicBezTo>
                  <a:cubicBezTo>
                    <a:pt x="17" y="48"/>
                    <a:pt x="18" y="48"/>
                    <a:pt x="19" y="49"/>
                  </a:cubicBezTo>
                  <a:cubicBezTo>
                    <a:pt x="20" y="49"/>
                    <a:pt x="21" y="49"/>
                    <a:pt x="22" y="49"/>
                  </a:cubicBezTo>
                  <a:cubicBezTo>
                    <a:pt x="22" y="51"/>
                    <a:pt x="22" y="51"/>
                    <a:pt x="22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1" y="49"/>
                    <a:pt x="2" y="49"/>
                    <a:pt x="3" y="49"/>
                  </a:cubicBezTo>
                  <a:cubicBezTo>
                    <a:pt x="4" y="48"/>
                    <a:pt x="4" y="48"/>
                    <a:pt x="5" y="48"/>
                  </a:cubicBezTo>
                  <a:cubicBezTo>
                    <a:pt x="6" y="48"/>
                    <a:pt x="6" y="47"/>
                    <a:pt x="6" y="47"/>
                  </a:cubicBezTo>
                  <a:cubicBezTo>
                    <a:pt x="7" y="46"/>
                    <a:pt x="7" y="45"/>
                    <a:pt x="7" y="44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7"/>
                    <a:pt x="7" y="6"/>
                    <a:pt x="7" y="5"/>
                  </a:cubicBezTo>
                  <a:cubicBezTo>
                    <a:pt x="6" y="5"/>
                    <a:pt x="6" y="4"/>
                    <a:pt x="5" y="4"/>
                  </a:cubicBezTo>
                  <a:cubicBezTo>
                    <a:pt x="4" y="4"/>
                    <a:pt x="4" y="4"/>
                    <a:pt x="3" y="3"/>
                  </a:cubicBezTo>
                  <a:cubicBezTo>
                    <a:pt x="2" y="3"/>
                    <a:pt x="1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6" y="0"/>
                    <a:pt x="28" y="1"/>
                    <a:pt x="30" y="1"/>
                  </a:cubicBezTo>
                  <a:cubicBezTo>
                    <a:pt x="32" y="2"/>
                    <a:pt x="33" y="2"/>
                    <a:pt x="35" y="3"/>
                  </a:cubicBezTo>
                  <a:cubicBezTo>
                    <a:pt x="36" y="4"/>
                    <a:pt x="38" y="6"/>
                    <a:pt x="38" y="7"/>
                  </a:cubicBezTo>
                  <a:cubicBezTo>
                    <a:pt x="39" y="9"/>
                    <a:pt x="40" y="10"/>
                    <a:pt x="40" y="13"/>
                  </a:cubicBezTo>
                  <a:cubicBezTo>
                    <a:pt x="40" y="15"/>
                    <a:pt x="39" y="16"/>
                    <a:pt x="39" y="18"/>
                  </a:cubicBezTo>
                  <a:cubicBezTo>
                    <a:pt x="38" y="19"/>
                    <a:pt x="37" y="21"/>
                    <a:pt x="36" y="22"/>
                  </a:cubicBezTo>
                  <a:cubicBezTo>
                    <a:pt x="35" y="23"/>
                    <a:pt x="34" y="24"/>
                    <a:pt x="32" y="24"/>
                  </a:cubicBezTo>
                  <a:cubicBezTo>
                    <a:pt x="31" y="25"/>
                    <a:pt x="29" y="26"/>
                    <a:pt x="27" y="26"/>
                  </a:cubicBezTo>
                  <a:cubicBezTo>
                    <a:pt x="30" y="30"/>
                    <a:pt x="32" y="32"/>
                    <a:pt x="34" y="35"/>
                  </a:cubicBezTo>
                  <a:cubicBezTo>
                    <a:pt x="35" y="37"/>
                    <a:pt x="37" y="40"/>
                    <a:pt x="40" y="43"/>
                  </a:cubicBezTo>
                  <a:cubicBezTo>
                    <a:pt x="41" y="44"/>
                    <a:pt x="42" y="46"/>
                    <a:pt x="43" y="46"/>
                  </a:cubicBezTo>
                  <a:cubicBezTo>
                    <a:pt x="43" y="47"/>
                    <a:pt x="44" y="47"/>
                    <a:pt x="45" y="48"/>
                  </a:cubicBezTo>
                  <a:cubicBezTo>
                    <a:pt x="46" y="48"/>
                    <a:pt x="47" y="48"/>
                    <a:pt x="47" y="49"/>
                  </a:cubicBezTo>
                  <a:cubicBezTo>
                    <a:pt x="48" y="49"/>
                    <a:pt x="49" y="49"/>
                    <a:pt x="50" y="49"/>
                  </a:cubicBezTo>
                  <a:lnTo>
                    <a:pt x="50" y="51"/>
                  </a:lnTo>
                  <a:close/>
                  <a:moveTo>
                    <a:pt x="31" y="13"/>
                  </a:moveTo>
                  <a:cubicBezTo>
                    <a:pt x="31" y="10"/>
                    <a:pt x="30" y="8"/>
                    <a:pt x="28" y="6"/>
                  </a:cubicBezTo>
                  <a:cubicBezTo>
                    <a:pt x="26" y="4"/>
                    <a:pt x="24" y="3"/>
                    <a:pt x="21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23" y="25"/>
                    <a:pt x="25" y="24"/>
                    <a:pt x="28" y="22"/>
                  </a:cubicBezTo>
                  <a:cubicBezTo>
                    <a:pt x="30" y="20"/>
                    <a:pt x="31" y="17"/>
                    <a:pt x="31" y="1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" name="Freeform 40"/>
            <p:cNvSpPr/>
            <p:nvPr userDrawn="1"/>
          </p:nvSpPr>
          <p:spPr bwMode="auto">
            <a:xfrm>
              <a:off x="4130626" y="1449810"/>
              <a:ext cx="131763" cy="203200"/>
            </a:xfrm>
            <a:custGeom>
              <a:avLst/>
              <a:gdLst>
                <a:gd name="T0" fmla="*/ 31 w 35"/>
                <a:gd name="T1" fmla="*/ 29 h 54"/>
                <a:gd name="T2" fmla="*/ 34 w 35"/>
                <a:gd name="T3" fmla="*/ 33 h 54"/>
                <a:gd name="T4" fmla="*/ 35 w 35"/>
                <a:gd name="T5" fmla="*/ 38 h 54"/>
                <a:gd name="T6" fmla="*/ 30 w 35"/>
                <a:gd name="T7" fmla="*/ 49 h 54"/>
                <a:gd name="T8" fmla="*/ 17 w 35"/>
                <a:gd name="T9" fmla="*/ 54 h 54"/>
                <a:gd name="T10" fmla="*/ 10 w 35"/>
                <a:gd name="T11" fmla="*/ 52 h 54"/>
                <a:gd name="T12" fmla="*/ 5 w 35"/>
                <a:gd name="T13" fmla="*/ 50 h 54"/>
                <a:gd name="T14" fmla="*/ 3 w 35"/>
                <a:gd name="T15" fmla="*/ 52 h 54"/>
                <a:gd name="T16" fmla="*/ 0 w 35"/>
                <a:gd name="T17" fmla="*/ 52 h 54"/>
                <a:gd name="T18" fmla="*/ 0 w 35"/>
                <a:gd name="T19" fmla="*/ 35 h 54"/>
                <a:gd name="T20" fmla="*/ 2 w 35"/>
                <a:gd name="T21" fmla="*/ 35 h 54"/>
                <a:gd name="T22" fmla="*/ 5 w 35"/>
                <a:gd name="T23" fmla="*/ 41 h 54"/>
                <a:gd name="T24" fmla="*/ 8 w 35"/>
                <a:gd name="T25" fmla="*/ 46 h 54"/>
                <a:gd name="T26" fmla="*/ 12 w 35"/>
                <a:gd name="T27" fmla="*/ 49 h 54"/>
                <a:gd name="T28" fmla="*/ 18 w 35"/>
                <a:gd name="T29" fmla="*/ 50 h 54"/>
                <a:gd name="T30" fmla="*/ 22 w 35"/>
                <a:gd name="T31" fmla="*/ 50 h 54"/>
                <a:gd name="T32" fmla="*/ 25 w 35"/>
                <a:gd name="T33" fmla="*/ 48 h 54"/>
                <a:gd name="T34" fmla="*/ 27 w 35"/>
                <a:gd name="T35" fmla="*/ 45 h 54"/>
                <a:gd name="T36" fmla="*/ 28 w 35"/>
                <a:gd name="T37" fmla="*/ 41 h 54"/>
                <a:gd name="T38" fmla="*/ 26 w 35"/>
                <a:gd name="T39" fmla="*/ 36 h 54"/>
                <a:gd name="T40" fmla="*/ 21 w 35"/>
                <a:gd name="T41" fmla="*/ 32 h 54"/>
                <a:gd name="T42" fmla="*/ 15 w 35"/>
                <a:gd name="T43" fmla="*/ 30 h 54"/>
                <a:gd name="T44" fmla="*/ 10 w 35"/>
                <a:gd name="T45" fmla="*/ 28 h 54"/>
                <a:gd name="T46" fmla="*/ 3 w 35"/>
                <a:gd name="T47" fmla="*/ 22 h 54"/>
                <a:gd name="T48" fmla="*/ 1 w 35"/>
                <a:gd name="T49" fmla="*/ 14 h 54"/>
                <a:gd name="T50" fmla="*/ 2 w 35"/>
                <a:gd name="T51" fmla="*/ 9 h 54"/>
                <a:gd name="T52" fmla="*/ 6 w 35"/>
                <a:gd name="T53" fmla="*/ 4 h 54"/>
                <a:gd name="T54" fmla="*/ 11 w 35"/>
                <a:gd name="T55" fmla="*/ 1 h 54"/>
                <a:gd name="T56" fmla="*/ 16 w 35"/>
                <a:gd name="T57" fmla="*/ 0 h 54"/>
                <a:gd name="T58" fmla="*/ 23 w 35"/>
                <a:gd name="T59" fmla="*/ 1 h 54"/>
                <a:gd name="T60" fmla="*/ 28 w 35"/>
                <a:gd name="T61" fmla="*/ 4 h 54"/>
                <a:gd name="T62" fmla="*/ 29 w 35"/>
                <a:gd name="T63" fmla="*/ 1 h 54"/>
                <a:gd name="T64" fmla="*/ 32 w 35"/>
                <a:gd name="T65" fmla="*/ 1 h 54"/>
                <a:gd name="T66" fmla="*/ 32 w 35"/>
                <a:gd name="T67" fmla="*/ 18 h 54"/>
                <a:gd name="T68" fmla="*/ 30 w 35"/>
                <a:gd name="T69" fmla="*/ 18 h 54"/>
                <a:gd name="T70" fmla="*/ 28 w 35"/>
                <a:gd name="T71" fmla="*/ 13 h 54"/>
                <a:gd name="T72" fmla="*/ 25 w 35"/>
                <a:gd name="T73" fmla="*/ 8 h 54"/>
                <a:gd name="T74" fmla="*/ 21 w 35"/>
                <a:gd name="T75" fmla="*/ 5 h 54"/>
                <a:gd name="T76" fmla="*/ 16 w 35"/>
                <a:gd name="T77" fmla="*/ 3 h 54"/>
                <a:gd name="T78" fmla="*/ 10 w 35"/>
                <a:gd name="T79" fmla="*/ 6 h 54"/>
                <a:gd name="T80" fmla="*/ 8 w 35"/>
                <a:gd name="T81" fmla="*/ 11 h 54"/>
                <a:gd name="T82" fmla="*/ 9 w 35"/>
                <a:gd name="T83" fmla="*/ 17 h 54"/>
                <a:gd name="T84" fmla="*/ 14 w 35"/>
                <a:gd name="T85" fmla="*/ 20 h 54"/>
                <a:gd name="T86" fmla="*/ 19 w 35"/>
                <a:gd name="T87" fmla="*/ 22 h 54"/>
                <a:gd name="T88" fmla="*/ 24 w 35"/>
                <a:gd name="T89" fmla="*/ 24 h 54"/>
                <a:gd name="T90" fmla="*/ 28 w 35"/>
                <a:gd name="T91" fmla="*/ 26 h 54"/>
                <a:gd name="T92" fmla="*/ 31 w 35"/>
                <a:gd name="T93" fmla="*/ 29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5" h="54">
                  <a:moveTo>
                    <a:pt x="31" y="29"/>
                  </a:moveTo>
                  <a:cubicBezTo>
                    <a:pt x="32" y="30"/>
                    <a:pt x="33" y="32"/>
                    <a:pt x="34" y="33"/>
                  </a:cubicBezTo>
                  <a:cubicBezTo>
                    <a:pt x="34" y="34"/>
                    <a:pt x="35" y="36"/>
                    <a:pt x="35" y="38"/>
                  </a:cubicBezTo>
                  <a:cubicBezTo>
                    <a:pt x="35" y="43"/>
                    <a:pt x="33" y="46"/>
                    <a:pt x="30" y="49"/>
                  </a:cubicBezTo>
                  <a:cubicBezTo>
                    <a:pt x="26" y="52"/>
                    <a:pt x="22" y="54"/>
                    <a:pt x="17" y="54"/>
                  </a:cubicBezTo>
                  <a:cubicBezTo>
                    <a:pt x="15" y="54"/>
                    <a:pt x="13" y="53"/>
                    <a:pt x="10" y="52"/>
                  </a:cubicBezTo>
                  <a:cubicBezTo>
                    <a:pt x="8" y="52"/>
                    <a:pt x="6" y="51"/>
                    <a:pt x="5" y="50"/>
                  </a:cubicBezTo>
                  <a:cubicBezTo>
                    <a:pt x="3" y="52"/>
                    <a:pt x="3" y="52"/>
                    <a:pt x="3" y="5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2" y="35"/>
                    <a:pt x="2" y="35"/>
                    <a:pt x="2" y="35"/>
                  </a:cubicBezTo>
                  <a:cubicBezTo>
                    <a:pt x="3" y="37"/>
                    <a:pt x="4" y="39"/>
                    <a:pt x="5" y="41"/>
                  </a:cubicBezTo>
                  <a:cubicBezTo>
                    <a:pt x="5" y="43"/>
                    <a:pt x="6" y="44"/>
                    <a:pt x="8" y="46"/>
                  </a:cubicBezTo>
                  <a:cubicBezTo>
                    <a:pt x="9" y="47"/>
                    <a:pt x="10" y="48"/>
                    <a:pt x="12" y="49"/>
                  </a:cubicBezTo>
                  <a:cubicBezTo>
                    <a:pt x="14" y="50"/>
                    <a:pt x="16" y="50"/>
                    <a:pt x="18" y="50"/>
                  </a:cubicBezTo>
                  <a:cubicBezTo>
                    <a:pt x="20" y="50"/>
                    <a:pt x="21" y="50"/>
                    <a:pt x="22" y="50"/>
                  </a:cubicBezTo>
                  <a:cubicBezTo>
                    <a:pt x="23" y="49"/>
                    <a:pt x="24" y="49"/>
                    <a:pt x="25" y="48"/>
                  </a:cubicBezTo>
                  <a:cubicBezTo>
                    <a:pt x="26" y="47"/>
                    <a:pt x="27" y="46"/>
                    <a:pt x="27" y="45"/>
                  </a:cubicBezTo>
                  <a:cubicBezTo>
                    <a:pt x="27" y="44"/>
                    <a:pt x="28" y="43"/>
                    <a:pt x="28" y="41"/>
                  </a:cubicBezTo>
                  <a:cubicBezTo>
                    <a:pt x="28" y="39"/>
                    <a:pt x="27" y="37"/>
                    <a:pt x="26" y="36"/>
                  </a:cubicBezTo>
                  <a:cubicBezTo>
                    <a:pt x="25" y="34"/>
                    <a:pt x="23" y="33"/>
                    <a:pt x="21" y="32"/>
                  </a:cubicBezTo>
                  <a:cubicBezTo>
                    <a:pt x="19" y="31"/>
                    <a:pt x="17" y="30"/>
                    <a:pt x="15" y="30"/>
                  </a:cubicBezTo>
                  <a:cubicBezTo>
                    <a:pt x="13" y="29"/>
                    <a:pt x="12" y="28"/>
                    <a:pt x="10" y="28"/>
                  </a:cubicBezTo>
                  <a:cubicBezTo>
                    <a:pt x="7" y="26"/>
                    <a:pt x="5" y="25"/>
                    <a:pt x="3" y="22"/>
                  </a:cubicBezTo>
                  <a:cubicBezTo>
                    <a:pt x="2" y="20"/>
                    <a:pt x="1" y="18"/>
                    <a:pt x="1" y="14"/>
                  </a:cubicBezTo>
                  <a:cubicBezTo>
                    <a:pt x="1" y="12"/>
                    <a:pt x="1" y="10"/>
                    <a:pt x="2" y="9"/>
                  </a:cubicBezTo>
                  <a:cubicBezTo>
                    <a:pt x="3" y="7"/>
                    <a:pt x="4" y="6"/>
                    <a:pt x="6" y="4"/>
                  </a:cubicBezTo>
                  <a:cubicBezTo>
                    <a:pt x="7" y="3"/>
                    <a:pt x="9" y="2"/>
                    <a:pt x="11" y="1"/>
                  </a:cubicBezTo>
                  <a:cubicBezTo>
                    <a:pt x="12" y="1"/>
                    <a:pt x="14" y="0"/>
                    <a:pt x="16" y="0"/>
                  </a:cubicBezTo>
                  <a:cubicBezTo>
                    <a:pt x="19" y="0"/>
                    <a:pt x="21" y="1"/>
                    <a:pt x="23" y="1"/>
                  </a:cubicBezTo>
                  <a:cubicBezTo>
                    <a:pt x="25" y="2"/>
                    <a:pt x="26" y="3"/>
                    <a:pt x="28" y="4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2" y="18"/>
                    <a:pt x="32" y="18"/>
                    <a:pt x="32" y="18"/>
                  </a:cubicBezTo>
                  <a:cubicBezTo>
                    <a:pt x="30" y="18"/>
                    <a:pt x="30" y="18"/>
                    <a:pt x="30" y="18"/>
                  </a:cubicBezTo>
                  <a:cubicBezTo>
                    <a:pt x="29" y="16"/>
                    <a:pt x="28" y="15"/>
                    <a:pt x="28" y="13"/>
                  </a:cubicBezTo>
                  <a:cubicBezTo>
                    <a:pt x="27" y="11"/>
                    <a:pt x="26" y="9"/>
                    <a:pt x="25" y="8"/>
                  </a:cubicBezTo>
                  <a:cubicBezTo>
                    <a:pt x="24" y="7"/>
                    <a:pt x="23" y="6"/>
                    <a:pt x="21" y="5"/>
                  </a:cubicBezTo>
                  <a:cubicBezTo>
                    <a:pt x="20" y="4"/>
                    <a:pt x="18" y="3"/>
                    <a:pt x="16" y="3"/>
                  </a:cubicBezTo>
                  <a:cubicBezTo>
                    <a:pt x="14" y="3"/>
                    <a:pt x="12" y="4"/>
                    <a:pt x="10" y="6"/>
                  </a:cubicBezTo>
                  <a:cubicBezTo>
                    <a:pt x="9" y="7"/>
                    <a:pt x="8" y="9"/>
                    <a:pt x="8" y="11"/>
                  </a:cubicBezTo>
                  <a:cubicBezTo>
                    <a:pt x="8" y="13"/>
                    <a:pt x="8" y="15"/>
                    <a:pt x="9" y="17"/>
                  </a:cubicBezTo>
                  <a:cubicBezTo>
                    <a:pt x="10" y="18"/>
                    <a:pt x="12" y="19"/>
                    <a:pt x="14" y="20"/>
                  </a:cubicBezTo>
                  <a:cubicBezTo>
                    <a:pt x="16" y="21"/>
                    <a:pt x="17" y="22"/>
                    <a:pt x="19" y="22"/>
                  </a:cubicBezTo>
                  <a:cubicBezTo>
                    <a:pt x="21" y="23"/>
                    <a:pt x="22" y="24"/>
                    <a:pt x="24" y="24"/>
                  </a:cubicBezTo>
                  <a:cubicBezTo>
                    <a:pt x="25" y="25"/>
                    <a:pt x="27" y="26"/>
                    <a:pt x="28" y="26"/>
                  </a:cubicBezTo>
                  <a:cubicBezTo>
                    <a:pt x="29" y="27"/>
                    <a:pt x="30" y="28"/>
                    <a:pt x="31" y="2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" name="Freeform 41"/>
            <p:cNvSpPr/>
            <p:nvPr userDrawn="1"/>
          </p:nvSpPr>
          <p:spPr bwMode="auto">
            <a:xfrm>
              <a:off x="4281439" y="1452985"/>
              <a:ext cx="85725" cy="192088"/>
            </a:xfrm>
            <a:custGeom>
              <a:avLst/>
              <a:gdLst>
                <a:gd name="T0" fmla="*/ 23 w 23"/>
                <a:gd name="T1" fmla="*/ 51 h 51"/>
                <a:gd name="T2" fmla="*/ 0 w 23"/>
                <a:gd name="T3" fmla="*/ 51 h 51"/>
                <a:gd name="T4" fmla="*/ 0 w 23"/>
                <a:gd name="T5" fmla="*/ 49 h 51"/>
                <a:gd name="T6" fmla="*/ 3 w 23"/>
                <a:gd name="T7" fmla="*/ 49 h 51"/>
                <a:gd name="T8" fmla="*/ 6 w 23"/>
                <a:gd name="T9" fmla="*/ 48 h 51"/>
                <a:gd name="T10" fmla="*/ 7 w 23"/>
                <a:gd name="T11" fmla="*/ 47 h 51"/>
                <a:gd name="T12" fmla="*/ 8 w 23"/>
                <a:gd name="T13" fmla="*/ 45 h 51"/>
                <a:gd name="T14" fmla="*/ 8 w 23"/>
                <a:gd name="T15" fmla="*/ 8 h 51"/>
                <a:gd name="T16" fmla="*/ 7 w 23"/>
                <a:gd name="T17" fmla="*/ 6 h 51"/>
                <a:gd name="T18" fmla="*/ 6 w 23"/>
                <a:gd name="T19" fmla="*/ 4 h 51"/>
                <a:gd name="T20" fmla="*/ 3 w 23"/>
                <a:gd name="T21" fmla="*/ 3 h 51"/>
                <a:gd name="T22" fmla="*/ 0 w 23"/>
                <a:gd name="T23" fmla="*/ 3 h 51"/>
                <a:gd name="T24" fmla="*/ 0 w 23"/>
                <a:gd name="T25" fmla="*/ 0 h 51"/>
                <a:gd name="T26" fmla="*/ 23 w 23"/>
                <a:gd name="T27" fmla="*/ 0 h 51"/>
                <a:gd name="T28" fmla="*/ 23 w 23"/>
                <a:gd name="T29" fmla="*/ 3 h 51"/>
                <a:gd name="T30" fmla="*/ 20 w 23"/>
                <a:gd name="T31" fmla="*/ 3 h 51"/>
                <a:gd name="T32" fmla="*/ 18 w 23"/>
                <a:gd name="T33" fmla="*/ 4 h 51"/>
                <a:gd name="T34" fmla="*/ 16 w 23"/>
                <a:gd name="T35" fmla="*/ 5 h 51"/>
                <a:gd name="T36" fmla="*/ 15 w 23"/>
                <a:gd name="T37" fmla="*/ 7 h 51"/>
                <a:gd name="T38" fmla="*/ 15 w 23"/>
                <a:gd name="T39" fmla="*/ 44 h 51"/>
                <a:gd name="T40" fmla="*/ 16 w 23"/>
                <a:gd name="T41" fmla="*/ 46 h 51"/>
                <a:gd name="T42" fmla="*/ 18 w 23"/>
                <a:gd name="T43" fmla="*/ 48 h 51"/>
                <a:gd name="T44" fmla="*/ 20 w 23"/>
                <a:gd name="T45" fmla="*/ 48 h 51"/>
                <a:gd name="T46" fmla="*/ 23 w 23"/>
                <a:gd name="T47" fmla="*/ 49 h 51"/>
                <a:gd name="T48" fmla="*/ 23 w 23"/>
                <a:gd name="T49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" h="51">
                  <a:moveTo>
                    <a:pt x="23" y="51"/>
                  </a:moveTo>
                  <a:cubicBezTo>
                    <a:pt x="0" y="51"/>
                    <a:pt x="0" y="51"/>
                    <a:pt x="0" y="51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1" y="49"/>
                    <a:pt x="2" y="49"/>
                    <a:pt x="3" y="49"/>
                  </a:cubicBezTo>
                  <a:cubicBezTo>
                    <a:pt x="4" y="49"/>
                    <a:pt x="5" y="48"/>
                    <a:pt x="6" y="48"/>
                  </a:cubicBezTo>
                  <a:cubicBezTo>
                    <a:pt x="6" y="48"/>
                    <a:pt x="7" y="47"/>
                    <a:pt x="7" y="47"/>
                  </a:cubicBezTo>
                  <a:cubicBezTo>
                    <a:pt x="8" y="46"/>
                    <a:pt x="8" y="46"/>
                    <a:pt x="8" y="45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7"/>
                    <a:pt x="8" y="6"/>
                    <a:pt x="7" y="6"/>
                  </a:cubicBezTo>
                  <a:cubicBezTo>
                    <a:pt x="7" y="5"/>
                    <a:pt x="7" y="5"/>
                    <a:pt x="6" y="4"/>
                  </a:cubicBezTo>
                  <a:cubicBezTo>
                    <a:pt x="5" y="4"/>
                    <a:pt x="4" y="4"/>
                    <a:pt x="3" y="3"/>
                  </a:cubicBezTo>
                  <a:cubicBezTo>
                    <a:pt x="2" y="3"/>
                    <a:pt x="1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2" y="3"/>
                    <a:pt x="21" y="3"/>
                    <a:pt x="20" y="3"/>
                  </a:cubicBezTo>
                  <a:cubicBezTo>
                    <a:pt x="19" y="3"/>
                    <a:pt x="19" y="4"/>
                    <a:pt x="18" y="4"/>
                  </a:cubicBezTo>
                  <a:cubicBezTo>
                    <a:pt x="17" y="4"/>
                    <a:pt x="16" y="5"/>
                    <a:pt x="16" y="5"/>
                  </a:cubicBezTo>
                  <a:cubicBezTo>
                    <a:pt x="16" y="6"/>
                    <a:pt x="15" y="7"/>
                    <a:pt x="15" y="7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45"/>
                    <a:pt x="16" y="46"/>
                    <a:pt x="16" y="46"/>
                  </a:cubicBezTo>
                  <a:cubicBezTo>
                    <a:pt x="16" y="47"/>
                    <a:pt x="17" y="47"/>
                    <a:pt x="18" y="48"/>
                  </a:cubicBezTo>
                  <a:cubicBezTo>
                    <a:pt x="18" y="48"/>
                    <a:pt x="19" y="48"/>
                    <a:pt x="20" y="48"/>
                  </a:cubicBezTo>
                  <a:cubicBezTo>
                    <a:pt x="21" y="49"/>
                    <a:pt x="22" y="49"/>
                    <a:pt x="23" y="49"/>
                  </a:cubicBezTo>
                  <a:lnTo>
                    <a:pt x="23" y="5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" name="Freeform 42"/>
            <p:cNvSpPr/>
            <p:nvPr userDrawn="1"/>
          </p:nvSpPr>
          <p:spPr bwMode="auto">
            <a:xfrm>
              <a:off x="4383039" y="1452985"/>
              <a:ext cx="165100" cy="192088"/>
            </a:xfrm>
            <a:custGeom>
              <a:avLst/>
              <a:gdLst>
                <a:gd name="T0" fmla="*/ 44 w 44"/>
                <a:gd name="T1" fmla="*/ 14 h 51"/>
                <a:gd name="T2" fmla="*/ 42 w 44"/>
                <a:gd name="T3" fmla="*/ 14 h 51"/>
                <a:gd name="T4" fmla="*/ 40 w 44"/>
                <a:gd name="T5" fmla="*/ 11 h 51"/>
                <a:gd name="T6" fmla="*/ 38 w 44"/>
                <a:gd name="T7" fmla="*/ 8 h 51"/>
                <a:gd name="T8" fmla="*/ 36 w 44"/>
                <a:gd name="T9" fmla="*/ 5 h 51"/>
                <a:gd name="T10" fmla="*/ 34 w 44"/>
                <a:gd name="T11" fmla="*/ 4 h 51"/>
                <a:gd name="T12" fmla="*/ 31 w 44"/>
                <a:gd name="T13" fmla="*/ 3 h 51"/>
                <a:gd name="T14" fmla="*/ 28 w 44"/>
                <a:gd name="T15" fmla="*/ 3 h 51"/>
                <a:gd name="T16" fmla="*/ 26 w 44"/>
                <a:gd name="T17" fmla="*/ 3 h 51"/>
                <a:gd name="T18" fmla="*/ 26 w 44"/>
                <a:gd name="T19" fmla="*/ 44 h 51"/>
                <a:gd name="T20" fmla="*/ 26 w 44"/>
                <a:gd name="T21" fmla="*/ 46 h 51"/>
                <a:gd name="T22" fmla="*/ 28 w 44"/>
                <a:gd name="T23" fmla="*/ 48 h 51"/>
                <a:gd name="T24" fmla="*/ 31 w 44"/>
                <a:gd name="T25" fmla="*/ 48 h 51"/>
                <a:gd name="T26" fmla="*/ 34 w 44"/>
                <a:gd name="T27" fmla="*/ 49 h 51"/>
                <a:gd name="T28" fmla="*/ 34 w 44"/>
                <a:gd name="T29" fmla="*/ 51 h 51"/>
                <a:gd name="T30" fmla="*/ 10 w 44"/>
                <a:gd name="T31" fmla="*/ 51 h 51"/>
                <a:gd name="T32" fmla="*/ 10 w 44"/>
                <a:gd name="T33" fmla="*/ 49 h 51"/>
                <a:gd name="T34" fmla="*/ 13 w 44"/>
                <a:gd name="T35" fmla="*/ 49 h 51"/>
                <a:gd name="T36" fmla="*/ 16 w 44"/>
                <a:gd name="T37" fmla="*/ 48 h 51"/>
                <a:gd name="T38" fmla="*/ 17 w 44"/>
                <a:gd name="T39" fmla="*/ 47 h 51"/>
                <a:gd name="T40" fmla="*/ 18 w 44"/>
                <a:gd name="T41" fmla="*/ 44 h 51"/>
                <a:gd name="T42" fmla="*/ 18 w 44"/>
                <a:gd name="T43" fmla="*/ 3 h 51"/>
                <a:gd name="T44" fmla="*/ 16 w 44"/>
                <a:gd name="T45" fmla="*/ 3 h 51"/>
                <a:gd name="T46" fmla="*/ 13 w 44"/>
                <a:gd name="T47" fmla="*/ 3 h 51"/>
                <a:gd name="T48" fmla="*/ 10 w 44"/>
                <a:gd name="T49" fmla="*/ 4 h 51"/>
                <a:gd name="T50" fmla="*/ 7 w 44"/>
                <a:gd name="T51" fmla="*/ 5 h 51"/>
                <a:gd name="T52" fmla="*/ 5 w 44"/>
                <a:gd name="T53" fmla="*/ 8 h 51"/>
                <a:gd name="T54" fmla="*/ 3 w 44"/>
                <a:gd name="T55" fmla="*/ 11 h 51"/>
                <a:gd name="T56" fmla="*/ 2 w 44"/>
                <a:gd name="T57" fmla="*/ 14 h 51"/>
                <a:gd name="T58" fmla="*/ 0 w 44"/>
                <a:gd name="T59" fmla="*/ 14 h 51"/>
                <a:gd name="T60" fmla="*/ 0 w 44"/>
                <a:gd name="T61" fmla="*/ 0 h 51"/>
                <a:gd name="T62" fmla="*/ 44 w 44"/>
                <a:gd name="T63" fmla="*/ 0 h 51"/>
                <a:gd name="T64" fmla="*/ 44 w 44"/>
                <a:gd name="T65" fmla="*/ 14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4" h="51">
                  <a:moveTo>
                    <a:pt x="44" y="14"/>
                  </a:moveTo>
                  <a:cubicBezTo>
                    <a:pt x="42" y="14"/>
                    <a:pt x="42" y="14"/>
                    <a:pt x="42" y="14"/>
                  </a:cubicBezTo>
                  <a:cubicBezTo>
                    <a:pt x="41" y="13"/>
                    <a:pt x="41" y="12"/>
                    <a:pt x="40" y="11"/>
                  </a:cubicBezTo>
                  <a:cubicBezTo>
                    <a:pt x="40" y="10"/>
                    <a:pt x="39" y="9"/>
                    <a:pt x="38" y="8"/>
                  </a:cubicBezTo>
                  <a:cubicBezTo>
                    <a:pt x="38" y="7"/>
                    <a:pt x="37" y="6"/>
                    <a:pt x="36" y="5"/>
                  </a:cubicBezTo>
                  <a:cubicBezTo>
                    <a:pt x="35" y="4"/>
                    <a:pt x="34" y="4"/>
                    <a:pt x="34" y="4"/>
                  </a:cubicBezTo>
                  <a:cubicBezTo>
                    <a:pt x="33" y="3"/>
                    <a:pt x="32" y="3"/>
                    <a:pt x="31" y="3"/>
                  </a:cubicBezTo>
                  <a:cubicBezTo>
                    <a:pt x="30" y="3"/>
                    <a:pt x="29" y="3"/>
                    <a:pt x="28" y="3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26" y="45"/>
                    <a:pt x="26" y="46"/>
                    <a:pt x="26" y="46"/>
                  </a:cubicBezTo>
                  <a:cubicBezTo>
                    <a:pt x="26" y="47"/>
                    <a:pt x="27" y="47"/>
                    <a:pt x="28" y="48"/>
                  </a:cubicBezTo>
                  <a:cubicBezTo>
                    <a:pt x="28" y="48"/>
                    <a:pt x="29" y="48"/>
                    <a:pt x="31" y="48"/>
                  </a:cubicBezTo>
                  <a:cubicBezTo>
                    <a:pt x="32" y="49"/>
                    <a:pt x="33" y="49"/>
                    <a:pt x="34" y="49"/>
                  </a:cubicBezTo>
                  <a:cubicBezTo>
                    <a:pt x="34" y="51"/>
                    <a:pt x="34" y="51"/>
                    <a:pt x="34" y="51"/>
                  </a:cubicBezTo>
                  <a:cubicBezTo>
                    <a:pt x="10" y="51"/>
                    <a:pt x="10" y="51"/>
                    <a:pt x="10" y="51"/>
                  </a:cubicBezTo>
                  <a:cubicBezTo>
                    <a:pt x="10" y="49"/>
                    <a:pt x="10" y="49"/>
                    <a:pt x="10" y="49"/>
                  </a:cubicBezTo>
                  <a:cubicBezTo>
                    <a:pt x="10" y="49"/>
                    <a:pt x="11" y="49"/>
                    <a:pt x="13" y="49"/>
                  </a:cubicBezTo>
                  <a:cubicBezTo>
                    <a:pt x="14" y="48"/>
                    <a:pt x="15" y="48"/>
                    <a:pt x="16" y="48"/>
                  </a:cubicBezTo>
                  <a:cubicBezTo>
                    <a:pt x="16" y="48"/>
                    <a:pt x="17" y="47"/>
                    <a:pt x="17" y="47"/>
                  </a:cubicBezTo>
                  <a:cubicBezTo>
                    <a:pt x="18" y="46"/>
                    <a:pt x="18" y="45"/>
                    <a:pt x="18" y="44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5" y="3"/>
                    <a:pt x="14" y="3"/>
                    <a:pt x="13" y="3"/>
                  </a:cubicBezTo>
                  <a:cubicBezTo>
                    <a:pt x="12" y="3"/>
                    <a:pt x="11" y="3"/>
                    <a:pt x="10" y="4"/>
                  </a:cubicBezTo>
                  <a:cubicBezTo>
                    <a:pt x="9" y="4"/>
                    <a:pt x="8" y="4"/>
                    <a:pt x="7" y="5"/>
                  </a:cubicBezTo>
                  <a:cubicBezTo>
                    <a:pt x="7" y="6"/>
                    <a:pt x="6" y="7"/>
                    <a:pt x="5" y="8"/>
                  </a:cubicBezTo>
                  <a:cubicBezTo>
                    <a:pt x="4" y="9"/>
                    <a:pt x="4" y="10"/>
                    <a:pt x="3" y="11"/>
                  </a:cubicBezTo>
                  <a:cubicBezTo>
                    <a:pt x="3" y="13"/>
                    <a:pt x="2" y="14"/>
                    <a:pt x="2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4" y="0"/>
                    <a:pt x="44" y="0"/>
                    <a:pt x="44" y="0"/>
                  </a:cubicBezTo>
                  <a:lnTo>
                    <a:pt x="44" y="1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" name="Freeform 43"/>
            <p:cNvSpPr/>
            <p:nvPr userDrawn="1"/>
          </p:nvSpPr>
          <p:spPr bwMode="auto">
            <a:xfrm>
              <a:off x="4559251" y="1452985"/>
              <a:ext cx="184150" cy="192088"/>
            </a:xfrm>
            <a:custGeom>
              <a:avLst/>
              <a:gdLst>
                <a:gd name="T0" fmla="*/ 49 w 49"/>
                <a:gd name="T1" fmla="*/ 3 h 51"/>
                <a:gd name="T2" fmla="*/ 47 w 49"/>
                <a:gd name="T3" fmla="*/ 4 h 51"/>
                <a:gd name="T4" fmla="*/ 45 w 49"/>
                <a:gd name="T5" fmla="*/ 4 h 51"/>
                <a:gd name="T6" fmla="*/ 43 w 49"/>
                <a:gd name="T7" fmla="*/ 6 h 51"/>
                <a:gd name="T8" fmla="*/ 41 w 49"/>
                <a:gd name="T9" fmla="*/ 8 h 51"/>
                <a:gd name="T10" fmla="*/ 36 w 49"/>
                <a:gd name="T11" fmla="*/ 16 h 51"/>
                <a:gd name="T12" fmla="*/ 30 w 49"/>
                <a:gd name="T13" fmla="*/ 26 h 51"/>
                <a:gd name="T14" fmla="*/ 28 w 49"/>
                <a:gd name="T15" fmla="*/ 30 h 51"/>
                <a:gd name="T16" fmla="*/ 28 w 49"/>
                <a:gd name="T17" fmla="*/ 34 h 51"/>
                <a:gd name="T18" fmla="*/ 28 w 49"/>
                <a:gd name="T19" fmla="*/ 44 h 51"/>
                <a:gd name="T20" fmla="*/ 29 w 49"/>
                <a:gd name="T21" fmla="*/ 46 h 51"/>
                <a:gd name="T22" fmla="*/ 30 w 49"/>
                <a:gd name="T23" fmla="*/ 48 h 51"/>
                <a:gd name="T24" fmla="*/ 33 w 49"/>
                <a:gd name="T25" fmla="*/ 48 h 51"/>
                <a:gd name="T26" fmla="*/ 36 w 49"/>
                <a:gd name="T27" fmla="*/ 49 h 51"/>
                <a:gd name="T28" fmla="*/ 36 w 49"/>
                <a:gd name="T29" fmla="*/ 51 h 51"/>
                <a:gd name="T30" fmla="*/ 12 w 49"/>
                <a:gd name="T31" fmla="*/ 51 h 51"/>
                <a:gd name="T32" fmla="*/ 12 w 49"/>
                <a:gd name="T33" fmla="*/ 49 h 51"/>
                <a:gd name="T34" fmla="*/ 15 w 49"/>
                <a:gd name="T35" fmla="*/ 49 h 51"/>
                <a:gd name="T36" fmla="*/ 18 w 49"/>
                <a:gd name="T37" fmla="*/ 48 h 51"/>
                <a:gd name="T38" fmla="*/ 20 w 49"/>
                <a:gd name="T39" fmla="*/ 47 h 51"/>
                <a:gd name="T40" fmla="*/ 20 w 49"/>
                <a:gd name="T41" fmla="*/ 44 h 51"/>
                <a:gd name="T42" fmla="*/ 20 w 49"/>
                <a:gd name="T43" fmla="*/ 32 h 51"/>
                <a:gd name="T44" fmla="*/ 20 w 49"/>
                <a:gd name="T45" fmla="*/ 30 h 51"/>
                <a:gd name="T46" fmla="*/ 18 w 49"/>
                <a:gd name="T47" fmla="*/ 26 h 51"/>
                <a:gd name="T48" fmla="*/ 13 w 49"/>
                <a:gd name="T49" fmla="*/ 17 h 51"/>
                <a:gd name="T50" fmla="*/ 9 w 49"/>
                <a:gd name="T51" fmla="*/ 9 h 51"/>
                <a:gd name="T52" fmla="*/ 7 w 49"/>
                <a:gd name="T53" fmla="*/ 6 h 51"/>
                <a:gd name="T54" fmla="*/ 5 w 49"/>
                <a:gd name="T55" fmla="*/ 4 h 51"/>
                <a:gd name="T56" fmla="*/ 2 w 49"/>
                <a:gd name="T57" fmla="*/ 3 h 51"/>
                <a:gd name="T58" fmla="*/ 0 w 49"/>
                <a:gd name="T59" fmla="*/ 3 h 51"/>
                <a:gd name="T60" fmla="*/ 0 w 49"/>
                <a:gd name="T61" fmla="*/ 0 h 51"/>
                <a:gd name="T62" fmla="*/ 22 w 49"/>
                <a:gd name="T63" fmla="*/ 0 h 51"/>
                <a:gd name="T64" fmla="*/ 22 w 49"/>
                <a:gd name="T65" fmla="*/ 3 h 51"/>
                <a:gd name="T66" fmla="*/ 17 w 49"/>
                <a:gd name="T67" fmla="*/ 4 h 51"/>
                <a:gd name="T68" fmla="*/ 15 w 49"/>
                <a:gd name="T69" fmla="*/ 5 h 51"/>
                <a:gd name="T70" fmla="*/ 16 w 49"/>
                <a:gd name="T71" fmla="*/ 6 h 51"/>
                <a:gd name="T72" fmla="*/ 16 w 49"/>
                <a:gd name="T73" fmla="*/ 7 h 51"/>
                <a:gd name="T74" fmla="*/ 17 w 49"/>
                <a:gd name="T75" fmla="*/ 9 h 51"/>
                <a:gd name="T76" fmla="*/ 18 w 49"/>
                <a:gd name="T77" fmla="*/ 11 h 51"/>
                <a:gd name="T78" fmla="*/ 22 w 49"/>
                <a:gd name="T79" fmla="*/ 18 h 51"/>
                <a:gd name="T80" fmla="*/ 26 w 49"/>
                <a:gd name="T81" fmla="*/ 26 h 51"/>
                <a:gd name="T82" fmla="*/ 35 w 49"/>
                <a:gd name="T83" fmla="*/ 12 h 51"/>
                <a:gd name="T84" fmla="*/ 38 w 49"/>
                <a:gd name="T85" fmla="*/ 6 h 51"/>
                <a:gd name="T86" fmla="*/ 37 w 49"/>
                <a:gd name="T87" fmla="*/ 4 h 51"/>
                <a:gd name="T88" fmla="*/ 36 w 49"/>
                <a:gd name="T89" fmla="*/ 4 h 51"/>
                <a:gd name="T90" fmla="*/ 34 w 49"/>
                <a:gd name="T91" fmla="*/ 3 h 51"/>
                <a:gd name="T92" fmla="*/ 31 w 49"/>
                <a:gd name="T93" fmla="*/ 3 h 51"/>
                <a:gd name="T94" fmla="*/ 31 w 49"/>
                <a:gd name="T95" fmla="*/ 0 h 51"/>
                <a:gd name="T96" fmla="*/ 49 w 49"/>
                <a:gd name="T97" fmla="*/ 0 h 51"/>
                <a:gd name="T98" fmla="*/ 49 w 49"/>
                <a:gd name="T99" fmla="*/ 3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9" h="51">
                  <a:moveTo>
                    <a:pt x="49" y="3"/>
                  </a:moveTo>
                  <a:cubicBezTo>
                    <a:pt x="49" y="3"/>
                    <a:pt x="48" y="3"/>
                    <a:pt x="47" y="4"/>
                  </a:cubicBezTo>
                  <a:cubicBezTo>
                    <a:pt x="46" y="4"/>
                    <a:pt x="46" y="4"/>
                    <a:pt x="45" y="4"/>
                  </a:cubicBezTo>
                  <a:cubicBezTo>
                    <a:pt x="44" y="5"/>
                    <a:pt x="44" y="5"/>
                    <a:pt x="43" y="6"/>
                  </a:cubicBezTo>
                  <a:cubicBezTo>
                    <a:pt x="43" y="6"/>
                    <a:pt x="42" y="7"/>
                    <a:pt x="41" y="8"/>
                  </a:cubicBezTo>
                  <a:cubicBezTo>
                    <a:pt x="39" y="11"/>
                    <a:pt x="38" y="13"/>
                    <a:pt x="36" y="16"/>
                  </a:cubicBezTo>
                  <a:cubicBezTo>
                    <a:pt x="35" y="19"/>
                    <a:pt x="33" y="22"/>
                    <a:pt x="30" y="26"/>
                  </a:cubicBezTo>
                  <a:cubicBezTo>
                    <a:pt x="29" y="28"/>
                    <a:pt x="29" y="29"/>
                    <a:pt x="28" y="30"/>
                  </a:cubicBezTo>
                  <a:cubicBezTo>
                    <a:pt x="28" y="31"/>
                    <a:pt x="28" y="32"/>
                    <a:pt x="28" y="34"/>
                  </a:cubicBezTo>
                  <a:cubicBezTo>
                    <a:pt x="28" y="44"/>
                    <a:pt x="28" y="44"/>
                    <a:pt x="28" y="44"/>
                  </a:cubicBezTo>
                  <a:cubicBezTo>
                    <a:pt x="28" y="45"/>
                    <a:pt x="28" y="46"/>
                    <a:pt x="29" y="46"/>
                  </a:cubicBezTo>
                  <a:cubicBezTo>
                    <a:pt x="29" y="47"/>
                    <a:pt x="29" y="47"/>
                    <a:pt x="30" y="48"/>
                  </a:cubicBezTo>
                  <a:cubicBezTo>
                    <a:pt x="31" y="48"/>
                    <a:pt x="32" y="48"/>
                    <a:pt x="33" y="48"/>
                  </a:cubicBezTo>
                  <a:cubicBezTo>
                    <a:pt x="34" y="49"/>
                    <a:pt x="35" y="49"/>
                    <a:pt x="36" y="49"/>
                  </a:cubicBezTo>
                  <a:cubicBezTo>
                    <a:pt x="36" y="51"/>
                    <a:pt x="36" y="51"/>
                    <a:pt x="36" y="51"/>
                  </a:cubicBezTo>
                  <a:cubicBezTo>
                    <a:pt x="12" y="51"/>
                    <a:pt x="12" y="51"/>
                    <a:pt x="12" y="51"/>
                  </a:cubicBezTo>
                  <a:cubicBezTo>
                    <a:pt x="12" y="49"/>
                    <a:pt x="12" y="49"/>
                    <a:pt x="12" y="49"/>
                  </a:cubicBezTo>
                  <a:cubicBezTo>
                    <a:pt x="13" y="49"/>
                    <a:pt x="14" y="49"/>
                    <a:pt x="15" y="49"/>
                  </a:cubicBezTo>
                  <a:cubicBezTo>
                    <a:pt x="17" y="48"/>
                    <a:pt x="18" y="48"/>
                    <a:pt x="18" y="48"/>
                  </a:cubicBezTo>
                  <a:cubicBezTo>
                    <a:pt x="19" y="48"/>
                    <a:pt x="20" y="47"/>
                    <a:pt x="20" y="47"/>
                  </a:cubicBezTo>
                  <a:cubicBezTo>
                    <a:pt x="20" y="46"/>
                    <a:pt x="20" y="45"/>
                    <a:pt x="20" y="44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0" y="32"/>
                    <a:pt x="20" y="31"/>
                    <a:pt x="20" y="30"/>
                  </a:cubicBezTo>
                  <a:cubicBezTo>
                    <a:pt x="19" y="29"/>
                    <a:pt x="19" y="28"/>
                    <a:pt x="18" y="26"/>
                  </a:cubicBezTo>
                  <a:cubicBezTo>
                    <a:pt x="17" y="24"/>
                    <a:pt x="15" y="21"/>
                    <a:pt x="13" y="17"/>
                  </a:cubicBezTo>
                  <a:cubicBezTo>
                    <a:pt x="12" y="14"/>
                    <a:pt x="10" y="11"/>
                    <a:pt x="9" y="9"/>
                  </a:cubicBezTo>
                  <a:cubicBezTo>
                    <a:pt x="8" y="8"/>
                    <a:pt x="7" y="7"/>
                    <a:pt x="7" y="6"/>
                  </a:cubicBezTo>
                  <a:cubicBezTo>
                    <a:pt x="6" y="5"/>
                    <a:pt x="5" y="5"/>
                    <a:pt x="5" y="4"/>
                  </a:cubicBezTo>
                  <a:cubicBezTo>
                    <a:pt x="4" y="4"/>
                    <a:pt x="3" y="4"/>
                    <a:pt x="2" y="3"/>
                  </a:cubicBezTo>
                  <a:cubicBezTo>
                    <a:pt x="2" y="3"/>
                    <a:pt x="1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0" y="3"/>
                    <a:pt x="18" y="3"/>
                    <a:pt x="17" y="4"/>
                  </a:cubicBezTo>
                  <a:cubicBezTo>
                    <a:pt x="16" y="4"/>
                    <a:pt x="15" y="4"/>
                    <a:pt x="15" y="5"/>
                  </a:cubicBezTo>
                  <a:cubicBezTo>
                    <a:pt x="15" y="5"/>
                    <a:pt x="15" y="5"/>
                    <a:pt x="16" y="6"/>
                  </a:cubicBezTo>
                  <a:cubicBezTo>
                    <a:pt x="16" y="6"/>
                    <a:pt x="16" y="6"/>
                    <a:pt x="16" y="7"/>
                  </a:cubicBezTo>
                  <a:cubicBezTo>
                    <a:pt x="16" y="7"/>
                    <a:pt x="17" y="8"/>
                    <a:pt x="17" y="9"/>
                  </a:cubicBezTo>
                  <a:cubicBezTo>
                    <a:pt x="18" y="10"/>
                    <a:pt x="18" y="11"/>
                    <a:pt x="18" y="11"/>
                  </a:cubicBezTo>
                  <a:cubicBezTo>
                    <a:pt x="20" y="13"/>
                    <a:pt x="21" y="16"/>
                    <a:pt x="22" y="18"/>
                  </a:cubicBezTo>
                  <a:cubicBezTo>
                    <a:pt x="23" y="20"/>
                    <a:pt x="25" y="23"/>
                    <a:pt x="26" y="26"/>
                  </a:cubicBezTo>
                  <a:cubicBezTo>
                    <a:pt x="30" y="20"/>
                    <a:pt x="33" y="15"/>
                    <a:pt x="35" y="12"/>
                  </a:cubicBezTo>
                  <a:cubicBezTo>
                    <a:pt x="37" y="8"/>
                    <a:pt x="38" y="6"/>
                    <a:pt x="38" y="6"/>
                  </a:cubicBezTo>
                  <a:cubicBezTo>
                    <a:pt x="38" y="5"/>
                    <a:pt x="38" y="5"/>
                    <a:pt x="37" y="4"/>
                  </a:cubicBezTo>
                  <a:cubicBezTo>
                    <a:pt x="37" y="4"/>
                    <a:pt x="36" y="4"/>
                    <a:pt x="36" y="4"/>
                  </a:cubicBezTo>
                  <a:cubicBezTo>
                    <a:pt x="35" y="3"/>
                    <a:pt x="34" y="3"/>
                    <a:pt x="34" y="3"/>
                  </a:cubicBezTo>
                  <a:cubicBezTo>
                    <a:pt x="33" y="3"/>
                    <a:pt x="32" y="3"/>
                    <a:pt x="31" y="3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49" y="0"/>
                    <a:pt x="49" y="0"/>
                    <a:pt x="49" y="0"/>
                  </a:cubicBezTo>
                  <a:lnTo>
                    <a:pt x="49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" name="Freeform 44"/>
            <p:cNvSpPr/>
            <p:nvPr userDrawn="1"/>
          </p:nvSpPr>
          <p:spPr bwMode="auto">
            <a:xfrm>
              <a:off x="2306589" y="714797"/>
              <a:ext cx="327025" cy="461963"/>
            </a:xfrm>
            <a:custGeom>
              <a:avLst/>
              <a:gdLst>
                <a:gd name="T0" fmla="*/ 67 w 87"/>
                <a:gd name="T1" fmla="*/ 93 h 122"/>
                <a:gd name="T2" fmla="*/ 63 w 87"/>
                <a:gd name="T3" fmla="*/ 93 h 122"/>
                <a:gd name="T4" fmla="*/ 50 w 87"/>
                <a:gd name="T5" fmla="*/ 98 h 122"/>
                <a:gd name="T6" fmla="*/ 33 w 87"/>
                <a:gd name="T7" fmla="*/ 98 h 122"/>
                <a:gd name="T8" fmla="*/ 33 w 87"/>
                <a:gd name="T9" fmla="*/ 97 h 122"/>
                <a:gd name="T10" fmla="*/ 44 w 87"/>
                <a:gd name="T11" fmla="*/ 86 h 122"/>
                <a:gd name="T12" fmla="*/ 44 w 87"/>
                <a:gd name="T13" fmla="*/ 73 h 122"/>
                <a:gd name="T14" fmla="*/ 59 w 87"/>
                <a:gd name="T15" fmla="*/ 68 h 122"/>
                <a:gd name="T16" fmla="*/ 71 w 87"/>
                <a:gd name="T17" fmla="*/ 63 h 122"/>
                <a:gd name="T18" fmla="*/ 80 w 87"/>
                <a:gd name="T19" fmla="*/ 51 h 122"/>
                <a:gd name="T20" fmla="*/ 81 w 87"/>
                <a:gd name="T21" fmla="*/ 44 h 122"/>
                <a:gd name="T22" fmla="*/ 81 w 87"/>
                <a:gd name="T23" fmla="*/ 41 h 122"/>
                <a:gd name="T24" fmla="*/ 68 w 87"/>
                <a:gd name="T25" fmla="*/ 36 h 122"/>
                <a:gd name="T26" fmla="*/ 64 w 87"/>
                <a:gd name="T27" fmla="*/ 31 h 122"/>
                <a:gd name="T28" fmla="*/ 63 w 87"/>
                <a:gd name="T29" fmla="*/ 28 h 122"/>
                <a:gd name="T30" fmla="*/ 62 w 87"/>
                <a:gd name="T31" fmla="*/ 27 h 122"/>
                <a:gd name="T32" fmla="*/ 58 w 87"/>
                <a:gd name="T33" fmla="*/ 28 h 122"/>
                <a:gd name="T34" fmla="*/ 57 w 87"/>
                <a:gd name="T35" fmla="*/ 29 h 122"/>
                <a:gd name="T36" fmla="*/ 57 w 87"/>
                <a:gd name="T37" fmla="*/ 30 h 122"/>
                <a:gd name="T38" fmla="*/ 57 w 87"/>
                <a:gd name="T39" fmla="*/ 41 h 122"/>
                <a:gd name="T40" fmla="*/ 49 w 87"/>
                <a:gd name="T41" fmla="*/ 46 h 122"/>
                <a:gd name="T42" fmla="*/ 44 w 87"/>
                <a:gd name="T43" fmla="*/ 52 h 122"/>
                <a:gd name="T44" fmla="*/ 39 w 87"/>
                <a:gd name="T45" fmla="*/ 50 h 122"/>
                <a:gd name="T46" fmla="*/ 22 w 87"/>
                <a:gd name="T47" fmla="*/ 8 h 122"/>
                <a:gd name="T48" fmla="*/ 13 w 87"/>
                <a:gd name="T49" fmla="*/ 0 h 122"/>
                <a:gd name="T50" fmla="*/ 9 w 87"/>
                <a:gd name="T51" fmla="*/ 11 h 122"/>
                <a:gd name="T52" fmla="*/ 9 w 87"/>
                <a:gd name="T53" fmla="*/ 13 h 122"/>
                <a:gd name="T54" fmla="*/ 3 w 87"/>
                <a:gd name="T55" fmla="*/ 38 h 122"/>
                <a:gd name="T56" fmla="*/ 0 w 87"/>
                <a:gd name="T57" fmla="*/ 53 h 122"/>
                <a:gd name="T58" fmla="*/ 7 w 87"/>
                <a:gd name="T59" fmla="*/ 81 h 122"/>
                <a:gd name="T60" fmla="*/ 8 w 87"/>
                <a:gd name="T61" fmla="*/ 91 h 122"/>
                <a:gd name="T62" fmla="*/ 21 w 87"/>
                <a:gd name="T63" fmla="*/ 117 h 122"/>
                <a:gd name="T64" fmla="*/ 41 w 87"/>
                <a:gd name="T65" fmla="*/ 119 h 122"/>
                <a:gd name="T66" fmla="*/ 46 w 87"/>
                <a:gd name="T67" fmla="*/ 115 h 122"/>
                <a:gd name="T68" fmla="*/ 53 w 87"/>
                <a:gd name="T69" fmla="*/ 115 h 122"/>
                <a:gd name="T70" fmla="*/ 72 w 87"/>
                <a:gd name="T71" fmla="*/ 110 h 122"/>
                <a:gd name="T72" fmla="*/ 82 w 87"/>
                <a:gd name="T73" fmla="*/ 104 h 122"/>
                <a:gd name="T74" fmla="*/ 87 w 87"/>
                <a:gd name="T75" fmla="*/ 94 h 122"/>
                <a:gd name="T76" fmla="*/ 86 w 87"/>
                <a:gd name="T77" fmla="*/ 88 h 122"/>
                <a:gd name="T78" fmla="*/ 67 w 87"/>
                <a:gd name="T79" fmla="*/ 9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87" h="122">
                  <a:moveTo>
                    <a:pt x="67" y="93"/>
                  </a:moveTo>
                  <a:cubicBezTo>
                    <a:pt x="66" y="93"/>
                    <a:pt x="64" y="93"/>
                    <a:pt x="63" y="93"/>
                  </a:cubicBezTo>
                  <a:cubicBezTo>
                    <a:pt x="59" y="95"/>
                    <a:pt x="54" y="96"/>
                    <a:pt x="50" y="98"/>
                  </a:cubicBezTo>
                  <a:cubicBezTo>
                    <a:pt x="45" y="99"/>
                    <a:pt x="38" y="102"/>
                    <a:pt x="33" y="98"/>
                  </a:cubicBezTo>
                  <a:cubicBezTo>
                    <a:pt x="33" y="98"/>
                    <a:pt x="33" y="98"/>
                    <a:pt x="33" y="97"/>
                  </a:cubicBezTo>
                  <a:cubicBezTo>
                    <a:pt x="37" y="93"/>
                    <a:pt x="37" y="90"/>
                    <a:pt x="44" y="86"/>
                  </a:cubicBezTo>
                  <a:cubicBezTo>
                    <a:pt x="44" y="82"/>
                    <a:pt x="46" y="76"/>
                    <a:pt x="44" y="73"/>
                  </a:cubicBezTo>
                  <a:cubicBezTo>
                    <a:pt x="44" y="66"/>
                    <a:pt x="53" y="69"/>
                    <a:pt x="59" y="68"/>
                  </a:cubicBezTo>
                  <a:cubicBezTo>
                    <a:pt x="63" y="67"/>
                    <a:pt x="68" y="65"/>
                    <a:pt x="71" y="63"/>
                  </a:cubicBezTo>
                  <a:cubicBezTo>
                    <a:pt x="75" y="61"/>
                    <a:pt x="78" y="56"/>
                    <a:pt x="80" y="51"/>
                  </a:cubicBezTo>
                  <a:cubicBezTo>
                    <a:pt x="81" y="50"/>
                    <a:pt x="80" y="46"/>
                    <a:pt x="81" y="44"/>
                  </a:cubicBezTo>
                  <a:cubicBezTo>
                    <a:pt x="81" y="43"/>
                    <a:pt x="81" y="42"/>
                    <a:pt x="81" y="41"/>
                  </a:cubicBezTo>
                  <a:cubicBezTo>
                    <a:pt x="81" y="40"/>
                    <a:pt x="70" y="37"/>
                    <a:pt x="68" y="36"/>
                  </a:cubicBezTo>
                  <a:cubicBezTo>
                    <a:pt x="67" y="35"/>
                    <a:pt x="64" y="33"/>
                    <a:pt x="64" y="31"/>
                  </a:cubicBezTo>
                  <a:cubicBezTo>
                    <a:pt x="63" y="30"/>
                    <a:pt x="64" y="29"/>
                    <a:pt x="63" y="28"/>
                  </a:cubicBezTo>
                  <a:cubicBezTo>
                    <a:pt x="63" y="27"/>
                    <a:pt x="62" y="27"/>
                    <a:pt x="62" y="27"/>
                  </a:cubicBezTo>
                  <a:cubicBezTo>
                    <a:pt x="59" y="27"/>
                    <a:pt x="59" y="27"/>
                    <a:pt x="58" y="28"/>
                  </a:cubicBezTo>
                  <a:cubicBezTo>
                    <a:pt x="58" y="29"/>
                    <a:pt x="57" y="29"/>
                    <a:pt x="57" y="29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7" y="34"/>
                    <a:pt x="57" y="37"/>
                    <a:pt x="57" y="41"/>
                  </a:cubicBezTo>
                  <a:cubicBezTo>
                    <a:pt x="56" y="43"/>
                    <a:pt x="51" y="45"/>
                    <a:pt x="49" y="46"/>
                  </a:cubicBezTo>
                  <a:cubicBezTo>
                    <a:pt x="47" y="48"/>
                    <a:pt x="45" y="50"/>
                    <a:pt x="44" y="52"/>
                  </a:cubicBezTo>
                  <a:cubicBezTo>
                    <a:pt x="41" y="52"/>
                    <a:pt x="41" y="51"/>
                    <a:pt x="39" y="50"/>
                  </a:cubicBezTo>
                  <a:cubicBezTo>
                    <a:pt x="36" y="32"/>
                    <a:pt x="34" y="17"/>
                    <a:pt x="22" y="8"/>
                  </a:cubicBezTo>
                  <a:cubicBezTo>
                    <a:pt x="19" y="6"/>
                    <a:pt x="17" y="2"/>
                    <a:pt x="13" y="0"/>
                  </a:cubicBezTo>
                  <a:cubicBezTo>
                    <a:pt x="12" y="4"/>
                    <a:pt x="10" y="7"/>
                    <a:pt x="9" y="11"/>
                  </a:cubicBezTo>
                  <a:cubicBezTo>
                    <a:pt x="9" y="12"/>
                    <a:pt x="9" y="13"/>
                    <a:pt x="9" y="13"/>
                  </a:cubicBezTo>
                  <a:cubicBezTo>
                    <a:pt x="7" y="21"/>
                    <a:pt x="5" y="30"/>
                    <a:pt x="3" y="38"/>
                  </a:cubicBezTo>
                  <a:cubicBezTo>
                    <a:pt x="3" y="40"/>
                    <a:pt x="0" y="51"/>
                    <a:pt x="0" y="53"/>
                  </a:cubicBezTo>
                  <a:cubicBezTo>
                    <a:pt x="2" y="62"/>
                    <a:pt x="5" y="73"/>
                    <a:pt x="7" y="81"/>
                  </a:cubicBezTo>
                  <a:cubicBezTo>
                    <a:pt x="8" y="85"/>
                    <a:pt x="7" y="88"/>
                    <a:pt x="8" y="91"/>
                  </a:cubicBezTo>
                  <a:cubicBezTo>
                    <a:pt x="10" y="98"/>
                    <a:pt x="16" y="114"/>
                    <a:pt x="21" y="117"/>
                  </a:cubicBezTo>
                  <a:cubicBezTo>
                    <a:pt x="26" y="120"/>
                    <a:pt x="34" y="122"/>
                    <a:pt x="41" y="119"/>
                  </a:cubicBezTo>
                  <a:cubicBezTo>
                    <a:pt x="43" y="118"/>
                    <a:pt x="45" y="115"/>
                    <a:pt x="46" y="115"/>
                  </a:cubicBezTo>
                  <a:cubicBezTo>
                    <a:pt x="49" y="115"/>
                    <a:pt x="51" y="115"/>
                    <a:pt x="53" y="115"/>
                  </a:cubicBezTo>
                  <a:cubicBezTo>
                    <a:pt x="59" y="113"/>
                    <a:pt x="66" y="111"/>
                    <a:pt x="72" y="110"/>
                  </a:cubicBezTo>
                  <a:cubicBezTo>
                    <a:pt x="74" y="109"/>
                    <a:pt x="80" y="106"/>
                    <a:pt x="82" y="104"/>
                  </a:cubicBezTo>
                  <a:cubicBezTo>
                    <a:pt x="84" y="102"/>
                    <a:pt x="84" y="97"/>
                    <a:pt x="87" y="94"/>
                  </a:cubicBezTo>
                  <a:cubicBezTo>
                    <a:pt x="87" y="91"/>
                    <a:pt x="87" y="90"/>
                    <a:pt x="86" y="88"/>
                  </a:cubicBezTo>
                  <a:cubicBezTo>
                    <a:pt x="78" y="88"/>
                    <a:pt x="73" y="91"/>
                    <a:pt x="67" y="9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" name="Freeform 45"/>
            <p:cNvSpPr>
              <a:spLocks noEditPoints="1"/>
            </p:cNvSpPr>
            <p:nvPr userDrawn="1"/>
          </p:nvSpPr>
          <p:spPr bwMode="auto">
            <a:xfrm>
              <a:off x="1919239" y="627485"/>
              <a:ext cx="282575" cy="644525"/>
            </a:xfrm>
            <a:custGeom>
              <a:avLst/>
              <a:gdLst>
                <a:gd name="T0" fmla="*/ 74 w 75"/>
                <a:gd name="T1" fmla="*/ 59 h 170"/>
                <a:gd name="T2" fmla="*/ 73 w 75"/>
                <a:gd name="T3" fmla="*/ 42 h 170"/>
                <a:gd name="T4" fmla="*/ 72 w 75"/>
                <a:gd name="T5" fmla="*/ 30 h 170"/>
                <a:gd name="T6" fmla="*/ 42 w 75"/>
                <a:gd name="T7" fmla="*/ 7 h 170"/>
                <a:gd name="T8" fmla="*/ 33 w 75"/>
                <a:gd name="T9" fmla="*/ 1 h 170"/>
                <a:gd name="T10" fmla="*/ 30 w 75"/>
                <a:gd name="T11" fmla="*/ 4 h 170"/>
                <a:gd name="T12" fmla="*/ 37 w 75"/>
                <a:gd name="T13" fmla="*/ 16 h 170"/>
                <a:gd name="T14" fmla="*/ 42 w 75"/>
                <a:gd name="T15" fmla="*/ 23 h 170"/>
                <a:gd name="T16" fmla="*/ 51 w 75"/>
                <a:gd name="T17" fmla="*/ 35 h 170"/>
                <a:gd name="T18" fmla="*/ 52 w 75"/>
                <a:gd name="T19" fmla="*/ 71 h 170"/>
                <a:gd name="T20" fmla="*/ 52 w 75"/>
                <a:gd name="T21" fmla="*/ 80 h 170"/>
                <a:gd name="T22" fmla="*/ 51 w 75"/>
                <a:gd name="T23" fmla="*/ 90 h 170"/>
                <a:gd name="T24" fmla="*/ 44 w 75"/>
                <a:gd name="T25" fmla="*/ 86 h 170"/>
                <a:gd name="T26" fmla="*/ 39 w 75"/>
                <a:gd name="T27" fmla="*/ 85 h 170"/>
                <a:gd name="T28" fmla="*/ 33 w 75"/>
                <a:gd name="T29" fmla="*/ 81 h 170"/>
                <a:gd name="T30" fmla="*/ 26 w 75"/>
                <a:gd name="T31" fmla="*/ 80 h 170"/>
                <a:gd name="T32" fmla="*/ 17 w 75"/>
                <a:gd name="T33" fmla="*/ 77 h 170"/>
                <a:gd name="T34" fmla="*/ 14 w 75"/>
                <a:gd name="T35" fmla="*/ 79 h 170"/>
                <a:gd name="T36" fmla="*/ 19 w 75"/>
                <a:gd name="T37" fmla="*/ 88 h 170"/>
                <a:gd name="T38" fmla="*/ 19 w 75"/>
                <a:gd name="T39" fmla="*/ 91 h 170"/>
                <a:gd name="T40" fmla="*/ 21 w 75"/>
                <a:gd name="T41" fmla="*/ 101 h 170"/>
                <a:gd name="T42" fmla="*/ 18 w 75"/>
                <a:gd name="T43" fmla="*/ 112 h 170"/>
                <a:gd name="T44" fmla="*/ 2 w 75"/>
                <a:gd name="T45" fmla="*/ 143 h 170"/>
                <a:gd name="T46" fmla="*/ 1 w 75"/>
                <a:gd name="T47" fmla="*/ 144 h 170"/>
                <a:gd name="T48" fmla="*/ 1 w 75"/>
                <a:gd name="T49" fmla="*/ 146 h 170"/>
                <a:gd name="T50" fmla="*/ 6 w 75"/>
                <a:gd name="T51" fmla="*/ 169 h 170"/>
                <a:gd name="T52" fmla="*/ 7 w 75"/>
                <a:gd name="T53" fmla="*/ 170 h 170"/>
                <a:gd name="T54" fmla="*/ 15 w 75"/>
                <a:gd name="T55" fmla="*/ 170 h 170"/>
                <a:gd name="T56" fmla="*/ 24 w 75"/>
                <a:gd name="T57" fmla="*/ 161 h 170"/>
                <a:gd name="T58" fmla="*/ 36 w 75"/>
                <a:gd name="T59" fmla="*/ 153 h 170"/>
                <a:gd name="T60" fmla="*/ 38 w 75"/>
                <a:gd name="T61" fmla="*/ 151 h 170"/>
                <a:gd name="T62" fmla="*/ 50 w 75"/>
                <a:gd name="T63" fmla="*/ 141 h 170"/>
                <a:gd name="T64" fmla="*/ 51 w 75"/>
                <a:gd name="T65" fmla="*/ 141 h 170"/>
                <a:gd name="T66" fmla="*/ 51 w 75"/>
                <a:gd name="T67" fmla="*/ 147 h 170"/>
                <a:gd name="T68" fmla="*/ 53 w 75"/>
                <a:gd name="T69" fmla="*/ 165 h 170"/>
                <a:gd name="T70" fmla="*/ 58 w 75"/>
                <a:gd name="T71" fmla="*/ 164 h 170"/>
                <a:gd name="T72" fmla="*/ 65 w 75"/>
                <a:gd name="T73" fmla="*/ 154 h 170"/>
                <a:gd name="T74" fmla="*/ 72 w 75"/>
                <a:gd name="T75" fmla="*/ 124 h 170"/>
                <a:gd name="T76" fmla="*/ 72 w 75"/>
                <a:gd name="T77" fmla="*/ 113 h 170"/>
                <a:gd name="T78" fmla="*/ 74 w 75"/>
                <a:gd name="T79" fmla="*/ 80 h 170"/>
                <a:gd name="T80" fmla="*/ 75 w 75"/>
                <a:gd name="T81" fmla="*/ 66 h 170"/>
                <a:gd name="T82" fmla="*/ 74 w 75"/>
                <a:gd name="T83" fmla="*/ 59 h 170"/>
                <a:gd name="T84" fmla="*/ 51 w 75"/>
                <a:gd name="T85" fmla="*/ 122 h 170"/>
                <a:gd name="T86" fmla="*/ 51 w 75"/>
                <a:gd name="T87" fmla="*/ 128 h 170"/>
                <a:gd name="T88" fmla="*/ 44 w 75"/>
                <a:gd name="T89" fmla="*/ 132 h 170"/>
                <a:gd name="T90" fmla="*/ 40 w 75"/>
                <a:gd name="T91" fmla="*/ 136 h 170"/>
                <a:gd name="T92" fmla="*/ 31 w 75"/>
                <a:gd name="T93" fmla="*/ 139 h 170"/>
                <a:gd name="T94" fmla="*/ 24 w 75"/>
                <a:gd name="T95" fmla="*/ 144 h 170"/>
                <a:gd name="T96" fmla="*/ 13 w 75"/>
                <a:gd name="T97" fmla="*/ 146 h 170"/>
                <a:gd name="T98" fmla="*/ 12 w 75"/>
                <a:gd name="T99" fmla="*/ 145 h 170"/>
                <a:gd name="T100" fmla="*/ 17 w 75"/>
                <a:gd name="T101" fmla="*/ 135 h 170"/>
                <a:gd name="T102" fmla="*/ 30 w 75"/>
                <a:gd name="T103" fmla="*/ 118 h 170"/>
                <a:gd name="T104" fmla="*/ 31 w 75"/>
                <a:gd name="T105" fmla="*/ 115 h 170"/>
                <a:gd name="T106" fmla="*/ 36 w 75"/>
                <a:gd name="T107" fmla="*/ 108 h 170"/>
                <a:gd name="T108" fmla="*/ 49 w 75"/>
                <a:gd name="T109" fmla="*/ 99 h 170"/>
                <a:gd name="T110" fmla="*/ 51 w 75"/>
                <a:gd name="T111" fmla="*/ 99 h 170"/>
                <a:gd name="T112" fmla="*/ 51 w 75"/>
                <a:gd name="T113" fmla="*/ 114 h 170"/>
                <a:gd name="T114" fmla="*/ 51 w 75"/>
                <a:gd name="T115" fmla="*/ 122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5" h="170">
                  <a:moveTo>
                    <a:pt x="74" y="59"/>
                  </a:moveTo>
                  <a:cubicBezTo>
                    <a:pt x="74" y="53"/>
                    <a:pt x="74" y="46"/>
                    <a:pt x="73" y="42"/>
                  </a:cubicBezTo>
                  <a:cubicBezTo>
                    <a:pt x="72" y="38"/>
                    <a:pt x="74" y="33"/>
                    <a:pt x="72" y="30"/>
                  </a:cubicBezTo>
                  <a:cubicBezTo>
                    <a:pt x="68" y="20"/>
                    <a:pt x="51" y="12"/>
                    <a:pt x="42" y="7"/>
                  </a:cubicBezTo>
                  <a:cubicBezTo>
                    <a:pt x="38" y="5"/>
                    <a:pt x="38" y="2"/>
                    <a:pt x="33" y="1"/>
                  </a:cubicBezTo>
                  <a:cubicBezTo>
                    <a:pt x="32" y="0"/>
                    <a:pt x="30" y="3"/>
                    <a:pt x="30" y="4"/>
                  </a:cubicBezTo>
                  <a:cubicBezTo>
                    <a:pt x="29" y="10"/>
                    <a:pt x="34" y="12"/>
                    <a:pt x="37" y="16"/>
                  </a:cubicBezTo>
                  <a:cubicBezTo>
                    <a:pt x="39" y="18"/>
                    <a:pt x="40" y="21"/>
                    <a:pt x="42" y="23"/>
                  </a:cubicBezTo>
                  <a:cubicBezTo>
                    <a:pt x="45" y="27"/>
                    <a:pt x="49" y="30"/>
                    <a:pt x="51" y="35"/>
                  </a:cubicBezTo>
                  <a:cubicBezTo>
                    <a:pt x="54" y="43"/>
                    <a:pt x="54" y="63"/>
                    <a:pt x="52" y="71"/>
                  </a:cubicBezTo>
                  <a:cubicBezTo>
                    <a:pt x="52" y="74"/>
                    <a:pt x="52" y="77"/>
                    <a:pt x="52" y="80"/>
                  </a:cubicBezTo>
                  <a:cubicBezTo>
                    <a:pt x="52" y="84"/>
                    <a:pt x="51" y="87"/>
                    <a:pt x="51" y="90"/>
                  </a:cubicBezTo>
                  <a:cubicBezTo>
                    <a:pt x="49" y="89"/>
                    <a:pt x="47" y="87"/>
                    <a:pt x="44" y="86"/>
                  </a:cubicBezTo>
                  <a:cubicBezTo>
                    <a:pt x="43" y="86"/>
                    <a:pt x="41" y="85"/>
                    <a:pt x="39" y="85"/>
                  </a:cubicBezTo>
                  <a:cubicBezTo>
                    <a:pt x="37" y="84"/>
                    <a:pt x="36" y="82"/>
                    <a:pt x="33" y="81"/>
                  </a:cubicBezTo>
                  <a:cubicBezTo>
                    <a:pt x="31" y="80"/>
                    <a:pt x="28" y="81"/>
                    <a:pt x="26" y="80"/>
                  </a:cubicBezTo>
                  <a:cubicBezTo>
                    <a:pt x="23" y="79"/>
                    <a:pt x="22" y="77"/>
                    <a:pt x="17" y="77"/>
                  </a:cubicBezTo>
                  <a:cubicBezTo>
                    <a:pt x="16" y="77"/>
                    <a:pt x="14" y="78"/>
                    <a:pt x="14" y="79"/>
                  </a:cubicBezTo>
                  <a:cubicBezTo>
                    <a:pt x="15" y="83"/>
                    <a:pt x="18" y="84"/>
                    <a:pt x="19" y="88"/>
                  </a:cubicBezTo>
                  <a:cubicBezTo>
                    <a:pt x="19" y="89"/>
                    <a:pt x="19" y="90"/>
                    <a:pt x="19" y="91"/>
                  </a:cubicBezTo>
                  <a:cubicBezTo>
                    <a:pt x="20" y="94"/>
                    <a:pt x="21" y="98"/>
                    <a:pt x="21" y="101"/>
                  </a:cubicBezTo>
                  <a:cubicBezTo>
                    <a:pt x="22" y="106"/>
                    <a:pt x="19" y="109"/>
                    <a:pt x="18" y="112"/>
                  </a:cubicBezTo>
                  <a:cubicBezTo>
                    <a:pt x="14" y="124"/>
                    <a:pt x="12" y="137"/>
                    <a:pt x="2" y="143"/>
                  </a:cubicBezTo>
                  <a:cubicBezTo>
                    <a:pt x="2" y="144"/>
                    <a:pt x="2" y="144"/>
                    <a:pt x="1" y="144"/>
                  </a:cubicBezTo>
                  <a:cubicBezTo>
                    <a:pt x="1" y="145"/>
                    <a:pt x="1" y="146"/>
                    <a:pt x="1" y="146"/>
                  </a:cubicBezTo>
                  <a:cubicBezTo>
                    <a:pt x="1" y="153"/>
                    <a:pt x="0" y="167"/>
                    <a:pt x="6" y="169"/>
                  </a:cubicBezTo>
                  <a:cubicBezTo>
                    <a:pt x="7" y="170"/>
                    <a:pt x="7" y="170"/>
                    <a:pt x="7" y="170"/>
                  </a:cubicBezTo>
                  <a:cubicBezTo>
                    <a:pt x="8" y="170"/>
                    <a:pt x="14" y="170"/>
                    <a:pt x="15" y="170"/>
                  </a:cubicBezTo>
                  <a:cubicBezTo>
                    <a:pt x="17" y="169"/>
                    <a:pt x="21" y="162"/>
                    <a:pt x="24" y="161"/>
                  </a:cubicBezTo>
                  <a:cubicBezTo>
                    <a:pt x="28" y="158"/>
                    <a:pt x="32" y="156"/>
                    <a:pt x="36" y="153"/>
                  </a:cubicBezTo>
                  <a:cubicBezTo>
                    <a:pt x="37" y="152"/>
                    <a:pt x="38" y="151"/>
                    <a:pt x="38" y="151"/>
                  </a:cubicBezTo>
                  <a:cubicBezTo>
                    <a:pt x="42" y="148"/>
                    <a:pt x="46" y="144"/>
                    <a:pt x="50" y="141"/>
                  </a:cubicBezTo>
                  <a:cubicBezTo>
                    <a:pt x="50" y="141"/>
                    <a:pt x="51" y="141"/>
                    <a:pt x="51" y="141"/>
                  </a:cubicBezTo>
                  <a:cubicBezTo>
                    <a:pt x="51" y="142"/>
                    <a:pt x="52" y="146"/>
                    <a:pt x="51" y="147"/>
                  </a:cubicBezTo>
                  <a:cubicBezTo>
                    <a:pt x="51" y="155"/>
                    <a:pt x="50" y="160"/>
                    <a:pt x="53" y="165"/>
                  </a:cubicBezTo>
                  <a:cubicBezTo>
                    <a:pt x="55" y="165"/>
                    <a:pt x="57" y="165"/>
                    <a:pt x="58" y="164"/>
                  </a:cubicBezTo>
                  <a:cubicBezTo>
                    <a:pt x="62" y="163"/>
                    <a:pt x="63" y="157"/>
                    <a:pt x="65" y="154"/>
                  </a:cubicBezTo>
                  <a:cubicBezTo>
                    <a:pt x="69" y="145"/>
                    <a:pt x="70" y="134"/>
                    <a:pt x="72" y="124"/>
                  </a:cubicBezTo>
                  <a:cubicBezTo>
                    <a:pt x="72" y="120"/>
                    <a:pt x="72" y="117"/>
                    <a:pt x="72" y="113"/>
                  </a:cubicBezTo>
                  <a:cubicBezTo>
                    <a:pt x="75" y="103"/>
                    <a:pt x="74" y="91"/>
                    <a:pt x="74" y="80"/>
                  </a:cubicBezTo>
                  <a:cubicBezTo>
                    <a:pt x="74" y="75"/>
                    <a:pt x="74" y="71"/>
                    <a:pt x="75" y="66"/>
                  </a:cubicBezTo>
                  <a:cubicBezTo>
                    <a:pt x="74" y="64"/>
                    <a:pt x="74" y="61"/>
                    <a:pt x="74" y="59"/>
                  </a:cubicBezTo>
                  <a:close/>
                  <a:moveTo>
                    <a:pt x="51" y="122"/>
                  </a:moveTo>
                  <a:cubicBezTo>
                    <a:pt x="51" y="124"/>
                    <a:pt x="51" y="126"/>
                    <a:pt x="51" y="128"/>
                  </a:cubicBezTo>
                  <a:cubicBezTo>
                    <a:pt x="50" y="130"/>
                    <a:pt x="46" y="131"/>
                    <a:pt x="44" y="132"/>
                  </a:cubicBezTo>
                  <a:cubicBezTo>
                    <a:pt x="43" y="133"/>
                    <a:pt x="41" y="135"/>
                    <a:pt x="40" y="136"/>
                  </a:cubicBezTo>
                  <a:cubicBezTo>
                    <a:pt x="37" y="137"/>
                    <a:pt x="34" y="137"/>
                    <a:pt x="31" y="139"/>
                  </a:cubicBezTo>
                  <a:cubicBezTo>
                    <a:pt x="29" y="140"/>
                    <a:pt x="26" y="142"/>
                    <a:pt x="24" y="144"/>
                  </a:cubicBezTo>
                  <a:cubicBezTo>
                    <a:pt x="22" y="145"/>
                    <a:pt x="16" y="148"/>
                    <a:pt x="13" y="146"/>
                  </a:cubicBezTo>
                  <a:cubicBezTo>
                    <a:pt x="12" y="146"/>
                    <a:pt x="12" y="145"/>
                    <a:pt x="12" y="145"/>
                  </a:cubicBezTo>
                  <a:cubicBezTo>
                    <a:pt x="12" y="141"/>
                    <a:pt x="15" y="138"/>
                    <a:pt x="17" y="135"/>
                  </a:cubicBezTo>
                  <a:cubicBezTo>
                    <a:pt x="21" y="129"/>
                    <a:pt x="26" y="124"/>
                    <a:pt x="30" y="118"/>
                  </a:cubicBezTo>
                  <a:cubicBezTo>
                    <a:pt x="30" y="117"/>
                    <a:pt x="31" y="116"/>
                    <a:pt x="31" y="115"/>
                  </a:cubicBezTo>
                  <a:cubicBezTo>
                    <a:pt x="32" y="113"/>
                    <a:pt x="35" y="111"/>
                    <a:pt x="36" y="108"/>
                  </a:cubicBezTo>
                  <a:cubicBezTo>
                    <a:pt x="44" y="108"/>
                    <a:pt x="48" y="104"/>
                    <a:pt x="49" y="99"/>
                  </a:cubicBezTo>
                  <a:cubicBezTo>
                    <a:pt x="50" y="99"/>
                    <a:pt x="51" y="99"/>
                    <a:pt x="51" y="99"/>
                  </a:cubicBezTo>
                  <a:cubicBezTo>
                    <a:pt x="51" y="104"/>
                    <a:pt x="52" y="109"/>
                    <a:pt x="51" y="114"/>
                  </a:cubicBezTo>
                  <a:cubicBezTo>
                    <a:pt x="51" y="117"/>
                    <a:pt x="52" y="121"/>
                    <a:pt x="51" y="12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9" name="Freeform 46"/>
            <p:cNvSpPr/>
            <p:nvPr userDrawn="1"/>
          </p:nvSpPr>
          <p:spPr bwMode="auto">
            <a:xfrm>
              <a:off x="4246514" y="684635"/>
              <a:ext cx="158750" cy="219075"/>
            </a:xfrm>
            <a:custGeom>
              <a:avLst/>
              <a:gdLst>
                <a:gd name="T0" fmla="*/ 14 w 42"/>
                <a:gd name="T1" fmla="*/ 25 h 58"/>
                <a:gd name="T2" fmla="*/ 19 w 42"/>
                <a:gd name="T3" fmla="*/ 30 h 58"/>
                <a:gd name="T4" fmla="*/ 28 w 42"/>
                <a:gd name="T5" fmla="*/ 58 h 58"/>
                <a:gd name="T6" fmla="*/ 42 w 42"/>
                <a:gd name="T7" fmla="*/ 47 h 58"/>
                <a:gd name="T8" fmla="*/ 25 w 42"/>
                <a:gd name="T9" fmla="*/ 15 h 58"/>
                <a:gd name="T10" fmla="*/ 13 w 42"/>
                <a:gd name="T11" fmla="*/ 9 h 58"/>
                <a:gd name="T12" fmla="*/ 2 w 42"/>
                <a:gd name="T13" fmla="*/ 0 h 58"/>
                <a:gd name="T14" fmla="*/ 0 w 42"/>
                <a:gd name="T15" fmla="*/ 2 h 58"/>
                <a:gd name="T16" fmla="*/ 0 w 42"/>
                <a:gd name="T17" fmla="*/ 9 h 58"/>
                <a:gd name="T18" fmla="*/ 5 w 42"/>
                <a:gd name="T19" fmla="*/ 13 h 58"/>
                <a:gd name="T20" fmla="*/ 14 w 42"/>
                <a:gd name="T21" fmla="*/ 25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58">
                  <a:moveTo>
                    <a:pt x="14" y="25"/>
                  </a:moveTo>
                  <a:cubicBezTo>
                    <a:pt x="15" y="27"/>
                    <a:pt x="18" y="28"/>
                    <a:pt x="19" y="30"/>
                  </a:cubicBezTo>
                  <a:cubicBezTo>
                    <a:pt x="24" y="37"/>
                    <a:pt x="25" y="50"/>
                    <a:pt x="28" y="58"/>
                  </a:cubicBezTo>
                  <a:cubicBezTo>
                    <a:pt x="35" y="58"/>
                    <a:pt x="39" y="51"/>
                    <a:pt x="42" y="47"/>
                  </a:cubicBezTo>
                  <a:cubicBezTo>
                    <a:pt x="42" y="36"/>
                    <a:pt x="31" y="19"/>
                    <a:pt x="25" y="15"/>
                  </a:cubicBezTo>
                  <a:cubicBezTo>
                    <a:pt x="21" y="12"/>
                    <a:pt x="17" y="11"/>
                    <a:pt x="13" y="9"/>
                  </a:cubicBezTo>
                  <a:cubicBezTo>
                    <a:pt x="9" y="6"/>
                    <a:pt x="7" y="2"/>
                    <a:pt x="2" y="0"/>
                  </a:cubicBezTo>
                  <a:cubicBezTo>
                    <a:pt x="2" y="0"/>
                    <a:pt x="0" y="2"/>
                    <a:pt x="0" y="2"/>
                  </a:cubicBezTo>
                  <a:cubicBezTo>
                    <a:pt x="0" y="5"/>
                    <a:pt x="0" y="7"/>
                    <a:pt x="0" y="9"/>
                  </a:cubicBezTo>
                  <a:cubicBezTo>
                    <a:pt x="2" y="10"/>
                    <a:pt x="3" y="12"/>
                    <a:pt x="5" y="13"/>
                  </a:cubicBezTo>
                  <a:cubicBezTo>
                    <a:pt x="8" y="17"/>
                    <a:pt x="11" y="21"/>
                    <a:pt x="14" y="2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0" name="Freeform 47"/>
            <p:cNvSpPr>
              <a:spLocks noEditPoints="1"/>
            </p:cNvSpPr>
            <p:nvPr userDrawn="1"/>
          </p:nvSpPr>
          <p:spPr bwMode="auto">
            <a:xfrm>
              <a:off x="4276676" y="529060"/>
              <a:ext cx="474663" cy="533400"/>
            </a:xfrm>
            <a:custGeom>
              <a:avLst/>
              <a:gdLst>
                <a:gd name="T0" fmla="*/ 120 w 126"/>
                <a:gd name="T1" fmla="*/ 50 h 141"/>
                <a:gd name="T2" fmla="*/ 114 w 126"/>
                <a:gd name="T3" fmla="*/ 33 h 141"/>
                <a:gd name="T4" fmla="*/ 105 w 126"/>
                <a:gd name="T5" fmla="*/ 32 h 141"/>
                <a:gd name="T6" fmla="*/ 79 w 126"/>
                <a:gd name="T7" fmla="*/ 40 h 141"/>
                <a:gd name="T8" fmla="*/ 86 w 126"/>
                <a:gd name="T9" fmla="*/ 19 h 141"/>
                <a:gd name="T10" fmla="*/ 82 w 126"/>
                <a:gd name="T11" fmla="*/ 1 h 141"/>
                <a:gd name="T12" fmla="*/ 67 w 126"/>
                <a:gd name="T13" fmla="*/ 30 h 141"/>
                <a:gd name="T14" fmla="*/ 46 w 126"/>
                <a:gd name="T15" fmla="*/ 34 h 141"/>
                <a:gd name="T16" fmla="*/ 48 w 126"/>
                <a:gd name="T17" fmla="*/ 44 h 141"/>
                <a:gd name="T18" fmla="*/ 50 w 126"/>
                <a:gd name="T19" fmla="*/ 52 h 141"/>
                <a:gd name="T20" fmla="*/ 60 w 126"/>
                <a:gd name="T21" fmla="*/ 54 h 141"/>
                <a:gd name="T22" fmla="*/ 43 w 126"/>
                <a:gd name="T23" fmla="*/ 66 h 141"/>
                <a:gd name="T24" fmla="*/ 46 w 126"/>
                <a:gd name="T25" fmla="*/ 72 h 141"/>
                <a:gd name="T26" fmla="*/ 37 w 126"/>
                <a:gd name="T27" fmla="*/ 90 h 141"/>
                <a:gd name="T28" fmla="*/ 53 w 126"/>
                <a:gd name="T29" fmla="*/ 79 h 141"/>
                <a:gd name="T30" fmla="*/ 62 w 126"/>
                <a:gd name="T31" fmla="*/ 90 h 141"/>
                <a:gd name="T32" fmla="*/ 79 w 126"/>
                <a:gd name="T33" fmla="*/ 90 h 141"/>
                <a:gd name="T34" fmla="*/ 73 w 126"/>
                <a:gd name="T35" fmla="*/ 94 h 141"/>
                <a:gd name="T36" fmla="*/ 37 w 126"/>
                <a:gd name="T37" fmla="*/ 113 h 141"/>
                <a:gd name="T38" fmla="*/ 0 w 126"/>
                <a:gd name="T39" fmla="*/ 135 h 141"/>
                <a:gd name="T40" fmla="*/ 0 w 126"/>
                <a:gd name="T41" fmla="*/ 139 h 141"/>
                <a:gd name="T42" fmla="*/ 68 w 126"/>
                <a:gd name="T43" fmla="*/ 111 h 141"/>
                <a:gd name="T44" fmla="*/ 85 w 126"/>
                <a:gd name="T45" fmla="*/ 98 h 141"/>
                <a:gd name="T46" fmla="*/ 83 w 126"/>
                <a:gd name="T47" fmla="*/ 104 h 141"/>
                <a:gd name="T48" fmla="*/ 75 w 126"/>
                <a:gd name="T49" fmla="*/ 114 h 141"/>
                <a:gd name="T50" fmla="*/ 61 w 126"/>
                <a:gd name="T51" fmla="*/ 127 h 141"/>
                <a:gd name="T52" fmla="*/ 78 w 126"/>
                <a:gd name="T53" fmla="*/ 124 h 141"/>
                <a:gd name="T54" fmla="*/ 92 w 126"/>
                <a:gd name="T55" fmla="*/ 116 h 141"/>
                <a:gd name="T56" fmla="*/ 100 w 126"/>
                <a:gd name="T57" fmla="*/ 87 h 141"/>
                <a:gd name="T58" fmla="*/ 100 w 126"/>
                <a:gd name="T59" fmla="*/ 78 h 141"/>
                <a:gd name="T60" fmla="*/ 81 w 126"/>
                <a:gd name="T61" fmla="*/ 80 h 141"/>
                <a:gd name="T62" fmla="*/ 75 w 126"/>
                <a:gd name="T63" fmla="*/ 63 h 141"/>
                <a:gd name="T64" fmla="*/ 68 w 126"/>
                <a:gd name="T65" fmla="*/ 74 h 141"/>
                <a:gd name="T66" fmla="*/ 76 w 126"/>
                <a:gd name="T67" fmla="*/ 48 h 141"/>
                <a:gd name="T68" fmla="*/ 86 w 126"/>
                <a:gd name="T69" fmla="*/ 7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6" h="141">
                  <a:moveTo>
                    <a:pt x="100" y="78"/>
                  </a:moveTo>
                  <a:cubicBezTo>
                    <a:pt x="106" y="69"/>
                    <a:pt x="115" y="61"/>
                    <a:pt x="120" y="50"/>
                  </a:cubicBezTo>
                  <a:cubicBezTo>
                    <a:pt x="121" y="47"/>
                    <a:pt x="126" y="39"/>
                    <a:pt x="123" y="35"/>
                  </a:cubicBezTo>
                  <a:cubicBezTo>
                    <a:pt x="121" y="33"/>
                    <a:pt x="117" y="34"/>
                    <a:pt x="114" y="33"/>
                  </a:cubicBezTo>
                  <a:cubicBezTo>
                    <a:pt x="113" y="33"/>
                    <a:pt x="112" y="31"/>
                    <a:pt x="111" y="31"/>
                  </a:cubicBezTo>
                  <a:cubicBezTo>
                    <a:pt x="109" y="30"/>
                    <a:pt x="106" y="32"/>
                    <a:pt x="105" y="32"/>
                  </a:cubicBezTo>
                  <a:cubicBezTo>
                    <a:pt x="100" y="34"/>
                    <a:pt x="95" y="35"/>
                    <a:pt x="90" y="37"/>
                  </a:cubicBezTo>
                  <a:cubicBezTo>
                    <a:pt x="88" y="38"/>
                    <a:pt x="81" y="41"/>
                    <a:pt x="79" y="40"/>
                  </a:cubicBezTo>
                  <a:cubicBezTo>
                    <a:pt x="78" y="40"/>
                    <a:pt x="78" y="39"/>
                    <a:pt x="77" y="39"/>
                  </a:cubicBezTo>
                  <a:cubicBezTo>
                    <a:pt x="78" y="31"/>
                    <a:pt x="84" y="26"/>
                    <a:pt x="86" y="19"/>
                  </a:cubicBezTo>
                  <a:cubicBezTo>
                    <a:pt x="87" y="17"/>
                    <a:pt x="90" y="12"/>
                    <a:pt x="88" y="10"/>
                  </a:cubicBezTo>
                  <a:cubicBezTo>
                    <a:pt x="88" y="6"/>
                    <a:pt x="84" y="3"/>
                    <a:pt x="82" y="1"/>
                  </a:cubicBezTo>
                  <a:cubicBezTo>
                    <a:pt x="81" y="0"/>
                    <a:pt x="78" y="1"/>
                    <a:pt x="78" y="3"/>
                  </a:cubicBezTo>
                  <a:cubicBezTo>
                    <a:pt x="78" y="14"/>
                    <a:pt x="73" y="26"/>
                    <a:pt x="67" y="30"/>
                  </a:cubicBezTo>
                  <a:cubicBezTo>
                    <a:pt x="65" y="31"/>
                    <a:pt x="63" y="31"/>
                    <a:pt x="60" y="32"/>
                  </a:cubicBezTo>
                  <a:cubicBezTo>
                    <a:pt x="56" y="33"/>
                    <a:pt x="51" y="38"/>
                    <a:pt x="46" y="34"/>
                  </a:cubicBezTo>
                  <a:cubicBezTo>
                    <a:pt x="44" y="34"/>
                    <a:pt x="43" y="34"/>
                    <a:pt x="42" y="35"/>
                  </a:cubicBezTo>
                  <a:cubicBezTo>
                    <a:pt x="42" y="40"/>
                    <a:pt x="45" y="43"/>
                    <a:pt x="48" y="44"/>
                  </a:cubicBezTo>
                  <a:cubicBezTo>
                    <a:pt x="49" y="45"/>
                    <a:pt x="52" y="45"/>
                    <a:pt x="55" y="44"/>
                  </a:cubicBezTo>
                  <a:cubicBezTo>
                    <a:pt x="54" y="48"/>
                    <a:pt x="52" y="51"/>
                    <a:pt x="50" y="52"/>
                  </a:cubicBezTo>
                  <a:cubicBezTo>
                    <a:pt x="50" y="54"/>
                    <a:pt x="50" y="55"/>
                    <a:pt x="50" y="56"/>
                  </a:cubicBezTo>
                  <a:cubicBezTo>
                    <a:pt x="55" y="57"/>
                    <a:pt x="56" y="54"/>
                    <a:pt x="60" y="54"/>
                  </a:cubicBezTo>
                  <a:cubicBezTo>
                    <a:pt x="59" y="59"/>
                    <a:pt x="55" y="61"/>
                    <a:pt x="53" y="65"/>
                  </a:cubicBezTo>
                  <a:cubicBezTo>
                    <a:pt x="50" y="66"/>
                    <a:pt x="46" y="66"/>
                    <a:pt x="43" y="66"/>
                  </a:cubicBezTo>
                  <a:cubicBezTo>
                    <a:pt x="43" y="66"/>
                    <a:pt x="43" y="67"/>
                    <a:pt x="43" y="67"/>
                  </a:cubicBezTo>
                  <a:cubicBezTo>
                    <a:pt x="43" y="70"/>
                    <a:pt x="44" y="71"/>
                    <a:pt x="46" y="72"/>
                  </a:cubicBezTo>
                  <a:cubicBezTo>
                    <a:pt x="45" y="77"/>
                    <a:pt x="41" y="80"/>
                    <a:pt x="39" y="84"/>
                  </a:cubicBezTo>
                  <a:cubicBezTo>
                    <a:pt x="38" y="85"/>
                    <a:pt x="35" y="87"/>
                    <a:pt x="37" y="90"/>
                  </a:cubicBezTo>
                  <a:cubicBezTo>
                    <a:pt x="37" y="91"/>
                    <a:pt x="38" y="91"/>
                    <a:pt x="39" y="91"/>
                  </a:cubicBezTo>
                  <a:cubicBezTo>
                    <a:pt x="44" y="87"/>
                    <a:pt x="51" y="85"/>
                    <a:pt x="53" y="79"/>
                  </a:cubicBezTo>
                  <a:cubicBezTo>
                    <a:pt x="60" y="79"/>
                    <a:pt x="60" y="81"/>
                    <a:pt x="64" y="83"/>
                  </a:cubicBezTo>
                  <a:cubicBezTo>
                    <a:pt x="64" y="86"/>
                    <a:pt x="63" y="88"/>
                    <a:pt x="62" y="90"/>
                  </a:cubicBezTo>
                  <a:cubicBezTo>
                    <a:pt x="62" y="92"/>
                    <a:pt x="62" y="93"/>
                    <a:pt x="62" y="94"/>
                  </a:cubicBezTo>
                  <a:cubicBezTo>
                    <a:pt x="67" y="94"/>
                    <a:pt x="75" y="87"/>
                    <a:pt x="79" y="90"/>
                  </a:cubicBezTo>
                  <a:cubicBezTo>
                    <a:pt x="79" y="90"/>
                    <a:pt x="79" y="90"/>
                    <a:pt x="79" y="90"/>
                  </a:cubicBezTo>
                  <a:cubicBezTo>
                    <a:pt x="79" y="92"/>
                    <a:pt x="76" y="93"/>
                    <a:pt x="73" y="94"/>
                  </a:cubicBezTo>
                  <a:cubicBezTo>
                    <a:pt x="69" y="97"/>
                    <a:pt x="63" y="99"/>
                    <a:pt x="58" y="101"/>
                  </a:cubicBezTo>
                  <a:cubicBezTo>
                    <a:pt x="51" y="105"/>
                    <a:pt x="43" y="109"/>
                    <a:pt x="37" y="113"/>
                  </a:cubicBezTo>
                  <a:cubicBezTo>
                    <a:pt x="35" y="114"/>
                    <a:pt x="33" y="114"/>
                    <a:pt x="31" y="115"/>
                  </a:cubicBezTo>
                  <a:cubicBezTo>
                    <a:pt x="21" y="121"/>
                    <a:pt x="11" y="129"/>
                    <a:pt x="0" y="135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0" y="137"/>
                    <a:pt x="0" y="138"/>
                    <a:pt x="0" y="139"/>
                  </a:cubicBezTo>
                  <a:cubicBezTo>
                    <a:pt x="14" y="141"/>
                    <a:pt x="24" y="135"/>
                    <a:pt x="34" y="132"/>
                  </a:cubicBezTo>
                  <a:cubicBezTo>
                    <a:pt x="46" y="127"/>
                    <a:pt x="58" y="118"/>
                    <a:pt x="68" y="111"/>
                  </a:cubicBezTo>
                  <a:cubicBezTo>
                    <a:pt x="71" y="109"/>
                    <a:pt x="74" y="104"/>
                    <a:pt x="77" y="102"/>
                  </a:cubicBezTo>
                  <a:cubicBezTo>
                    <a:pt x="80" y="100"/>
                    <a:pt x="82" y="100"/>
                    <a:pt x="85" y="98"/>
                  </a:cubicBezTo>
                  <a:cubicBezTo>
                    <a:pt x="85" y="98"/>
                    <a:pt x="86" y="98"/>
                    <a:pt x="87" y="98"/>
                  </a:cubicBezTo>
                  <a:cubicBezTo>
                    <a:pt x="86" y="101"/>
                    <a:pt x="84" y="102"/>
                    <a:pt x="83" y="104"/>
                  </a:cubicBezTo>
                  <a:cubicBezTo>
                    <a:pt x="83" y="105"/>
                    <a:pt x="82" y="106"/>
                    <a:pt x="82" y="107"/>
                  </a:cubicBezTo>
                  <a:cubicBezTo>
                    <a:pt x="79" y="109"/>
                    <a:pt x="77" y="111"/>
                    <a:pt x="75" y="114"/>
                  </a:cubicBezTo>
                  <a:cubicBezTo>
                    <a:pt x="74" y="115"/>
                    <a:pt x="73" y="117"/>
                    <a:pt x="71" y="118"/>
                  </a:cubicBezTo>
                  <a:cubicBezTo>
                    <a:pt x="68" y="121"/>
                    <a:pt x="64" y="124"/>
                    <a:pt x="61" y="127"/>
                  </a:cubicBezTo>
                  <a:cubicBezTo>
                    <a:pt x="61" y="128"/>
                    <a:pt x="61" y="130"/>
                    <a:pt x="62" y="132"/>
                  </a:cubicBezTo>
                  <a:cubicBezTo>
                    <a:pt x="69" y="131"/>
                    <a:pt x="73" y="126"/>
                    <a:pt x="78" y="124"/>
                  </a:cubicBezTo>
                  <a:cubicBezTo>
                    <a:pt x="81" y="123"/>
                    <a:pt x="84" y="122"/>
                    <a:pt x="87" y="121"/>
                  </a:cubicBezTo>
                  <a:cubicBezTo>
                    <a:pt x="89" y="119"/>
                    <a:pt x="90" y="117"/>
                    <a:pt x="92" y="116"/>
                  </a:cubicBezTo>
                  <a:cubicBezTo>
                    <a:pt x="101" y="109"/>
                    <a:pt x="108" y="105"/>
                    <a:pt x="107" y="89"/>
                  </a:cubicBezTo>
                  <a:cubicBezTo>
                    <a:pt x="104" y="88"/>
                    <a:pt x="101" y="88"/>
                    <a:pt x="100" y="87"/>
                  </a:cubicBezTo>
                  <a:cubicBezTo>
                    <a:pt x="97" y="87"/>
                    <a:pt x="93" y="87"/>
                    <a:pt x="90" y="87"/>
                  </a:cubicBezTo>
                  <a:cubicBezTo>
                    <a:pt x="92" y="82"/>
                    <a:pt x="97" y="82"/>
                    <a:pt x="100" y="78"/>
                  </a:cubicBezTo>
                  <a:close/>
                  <a:moveTo>
                    <a:pt x="86" y="72"/>
                  </a:moveTo>
                  <a:cubicBezTo>
                    <a:pt x="84" y="75"/>
                    <a:pt x="83" y="77"/>
                    <a:pt x="81" y="80"/>
                  </a:cubicBezTo>
                  <a:cubicBezTo>
                    <a:pt x="80" y="80"/>
                    <a:pt x="80" y="80"/>
                    <a:pt x="79" y="79"/>
                  </a:cubicBezTo>
                  <a:cubicBezTo>
                    <a:pt x="78" y="73"/>
                    <a:pt x="77" y="68"/>
                    <a:pt x="75" y="63"/>
                  </a:cubicBezTo>
                  <a:cubicBezTo>
                    <a:pt x="74" y="63"/>
                    <a:pt x="73" y="63"/>
                    <a:pt x="72" y="64"/>
                  </a:cubicBezTo>
                  <a:cubicBezTo>
                    <a:pt x="69" y="66"/>
                    <a:pt x="71" y="72"/>
                    <a:pt x="68" y="74"/>
                  </a:cubicBezTo>
                  <a:cubicBezTo>
                    <a:pt x="66" y="76"/>
                    <a:pt x="63" y="71"/>
                    <a:pt x="62" y="70"/>
                  </a:cubicBezTo>
                  <a:cubicBezTo>
                    <a:pt x="63" y="61"/>
                    <a:pt x="72" y="54"/>
                    <a:pt x="76" y="48"/>
                  </a:cubicBezTo>
                  <a:cubicBezTo>
                    <a:pt x="85" y="48"/>
                    <a:pt x="91" y="52"/>
                    <a:pt x="99" y="52"/>
                  </a:cubicBezTo>
                  <a:cubicBezTo>
                    <a:pt x="98" y="63"/>
                    <a:pt x="90" y="66"/>
                    <a:pt x="86" y="7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1" name="Freeform 48"/>
            <p:cNvSpPr/>
            <p:nvPr userDrawn="1"/>
          </p:nvSpPr>
          <p:spPr bwMode="auto">
            <a:xfrm>
              <a:off x="4240164" y="867197"/>
              <a:ext cx="71438" cy="120650"/>
            </a:xfrm>
            <a:custGeom>
              <a:avLst/>
              <a:gdLst>
                <a:gd name="T0" fmla="*/ 2 w 19"/>
                <a:gd name="T1" fmla="*/ 24 h 32"/>
                <a:gd name="T2" fmla="*/ 7 w 19"/>
                <a:gd name="T3" fmla="*/ 32 h 32"/>
                <a:gd name="T4" fmla="*/ 12 w 19"/>
                <a:gd name="T5" fmla="*/ 32 h 32"/>
                <a:gd name="T6" fmla="*/ 18 w 19"/>
                <a:gd name="T7" fmla="*/ 19 h 32"/>
                <a:gd name="T8" fmla="*/ 5 w 19"/>
                <a:gd name="T9" fmla="*/ 0 h 32"/>
                <a:gd name="T10" fmla="*/ 1 w 19"/>
                <a:gd name="T11" fmla="*/ 0 h 32"/>
                <a:gd name="T12" fmla="*/ 2 w 19"/>
                <a:gd name="T13" fmla="*/ 15 h 32"/>
                <a:gd name="T14" fmla="*/ 2 w 19"/>
                <a:gd name="T15" fmla="*/ 2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32">
                  <a:moveTo>
                    <a:pt x="2" y="24"/>
                  </a:moveTo>
                  <a:cubicBezTo>
                    <a:pt x="3" y="26"/>
                    <a:pt x="6" y="29"/>
                    <a:pt x="7" y="32"/>
                  </a:cubicBezTo>
                  <a:cubicBezTo>
                    <a:pt x="9" y="32"/>
                    <a:pt x="10" y="32"/>
                    <a:pt x="12" y="32"/>
                  </a:cubicBezTo>
                  <a:cubicBezTo>
                    <a:pt x="15" y="29"/>
                    <a:pt x="17" y="25"/>
                    <a:pt x="18" y="19"/>
                  </a:cubicBezTo>
                  <a:cubicBezTo>
                    <a:pt x="19" y="14"/>
                    <a:pt x="9" y="1"/>
                    <a:pt x="5" y="0"/>
                  </a:cubicBezTo>
                  <a:cubicBezTo>
                    <a:pt x="4" y="0"/>
                    <a:pt x="2" y="0"/>
                    <a:pt x="1" y="0"/>
                  </a:cubicBezTo>
                  <a:cubicBezTo>
                    <a:pt x="0" y="3"/>
                    <a:pt x="2" y="12"/>
                    <a:pt x="2" y="15"/>
                  </a:cubicBezTo>
                  <a:cubicBezTo>
                    <a:pt x="2" y="18"/>
                    <a:pt x="2" y="21"/>
                    <a:pt x="2" y="2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" name="Freeform 49"/>
            <p:cNvSpPr/>
            <p:nvPr userDrawn="1"/>
          </p:nvSpPr>
          <p:spPr bwMode="auto">
            <a:xfrm>
              <a:off x="4210001" y="1051347"/>
              <a:ext cx="398463" cy="265113"/>
            </a:xfrm>
            <a:custGeom>
              <a:avLst/>
              <a:gdLst>
                <a:gd name="T0" fmla="*/ 87 w 106"/>
                <a:gd name="T1" fmla="*/ 0 h 70"/>
                <a:gd name="T2" fmla="*/ 63 w 106"/>
                <a:gd name="T3" fmla="*/ 7 h 70"/>
                <a:gd name="T4" fmla="*/ 38 w 106"/>
                <a:gd name="T5" fmla="*/ 16 h 70"/>
                <a:gd name="T6" fmla="*/ 22 w 106"/>
                <a:gd name="T7" fmla="*/ 24 h 70"/>
                <a:gd name="T8" fmla="*/ 17 w 106"/>
                <a:gd name="T9" fmla="*/ 25 h 70"/>
                <a:gd name="T10" fmla="*/ 10 w 106"/>
                <a:gd name="T11" fmla="*/ 29 h 70"/>
                <a:gd name="T12" fmla="*/ 4 w 106"/>
                <a:gd name="T13" fmla="*/ 30 h 70"/>
                <a:gd name="T14" fmla="*/ 0 w 106"/>
                <a:gd name="T15" fmla="*/ 35 h 70"/>
                <a:gd name="T16" fmla="*/ 6 w 106"/>
                <a:gd name="T17" fmla="*/ 49 h 70"/>
                <a:gd name="T18" fmla="*/ 7 w 106"/>
                <a:gd name="T19" fmla="*/ 52 h 70"/>
                <a:gd name="T20" fmla="*/ 10 w 106"/>
                <a:gd name="T21" fmla="*/ 54 h 70"/>
                <a:gd name="T22" fmla="*/ 20 w 106"/>
                <a:gd name="T23" fmla="*/ 51 h 70"/>
                <a:gd name="T24" fmla="*/ 41 w 106"/>
                <a:gd name="T25" fmla="*/ 37 h 70"/>
                <a:gd name="T26" fmla="*/ 51 w 106"/>
                <a:gd name="T27" fmla="*/ 32 h 70"/>
                <a:gd name="T28" fmla="*/ 59 w 106"/>
                <a:gd name="T29" fmla="*/ 31 h 70"/>
                <a:gd name="T30" fmla="*/ 69 w 106"/>
                <a:gd name="T31" fmla="*/ 28 h 70"/>
                <a:gd name="T32" fmla="*/ 71 w 106"/>
                <a:gd name="T33" fmla="*/ 31 h 70"/>
                <a:gd name="T34" fmla="*/ 70 w 106"/>
                <a:gd name="T35" fmla="*/ 40 h 70"/>
                <a:gd name="T36" fmla="*/ 72 w 106"/>
                <a:gd name="T37" fmla="*/ 47 h 70"/>
                <a:gd name="T38" fmla="*/ 69 w 106"/>
                <a:gd name="T39" fmla="*/ 51 h 70"/>
                <a:gd name="T40" fmla="*/ 54 w 106"/>
                <a:gd name="T41" fmla="*/ 56 h 70"/>
                <a:gd name="T42" fmla="*/ 44 w 106"/>
                <a:gd name="T43" fmla="*/ 56 h 70"/>
                <a:gd name="T44" fmla="*/ 43 w 106"/>
                <a:gd name="T45" fmla="*/ 56 h 70"/>
                <a:gd name="T46" fmla="*/ 44 w 106"/>
                <a:gd name="T47" fmla="*/ 60 h 70"/>
                <a:gd name="T48" fmla="*/ 52 w 106"/>
                <a:gd name="T49" fmla="*/ 63 h 70"/>
                <a:gd name="T50" fmla="*/ 67 w 106"/>
                <a:gd name="T51" fmla="*/ 67 h 70"/>
                <a:gd name="T52" fmla="*/ 71 w 106"/>
                <a:gd name="T53" fmla="*/ 63 h 70"/>
                <a:gd name="T54" fmla="*/ 80 w 106"/>
                <a:gd name="T55" fmla="*/ 62 h 70"/>
                <a:gd name="T56" fmla="*/ 83 w 106"/>
                <a:gd name="T57" fmla="*/ 56 h 70"/>
                <a:gd name="T58" fmla="*/ 86 w 106"/>
                <a:gd name="T59" fmla="*/ 49 h 70"/>
                <a:gd name="T60" fmla="*/ 85 w 106"/>
                <a:gd name="T61" fmla="*/ 42 h 70"/>
                <a:gd name="T62" fmla="*/ 84 w 106"/>
                <a:gd name="T63" fmla="*/ 37 h 70"/>
                <a:gd name="T64" fmla="*/ 80 w 106"/>
                <a:gd name="T65" fmla="*/ 25 h 70"/>
                <a:gd name="T66" fmla="*/ 81 w 106"/>
                <a:gd name="T67" fmla="*/ 23 h 70"/>
                <a:gd name="T68" fmla="*/ 97 w 106"/>
                <a:gd name="T69" fmla="*/ 21 h 70"/>
                <a:gd name="T70" fmla="*/ 104 w 106"/>
                <a:gd name="T71" fmla="*/ 15 h 70"/>
                <a:gd name="T72" fmla="*/ 106 w 106"/>
                <a:gd name="T73" fmla="*/ 9 h 70"/>
                <a:gd name="T74" fmla="*/ 103 w 106"/>
                <a:gd name="T75" fmla="*/ 2 h 70"/>
                <a:gd name="T76" fmla="*/ 87 w 106"/>
                <a:gd name="T77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06" h="70">
                  <a:moveTo>
                    <a:pt x="87" y="0"/>
                  </a:moveTo>
                  <a:cubicBezTo>
                    <a:pt x="83" y="4"/>
                    <a:pt x="69" y="4"/>
                    <a:pt x="63" y="7"/>
                  </a:cubicBezTo>
                  <a:cubicBezTo>
                    <a:pt x="55" y="10"/>
                    <a:pt x="47" y="13"/>
                    <a:pt x="38" y="16"/>
                  </a:cubicBezTo>
                  <a:cubicBezTo>
                    <a:pt x="33" y="19"/>
                    <a:pt x="27" y="22"/>
                    <a:pt x="22" y="24"/>
                  </a:cubicBezTo>
                  <a:cubicBezTo>
                    <a:pt x="20" y="24"/>
                    <a:pt x="19" y="25"/>
                    <a:pt x="17" y="25"/>
                  </a:cubicBezTo>
                  <a:cubicBezTo>
                    <a:pt x="15" y="26"/>
                    <a:pt x="13" y="28"/>
                    <a:pt x="10" y="29"/>
                  </a:cubicBezTo>
                  <a:cubicBezTo>
                    <a:pt x="8" y="30"/>
                    <a:pt x="6" y="30"/>
                    <a:pt x="4" y="30"/>
                  </a:cubicBezTo>
                  <a:cubicBezTo>
                    <a:pt x="2" y="31"/>
                    <a:pt x="1" y="33"/>
                    <a:pt x="0" y="35"/>
                  </a:cubicBezTo>
                  <a:cubicBezTo>
                    <a:pt x="0" y="42"/>
                    <a:pt x="4" y="45"/>
                    <a:pt x="6" y="49"/>
                  </a:cubicBezTo>
                  <a:cubicBezTo>
                    <a:pt x="6" y="50"/>
                    <a:pt x="6" y="51"/>
                    <a:pt x="7" y="52"/>
                  </a:cubicBezTo>
                  <a:cubicBezTo>
                    <a:pt x="7" y="53"/>
                    <a:pt x="9" y="54"/>
                    <a:pt x="10" y="54"/>
                  </a:cubicBezTo>
                  <a:cubicBezTo>
                    <a:pt x="14" y="54"/>
                    <a:pt x="18" y="52"/>
                    <a:pt x="20" y="51"/>
                  </a:cubicBezTo>
                  <a:cubicBezTo>
                    <a:pt x="28" y="47"/>
                    <a:pt x="34" y="41"/>
                    <a:pt x="41" y="37"/>
                  </a:cubicBezTo>
                  <a:cubicBezTo>
                    <a:pt x="44" y="35"/>
                    <a:pt x="48" y="33"/>
                    <a:pt x="51" y="32"/>
                  </a:cubicBezTo>
                  <a:cubicBezTo>
                    <a:pt x="54" y="31"/>
                    <a:pt x="56" y="32"/>
                    <a:pt x="59" y="31"/>
                  </a:cubicBezTo>
                  <a:cubicBezTo>
                    <a:pt x="64" y="29"/>
                    <a:pt x="62" y="26"/>
                    <a:pt x="69" y="28"/>
                  </a:cubicBezTo>
                  <a:cubicBezTo>
                    <a:pt x="70" y="29"/>
                    <a:pt x="71" y="30"/>
                    <a:pt x="71" y="31"/>
                  </a:cubicBezTo>
                  <a:cubicBezTo>
                    <a:pt x="72" y="34"/>
                    <a:pt x="70" y="38"/>
                    <a:pt x="70" y="40"/>
                  </a:cubicBezTo>
                  <a:cubicBezTo>
                    <a:pt x="71" y="43"/>
                    <a:pt x="72" y="43"/>
                    <a:pt x="72" y="47"/>
                  </a:cubicBezTo>
                  <a:cubicBezTo>
                    <a:pt x="71" y="48"/>
                    <a:pt x="70" y="50"/>
                    <a:pt x="69" y="51"/>
                  </a:cubicBezTo>
                  <a:cubicBezTo>
                    <a:pt x="65" y="54"/>
                    <a:pt x="59" y="55"/>
                    <a:pt x="54" y="56"/>
                  </a:cubicBezTo>
                  <a:cubicBezTo>
                    <a:pt x="51" y="57"/>
                    <a:pt x="46" y="55"/>
                    <a:pt x="44" y="56"/>
                  </a:cubicBezTo>
                  <a:cubicBezTo>
                    <a:pt x="43" y="56"/>
                    <a:pt x="43" y="56"/>
                    <a:pt x="43" y="56"/>
                  </a:cubicBezTo>
                  <a:cubicBezTo>
                    <a:pt x="43" y="58"/>
                    <a:pt x="43" y="59"/>
                    <a:pt x="44" y="60"/>
                  </a:cubicBezTo>
                  <a:cubicBezTo>
                    <a:pt x="45" y="64"/>
                    <a:pt x="47" y="62"/>
                    <a:pt x="52" y="63"/>
                  </a:cubicBezTo>
                  <a:cubicBezTo>
                    <a:pt x="56" y="65"/>
                    <a:pt x="60" y="70"/>
                    <a:pt x="67" y="67"/>
                  </a:cubicBezTo>
                  <a:cubicBezTo>
                    <a:pt x="68" y="66"/>
                    <a:pt x="69" y="64"/>
                    <a:pt x="71" y="63"/>
                  </a:cubicBezTo>
                  <a:cubicBezTo>
                    <a:pt x="74" y="62"/>
                    <a:pt x="77" y="64"/>
                    <a:pt x="80" y="62"/>
                  </a:cubicBezTo>
                  <a:cubicBezTo>
                    <a:pt x="82" y="61"/>
                    <a:pt x="82" y="58"/>
                    <a:pt x="83" y="56"/>
                  </a:cubicBezTo>
                  <a:cubicBezTo>
                    <a:pt x="84" y="54"/>
                    <a:pt x="86" y="52"/>
                    <a:pt x="86" y="49"/>
                  </a:cubicBezTo>
                  <a:cubicBezTo>
                    <a:pt x="87" y="46"/>
                    <a:pt x="85" y="44"/>
                    <a:pt x="85" y="42"/>
                  </a:cubicBezTo>
                  <a:cubicBezTo>
                    <a:pt x="84" y="40"/>
                    <a:pt x="84" y="39"/>
                    <a:pt x="84" y="37"/>
                  </a:cubicBezTo>
                  <a:cubicBezTo>
                    <a:pt x="82" y="33"/>
                    <a:pt x="80" y="31"/>
                    <a:pt x="80" y="25"/>
                  </a:cubicBezTo>
                  <a:cubicBezTo>
                    <a:pt x="79" y="24"/>
                    <a:pt x="80" y="23"/>
                    <a:pt x="81" y="23"/>
                  </a:cubicBezTo>
                  <a:cubicBezTo>
                    <a:pt x="86" y="22"/>
                    <a:pt x="91" y="21"/>
                    <a:pt x="97" y="21"/>
                  </a:cubicBezTo>
                  <a:cubicBezTo>
                    <a:pt x="99" y="19"/>
                    <a:pt x="102" y="17"/>
                    <a:pt x="104" y="15"/>
                  </a:cubicBezTo>
                  <a:cubicBezTo>
                    <a:pt x="105" y="13"/>
                    <a:pt x="105" y="10"/>
                    <a:pt x="106" y="9"/>
                  </a:cubicBezTo>
                  <a:cubicBezTo>
                    <a:pt x="106" y="5"/>
                    <a:pt x="104" y="4"/>
                    <a:pt x="103" y="2"/>
                  </a:cubicBezTo>
                  <a:cubicBezTo>
                    <a:pt x="96" y="2"/>
                    <a:pt x="93" y="0"/>
                    <a:pt x="8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" name="Freeform 50"/>
            <p:cNvSpPr/>
            <p:nvPr userDrawn="1"/>
          </p:nvSpPr>
          <p:spPr bwMode="auto">
            <a:xfrm>
              <a:off x="3400376" y="624310"/>
              <a:ext cx="557213" cy="593725"/>
            </a:xfrm>
            <a:custGeom>
              <a:avLst/>
              <a:gdLst>
                <a:gd name="T0" fmla="*/ 143 w 148"/>
                <a:gd name="T1" fmla="*/ 58 h 157"/>
                <a:gd name="T2" fmla="*/ 146 w 148"/>
                <a:gd name="T3" fmla="*/ 53 h 157"/>
                <a:gd name="T4" fmla="*/ 145 w 148"/>
                <a:gd name="T5" fmla="*/ 47 h 157"/>
                <a:gd name="T6" fmla="*/ 119 w 148"/>
                <a:gd name="T7" fmla="*/ 62 h 157"/>
                <a:gd name="T8" fmla="*/ 106 w 148"/>
                <a:gd name="T9" fmla="*/ 70 h 157"/>
                <a:gd name="T10" fmla="*/ 106 w 148"/>
                <a:gd name="T11" fmla="*/ 70 h 157"/>
                <a:gd name="T12" fmla="*/ 105 w 148"/>
                <a:gd name="T13" fmla="*/ 40 h 157"/>
                <a:gd name="T14" fmla="*/ 105 w 148"/>
                <a:gd name="T15" fmla="*/ 29 h 157"/>
                <a:gd name="T16" fmla="*/ 107 w 148"/>
                <a:gd name="T17" fmla="*/ 26 h 157"/>
                <a:gd name="T18" fmla="*/ 106 w 148"/>
                <a:gd name="T19" fmla="*/ 14 h 157"/>
                <a:gd name="T20" fmla="*/ 96 w 148"/>
                <a:gd name="T21" fmla="*/ 7 h 157"/>
                <a:gd name="T22" fmla="*/ 90 w 148"/>
                <a:gd name="T23" fmla="*/ 2 h 157"/>
                <a:gd name="T24" fmla="*/ 79 w 148"/>
                <a:gd name="T25" fmla="*/ 0 h 157"/>
                <a:gd name="T26" fmla="*/ 75 w 148"/>
                <a:gd name="T27" fmla="*/ 2 h 157"/>
                <a:gd name="T28" fmla="*/ 84 w 148"/>
                <a:gd name="T29" fmla="*/ 33 h 157"/>
                <a:gd name="T30" fmla="*/ 85 w 148"/>
                <a:gd name="T31" fmla="*/ 66 h 157"/>
                <a:gd name="T32" fmla="*/ 82 w 148"/>
                <a:gd name="T33" fmla="*/ 84 h 157"/>
                <a:gd name="T34" fmla="*/ 63 w 148"/>
                <a:gd name="T35" fmla="*/ 93 h 157"/>
                <a:gd name="T36" fmla="*/ 53 w 148"/>
                <a:gd name="T37" fmla="*/ 97 h 157"/>
                <a:gd name="T38" fmla="*/ 42 w 148"/>
                <a:gd name="T39" fmla="*/ 100 h 157"/>
                <a:gd name="T40" fmla="*/ 24 w 148"/>
                <a:gd name="T41" fmla="*/ 110 h 157"/>
                <a:gd name="T42" fmla="*/ 19 w 148"/>
                <a:gd name="T43" fmla="*/ 111 h 157"/>
                <a:gd name="T44" fmla="*/ 12 w 148"/>
                <a:gd name="T45" fmla="*/ 114 h 157"/>
                <a:gd name="T46" fmla="*/ 9 w 148"/>
                <a:gd name="T47" fmla="*/ 114 h 157"/>
                <a:gd name="T48" fmla="*/ 4 w 148"/>
                <a:gd name="T49" fmla="*/ 108 h 157"/>
                <a:gd name="T50" fmla="*/ 2 w 148"/>
                <a:gd name="T51" fmla="*/ 107 h 157"/>
                <a:gd name="T52" fmla="*/ 1 w 148"/>
                <a:gd name="T53" fmla="*/ 109 h 157"/>
                <a:gd name="T54" fmla="*/ 6 w 148"/>
                <a:gd name="T55" fmla="*/ 134 h 157"/>
                <a:gd name="T56" fmla="*/ 36 w 148"/>
                <a:gd name="T57" fmla="*/ 125 h 157"/>
                <a:gd name="T58" fmla="*/ 47 w 148"/>
                <a:gd name="T59" fmla="*/ 119 h 157"/>
                <a:gd name="T60" fmla="*/ 55 w 148"/>
                <a:gd name="T61" fmla="*/ 112 h 157"/>
                <a:gd name="T62" fmla="*/ 59 w 148"/>
                <a:gd name="T63" fmla="*/ 111 h 157"/>
                <a:gd name="T64" fmla="*/ 78 w 148"/>
                <a:gd name="T65" fmla="*/ 105 h 157"/>
                <a:gd name="T66" fmla="*/ 57 w 148"/>
                <a:gd name="T67" fmla="*/ 140 h 157"/>
                <a:gd name="T68" fmla="*/ 52 w 148"/>
                <a:gd name="T69" fmla="*/ 142 h 157"/>
                <a:gd name="T70" fmla="*/ 47 w 148"/>
                <a:gd name="T71" fmla="*/ 145 h 157"/>
                <a:gd name="T72" fmla="*/ 44 w 148"/>
                <a:gd name="T73" fmla="*/ 145 h 157"/>
                <a:gd name="T74" fmla="*/ 37 w 148"/>
                <a:gd name="T75" fmla="*/ 149 h 157"/>
                <a:gd name="T76" fmla="*/ 33 w 148"/>
                <a:gd name="T77" fmla="*/ 156 h 157"/>
                <a:gd name="T78" fmla="*/ 33 w 148"/>
                <a:gd name="T79" fmla="*/ 157 h 157"/>
                <a:gd name="T80" fmla="*/ 83 w 148"/>
                <a:gd name="T81" fmla="*/ 136 h 157"/>
                <a:gd name="T82" fmla="*/ 97 w 148"/>
                <a:gd name="T83" fmla="*/ 123 h 157"/>
                <a:gd name="T84" fmla="*/ 103 w 148"/>
                <a:gd name="T85" fmla="*/ 99 h 157"/>
                <a:gd name="T86" fmla="*/ 105 w 148"/>
                <a:gd name="T87" fmla="*/ 89 h 157"/>
                <a:gd name="T88" fmla="*/ 115 w 148"/>
                <a:gd name="T89" fmla="*/ 82 h 157"/>
                <a:gd name="T90" fmla="*/ 121 w 148"/>
                <a:gd name="T91" fmla="*/ 76 h 157"/>
                <a:gd name="T92" fmla="*/ 135 w 148"/>
                <a:gd name="T93" fmla="*/ 66 h 157"/>
                <a:gd name="T94" fmla="*/ 143 w 148"/>
                <a:gd name="T95" fmla="*/ 58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48" h="157">
                  <a:moveTo>
                    <a:pt x="143" y="58"/>
                  </a:moveTo>
                  <a:cubicBezTo>
                    <a:pt x="144" y="56"/>
                    <a:pt x="144" y="54"/>
                    <a:pt x="146" y="53"/>
                  </a:cubicBezTo>
                  <a:cubicBezTo>
                    <a:pt x="148" y="52"/>
                    <a:pt x="146" y="47"/>
                    <a:pt x="145" y="47"/>
                  </a:cubicBezTo>
                  <a:cubicBezTo>
                    <a:pt x="129" y="43"/>
                    <a:pt x="127" y="55"/>
                    <a:pt x="119" y="62"/>
                  </a:cubicBezTo>
                  <a:cubicBezTo>
                    <a:pt x="115" y="65"/>
                    <a:pt x="110" y="67"/>
                    <a:pt x="106" y="70"/>
                  </a:cubicBezTo>
                  <a:cubicBezTo>
                    <a:pt x="106" y="70"/>
                    <a:pt x="106" y="70"/>
                    <a:pt x="106" y="70"/>
                  </a:cubicBezTo>
                  <a:cubicBezTo>
                    <a:pt x="104" y="61"/>
                    <a:pt x="105" y="50"/>
                    <a:pt x="105" y="40"/>
                  </a:cubicBezTo>
                  <a:cubicBezTo>
                    <a:pt x="105" y="36"/>
                    <a:pt x="105" y="32"/>
                    <a:pt x="105" y="29"/>
                  </a:cubicBezTo>
                  <a:cubicBezTo>
                    <a:pt x="105" y="28"/>
                    <a:pt x="107" y="27"/>
                    <a:pt x="107" y="26"/>
                  </a:cubicBezTo>
                  <a:cubicBezTo>
                    <a:pt x="109" y="23"/>
                    <a:pt x="108" y="17"/>
                    <a:pt x="106" y="14"/>
                  </a:cubicBezTo>
                  <a:cubicBezTo>
                    <a:pt x="104" y="10"/>
                    <a:pt x="99" y="9"/>
                    <a:pt x="96" y="7"/>
                  </a:cubicBezTo>
                  <a:cubicBezTo>
                    <a:pt x="94" y="5"/>
                    <a:pt x="92" y="3"/>
                    <a:pt x="90" y="2"/>
                  </a:cubicBezTo>
                  <a:cubicBezTo>
                    <a:pt x="86" y="1"/>
                    <a:pt x="82" y="2"/>
                    <a:pt x="79" y="0"/>
                  </a:cubicBezTo>
                  <a:cubicBezTo>
                    <a:pt x="77" y="0"/>
                    <a:pt x="77" y="1"/>
                    <a:pt x="75" y="2"/>
                  </a:cubicBezTo>
                  <a:cubicBezTo>
                    <a:pt x="72" y="12"/>
                    <a:pt x="81" y="26"/>
                    <a:pt x="84" y="33"/>
                  </a:cubicBezTo>
                  <a:cubicBezTo>
                    <a:pt x="86" y="39"/>
                    <a:pt x="86" y="59"/>
                    <a:pt x="85" y="66"/>
                  </a:cubicBezTo>
                  <a:cubicBezTo>
                    <a:pt x="83" y="72"/>
                    <a:pt x="85" y="80"/>
                    <a:pt x="82" y="84"/>
                  </a:cubicBezTo>
                  <a:cubicBezTo>
                    <a:pt x="81" y="86"/>
                    <a:pt x="66" y="91"/>
                    <a:pt x="63" y="93"/>
                  </a:cubicBezTo>
                  <a:cubicBezTo>
                    <a:pt x="60" y="94"/>
                    <a:pt x="56" y="96"/>
                    <a:pt x="53" y="97"/>
                  </a:cubicBezTo>
                  <a:cubicBezTo>
                    <a:pt x="49" y="98"/>
                    <a:pt x="45" y="98"/>
                    <a:pt x="42" y="100"/>
                  </a:cubicBezTo>
                  <a:cubicBezTo>
                    <a:pt x="37" y="103"/>
                    <a:pt x="30" y="109"/>
                    <a:pt x="24" y="110"/>
                  </a:cubicBezTo>
                  <a:cubicBezTo>
                    <a:pt x="23" y="111"/>
                    <a:pt x="21" y="111"/>
                    <a:pt x="19" y="111"/>
                  </a:cubicBezTo>
                  <a:cubicBezTo>
                    <a:pt x="17" y="112"/>
                    <a:pt x="14" y="113"/>
                    <a:pt x="12" y="114"/>
                  </a:cubicBezTo>
                  <a:cubicBezTo>
                    <a:pt x="11" y="114"/>
                    <a:pt x="9" y="114"/>
                    <a:pt x="9" y="114"/>
                  </a:cubicBezTo>
                  <a:cubicBezTo>
                    <a:pt x="7" y="112"/>
                    <a:pt x="5" y="110"/>
                    <a:pt x="4" y="108"/>
                  </a:cubicBezTo>
                  <a:cubicBezTo>
                    <a:pt x="3" y="107"/>
                    <a:pt x="2" y="107"/>
                    <a:pt x="2" y="107"/>
                  </a:cubicBezTo>
                  <a:cubicBezTo>
                    <a:pt x="2" y="107"/>
                    <a:pt x="1" y="108"/>
                    <a:pt x="1" y="109"/>
                  </a:cubicBezTo>
                  <a:cubicBezTo>
                    <a:pt x="1" y="122"/>
                    <a:pt x="0" y="125"/>
                    <a:pt x="6" y="134"/>
                  </a:cubicBezTo>
                  <a:cubicBezTo>
                    <a:pt x="19" y="137"/>
                    <a:pt x="28" y="131"/>
                    <a:pt x="36" y="125"/>
                  </a:cubicBezTo>
                  <a:cubicBezTo>
                    <a:pt x="40" y="123"/>
                    <a:pt x="43" y="121"/>
                    <a:pt x="47" y="119"/>
                  </a:cubicBezTo>
                  <a:cubicBezTo>
                    <a:pt x="50" y="117"/>
                    <a:pt x="52" y="113"/>
                    <a:pt x="55" y="112"/>
                  </a:cubicBezTo>
                  <a:cubicBezTo>
                    <a:pt x="56" y="111"/>
                    <a:pt x="58" y="111"/>
                    <a:pt x="59" y="111"/>
                  </a:cubicBezTo>
                  <a:cubicBezTo>
                    <a:pt x="65" y="109"/>
                    <a:pt x="70" y="105"/>
                    <a:pt x="78" y="105"/>
                  </a:cubicBezTo>
                  <a:cubicBezTo>
                    <a:pt x="78" y="119"/>
                    <a:pt x="66" y="134"/>
                    <a:pt x="57" y="140"/>
                  </a:cubicBezTo>
                  <a:cubicBezTo>
                    <a:pt x="55" y="141"/>
                    <a:pt x="54" y="142"/>
                    <a:pt x="52" y="142"/>
                  </a:cubicBezTo>
                  <a:cubicBezTo>
                    <a:pt x="51" y="143"/>
                    <a:pt x="49" y="144"/>
                    <a:pt x="47" y="145"/>
                  </a:cubicBezTo>
                  <a:cubicBezTo>
                    <a:pt x="46" y="145"/>
                    <a:pt x="45" y="145"/>
                    <a:pt x="44" y="145"/>
                  </a:cubicBezTo>
                  <a:cubicBezTo>
                    <a:pt x="42" y="146"/>
                    <a:pt x="39" y="148"/>
                    <a:pt x="37" y="149"/>
                  </a:cubicBezTo>
                  <a:cubicBezTo>
                    <a:pt x="34" y="152"/>
                    <a:pt x="34" y="154"/>
                    <a:pt x="33" y="156"/>
                  </a:cubicBezTo>
                  <a:cubicBezTo>
                    <a:pt x="33" y="157"/>
                    <a:pt x="33" y="157"/>
                    <a:pt x="33" y="157"/>
                  </a:cubicBezTo>
                  <a:cubicBezTo>
                    <a:pt x="56" y="157"/>
                    <a:pt x="70" y="147"/>
                    <a:pt x="83" y="136"/>
                  </a:cubicBezTo>
                  <a:cubicBezTo>
                    <a:pt x="88" y="132"/>
                    <a:pt x="94" y="129"/>
                    <a:pt x="97" y="123"/>
                  </a:cubicBezTo>
                  <a:cubicBezTo>
                    <a:pt x="100" y="115"/>
                    <a:pt x="101" y="106"/>
                    <a:pt x="103" y="99"/>
                  </a:cubicBezTo>
                  <a:cubicBezTo>
                    <a:pt x="104" y="96"/>
                    <a:pt x="104" y="93"/>
                    <a:pt x="105" y="89"/>
                  </a:cubicBezTo>
                  <a:cubicBezTo>
                    <a:pt x="106" y="87"/>
                    <a:pt x="112" y="84"/>
                    <a:pt x="115" y="82"/>
                  </a:cubicBezTo>
                  <a:cubicBezTo>
                    <a:pt x="117" y="80"/>
                    <a:pt x="119" y="78"/>
                    <a:pt x="121" y="76"/>
                  </a:cubicBezTo>
                  <a:cubicBezTo>
                    <a:pt x="126" y="72"/>
                    <a:pt x="131" y="69"/>
                    <a:pt x="135" y="66"/>
                  </a:cubicBezTo>
                  <a:cubicBezTo>
                    <a:pt x="138" y="64"/>
                    <a:pt x="142" y="61"/>
                    <a:pt x="143" y="5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" name="Freeform 51"/>
            <p:cNvSpPr/>
            <p:nvPr userDrawn="1"/>
          </p:nvSpPr>
          <p:spPr bwMode="auto">
            <a:xfrm>
              <a:off x="3886151" y="1062460"/>
              <a:ext cx="120650" cy="152400"/>
            </a:xfrm>
            <a:custGeom>
              <a:avLst/>
              <a:gdLst>
                <a:gd name="T0" fmla="*/ 15 w 32"/>
                <a:gd name="T1" fmla="*/ 8 h 40"/>
                <a:gd name="T2" fmla="*/ 1 w 32"/>
                <a:gd name="T3" fmla="*/ 0 h 40"/>
                <a:gd name="T4" fmla="*/ 0 w 32"/>
                <a:gd name="T5" fmla="*/ 1 h 40"/>
                <a:gd name="T6" fmla="*/ 4 w 32"/>
                <a:gd name="T7" fmla="*/ 20 h 40"/>
                <a:gd name="T8" fmla="*/ 5 w 32"/>
                <a:gd name="T9" fmla="*/ 24 h 40"/>
                <a:gd name="T10" fmla="*/ 7 w 32"/>
                <a:gd name="T11" fmla="*/ 34 h 40"/>
                <a:gd name="T12" fmla="*/ 19 w 32"/>
                <a:gd name="T13" fmla="*/ 38 h 40"/>
                <a:gd name="T14" fmla="*/ 32 w 32"/>
                <a:gd name="T15" fmla="*/ 29 h 40"/>
                <a:gd name="T16" fmla="*/ 15 w 32"/>
                <a:gd name="T17" fmla="*/ 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40">
                  <a:moveTo>
                    <a:pt x="15" y="8"/>
                  </a:moveTo>
                  <a:cubicBezTo>
                    <a:pt x="11" y="5"/>
                    <a:pt x="9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1"/>
                    <a:pt x="1" y="12"/>
                    <a:pt x="4" y="20"/>
                  </a:cubicBezTo>
                  <a:cubicBezTo>
                    <a:pt x="4" y="21"/>
                    <a:pt x="4" y="22"/>
                    <a:pt x="5" y="24"/>
                  </a:cubicBezTo>
                  <a:cubicBezTo>
                    <a:pt x="6" y="26"/>
                    <a:pt x="10" y="30"/>
                    <a:pt x="7" y="34"/>
                  </a:cubicBezTo>
                  <a:cubicBezTo>
                    <a:pt x="8" y="38"/>
                    <a:pt x="14" y="40"/>
                    <a:pt x="19" y="38"/>
                  </a:cubicBezTo>
                  <a:cubicBezTo>
                    <a:pt x="24" y="37"/>
                    <a:pt x="29" y="33"/>
                    <a:pt x="32" y="29"/>
                  </a:cubicBezTo>
                  <a:cubicBezTo>
                    <a:pt x="32" y="18"/>
                    <a:pt x="22" y="13"/>
                    <a:pt x="15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" name="Freeform 52"/>
            <p:cNvSpPr/>
            <p:nvPr userDrawn="1"/>
          </p:nvSpPr>
          <p:spPr bwMode="auto">
            <a:xfrm>
              <a:off x="2990801" y="517947"/>
              <a:ext cx="176213" cy="182563"/>
            </a:xfrm>
            <a:custGeom>
              <a:avLst/>
              <a:gdLst>
                <a:gd name="T0" fmla="*/ 6 w 47"/>
                <a:gd name="T1" fmla="*/ 16 h 48"/>
                <a:gd name="T2" fmla="*/ 8 w 47"/>
                <a:gd name="T3" fmla="*/ 18 h 48"/>
                <a:gd name="T4" fmla="*/ 12 w 47"/>
                <a:gd name="T5" fmla="*/ 27 h 48"/>
                <a:gd name="T6" fmla="*/ 10 w 47"/>
                <a:gd name="T7" fmla="*/ 44 h 48"/>
                <a:gd name="T8" fmla="*/ 12 w 47"/>
                <a:gd name="T9" fmla="*/ 48 h 48"/>
                <a:gd name="T10" fmla="*/ 28 w 47"/>
                <a:gd name="T11" fmla="*/ 37 h 48"/>
                <a:gd name="T12" fmla="*/ 46 w 47"/>
                <a:gd name="T13" fmla="*/ 22 h 48"/>
                <a:gd name="T14" fmla="*/ 43 w 47"/>
                <a:gd name="T15" fmla="*/ 18 h 48"/>
                <a:gd name="T16" fmla="*/ 32 w 47"/>
                <a:gd name="T17" fmla="*/ 10 h 48"/>
                <a:gd name="T18" fmla="*/ 26 w 47"/>
                <a:gd name="T19" fmla="*/ 8 h 48"/>
                <a:gd name="T20" fmla="*/ 5 w 47"/>
                <a:gd name="T21" fmla="*/ 0 h 48"/>
                <a:gd name="T22" fmla="*/ 5 w 47"/>
                <a:gd name="T23" fmla="*/ 11 h 48"/>
                <a:gd name="T24" fmla="*/ 6 w 47"/>
                <a:gd name="T25" fmla="*/ 1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7" h="48">
                  <a:moveTo>
                    <a:pt x="6" y="16"/>
                  </a:moveTo>
                  <a:cubicBezTo>
                    <a:pt x="7" y="17"/>
                    <a:pt x="7" y="17"/>
                    <a:pt x="8" y="18"/>
                  </a:cubicBezTo>
                  <a:cubicBezTo>
                    <a:pt x="9" y="20"/>
                    <a:pt x="11" y="24"/>
                    <a:pt x="12" y="27"/>
                  </a:cubicBezTo>
                  <a:cubicBezTo>
                    <a:pt x="14" y="32"/>
                    <a:pt x="14" y="41"/>
                    <a:pt x="10" y="44"/>
                  </a:cubicBezTo>
                  <a:cubicBezTo>
                    <a:pt x="10" y="44"/>
                    <a:pt x="10" y="48"/>
                    <a:pt x="12" y="48"/>
                  </a:cubicBezTo>
                  <a:cubicBezTo>
                    <a:pt x="19" y="48"/>
                    <a:pt x="26" y="43"/>
                    <a:pt x="28" y="37"/>
                  </a:cubicBezTo>
                  <a:cubicBezTo>
                    <a:pt x="40" y="38"/>
                    <a:pt x="47" y="34"/>
                    <a:pt x="46" y="22"/>
                  </a:cubicBezTo>
                  <a:cubicBezTo>
                    <a:pt x="45" y="21"/>
                    <a:pt x="45" y="19"/>
                    <a:pt x="43" y="18"/>
                  </a:cubicBezTo>
                  <a:cubicBezTo>
                    <a:pt x="40" y="15"/>
                    <a:pt x="36" y="12"/>
                    <a:pt x="32" y="10"/>
                  </a:cubicBezTo>
                  <a:cubicBezTo>
                    <a:pt x="30" y="9"/>
                    <a:pt x="28" y="9"/>
                    <a:pt x="26" y="8"/>
                  </a:cubicBezTo>
                  <a:cubicBezTo>
                    <a:pt x="20" y="4"/>
                    <a:pt x="15" y="0"/>
                    <a:pt x="5" y="0"/>
                  </a:cubicBezTo>
                  <a:cubicBezTo>
                    <a:pt x="0" y="6"/>
                    <a:pt x="3" y="6"/>
                    <a:pt x="5" y="11"/>
                  </a:cubicBezTo>
                  <a:cubicBezTo>
                    <a:pt x="5" y="13"/>
                    <a:pt x="6" y="15"/>
                    <a:pt x="6" y="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6" name="Freeform 53"/>
            <p:cNvSpPr/>
            <p:nvPr userDrawn="1"/>
          </p:nvSpPr>
          <p:spPr bwMode="auto">
            <a:xfrm>
              <a:off x="2900314" y="722735"/>
              <a:ext cx="304800" cy="161925"/>
            </a:xfrm>
            <a:custGeom>
              <a:avLst/>
              <a:gdLst>
                <a:gd name="T0" fmla="*/ 20 w 81"/>
                <a:gd name="T1" fmla="*/ 42 h 43"/>
                <a:gd name="T2" fmla="*/ 34 w 81"/>
                <a:gd name="T3" fmla="*/ 41 h 43"/>
                <a:gd name="T4" fmla="*/ 55 w 81"/>
                <a:gd name="T5" fmla="*/ 21 h 43"/>
                <a:gd name="T6" fmla="*/ 69 w 81"/>
                <a:gd name="T7" fmla="*/ 11 h 43"/>
                <a:gd name="T8" fmla="*/ 75 w 81"/>
                <a:gd name="T9" fmla="*/ 10 h 43"/>
                <a:gd name="T10" fmla="*/ 81 w 81"/>
                <a:gd name="T11" fmla="*/ 4 h 43"/>
                <a:gd name="T12" fmla="*/ 79 w 81"/>
                <a:gd name="T13" fmla="*/ 0 h 43"/>
                <a:gd name="T14" fmla="*/ 74 w 81"/>
                <a:gd name="T15" fmla="*/ 0 h 43"/>
                <a:gd name="T16" fmla="*/ 65 w 81"/>
                <a:gd name="T17" fmla="*/ 1 h 43"/>
                <a:gd name="T18" fmla="*/ 50 w 81"/>
                <a:gd name="T19" fmla="*/ 7 h 43"/>
                <a:gd name="T20" fmla="*/ 46 w 81"/>
                <a:gd name="T21" fmla="*/ 7 h 43"/>
                <a:gd name="T22" fmla="*/ 2 w 81"/>
                <a:gd name="T23" fmla="*/ 25 h 43"/>
                <a:gd name="T24" fmla="*/ 2 w 81"/>
                <a:gd name="T25" fmla="*/ 32 h 43"/>
                <a:gd name="T26" fmla="*/ 20 w 81"/>
                <a:gd name="T27" fmla="*/ 4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1" h="43">
                  <a:moveTo>
                    <a:pt x="20" y="42"/>
                  </a:moveTo>
                  <a:cubicBezTo>
                    <a:pt x="24" y="43"/>
                    <a:pt x="31" y="42"/>
                    <a:pt x="34" y="41"/>
                  </a:cubicBezTo>
                  <a:cubicBezTo>
                    <a:pt x="41" y="38"/>
                    <a:pt x="49" y="25"/>
                    <a:pt x="55" y="21"/>
                  </a:cubicBezTo>
                  <a:cubicBezTo>
                    <a:pt x="60" y="18"/>
                    <a:pt x="64" y="13"/>
                    <a:pt x="69" y="11"/>
                  </a:cubicBezTo>
                  <a:cubicBezTo>
                    <a:pt x="71" y="11"/>
                    <a:pt x="73" y="10"/>
                    <a:pt x="75" y="10"/>
                  </a:cubicBezTo>
                  <a:cubicBezTo>
                    <a:pt x="77" y="8"/>
                    <a:pt x="79" y="6"/>
                    <a:pt x="81" y="4"/>
                  </a:cubicBezTo>
                  <a:cubicBezTo>
                    <a:pt x="81" y="1"/>
                    <a:pt x="80" y="0"/>
                    <a:pt x="79" y="0"/>
                  </a:cubicBezTo>
                  <a:cubicBezTo>
                    <a:pt x="77" y="0"/>
                    <a:pt x="76" y="0"/>
                    <a:pt x="74" y="0"/>
                  </a:cubicBezTo>
                  <a:cubicBezTo>
                    <a:pt x="71" y="1"/>
                    <a:pt x="67" y="1"/>
                    <a:pt x="65" y="1"/>
                  </a:cubicBezTo>
                  <a:cubicBezTo>
                    <a:pt x="60" y="3"/>
                    <a:pt x="54" y="5"/>
                    <a:pt x="50" y="7"/>
                  </a:cubicBezTo>
                  <a:cubicBezTo>
                    <a:pt x="48" y="7"/>
                    <a:pt x="47" y="7"/>
                    <a:pt x="46" y="7"/>
                  </a:cubicBezTo>
                  <a:cubicBezTo>
                    <a:pt x="31" y="12"/>
                    <a:pt x="16" y="19"/>
                    <a:pt x="2" y="25"/>
                  </a:cubicBezTo>
                  <a:cubicBezTo>
                    <a:pt x="2" y="27"/>
                    <a:pt x="0" y="30"/>
                    <a:pt x="2" y="32"/>
                  </a:cubicBezTo>
                  <a:cubicBezTo>
                    <a:pt x="3" y="37"/>
                    <a:pt x="15" y="41"/>
                    <a:pt x="20" y="4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7" name="Freeform 54"/>
            <p:cNvSpPr/>
            <p:nvPr userDrawn="1"/>
          </p:nvSpPr>
          <p:spPr bwMode="auto">
            <a:xfrm>
              <a:off x="2798714" y="892597"/>
              <a:ext cx="395288" cy="439738"/>
            </a:xfrm>
            <a:custGeom>
              <a:avLst/>
              <a:gdLst>
                <a:gd name="T0" fmla="*/ 76 w 105"/>
                <a:gd name="T1" fmla="*/ 37 h 116"/>
                <a:gd name="T2" fmla="*/ 78 w 105"/>
                <a:gd name="T3" fmla="*/ 32 h 116"/>
                <a:gd name="T4" fmla="*/ 88 w 105"/>
                <a:gd name="T5" fmla="*/ 23 h 116"/>
                <a:gd name="T6" fmla="*/ 92 w 105"/>
                <a:gd name="T7" fmla="*/ 19 h 116"/>
                <a:gd name="T8" fmla="*/ 105 w 105"/>
                <a:gd name="T9" fmla="*/ 8 h 116"/>
                <a:gd name="T10" fmla="*/ 81 w 105"/>
                <a:gd name="T11" fmla="*/ 1 h 116"/>
                <a:gd name="T12" fmla="*/ 71 w 105"/>
                <a:gd name="T13" fmla="*/ 8 h 116"/>
                <a:gd name="T14" fmla="*/ 57 w 105"/>
                <a:gd name="T15" fmla="*/ 16 h 116"/>
                <a:gd name="T16" fmla="*/ 33 w 105"/>
                <a:gd name="T17" fmla="*/ 20 h 116"/>
                <a:gd name="T18" fmla="*/ 28 w 105"/>
                <a:gd name="T19" fmla="*/ 19 h 116"/>
                <a:gd name="T20" fmla="*/ 26 w 105"/>
                <a:gd name="T21" fmla="*/ 30 h 116"/>
                <a:gd name="T22" fmla="*/ 27 w 105"/>
                <a:gd name="T23" fmla="*/ 63 h 116"/>
                <a:gd name="T24" fmla="*/ 33 w 105"/>
                <a:gd name="T25" fmla="*/ 74 h 116"/>
                <a:gd name="T26" fmla="*/ 47 w 105"/>
                <a:gd name="T27" fmla="*/ 56 h 116"/>
                <a:gd name="T28" fmla="*/ 47 w 105"/>
                <a:gd name="T29" fmla="*/ 53 h 116"/>
                <a:gd name="T30" fmla="*/ 47 w 105"/>
                <a:gd name="T31" fmla="*/ 43 h 116"/>
                <a:gd name="T32" fmla="*/ 57 w 105"/>
                <a:gd name="T33" fmla="*/ 42 h 116"/>
                <a:gd name="T34" fmla="*/ 56 w 105"/>
                <a:gd name="T35" fmla="*/ 60 h 116"/>
                <a:gd name="T36" fmla="*/ 30 w 105"/>
                <a:gd name="T37" fmla="*/ 81 h 116"/>
                <a:gd name="T38" fmla="*/ 20 w 105"/>
                <a:gd name="T39" fmla="*/ 86 h 116"/>
                <a:gd name="T40" fmla="*/ 12 w 105"/>
                <a:gd name="T41" fmla="*/ 91 h 116"/>
                <a:gd name="T42" fmla="*/ 1 w 105"/>
                <a:gd name="T43" fmla="*/ 92 h 116"/>
                <a:gd name="T44" fmla="*/ 35 w 105"/>
                <a:gd name="T45" fmla="*/ 95 h 116"/>
                <a:gd name="T46" fmla="*/ 43 w 105"/>
                <a:gd name="T47" fmla="*/ 85 h 116"/>
                <a:gd name="T48" fmla="*/ 50 w 105"/>
                <a:gd name="T49" fmla="*/ 79 h 116"/>
                <a:gd name="T50" fmla="*/ 56 w 105"/>
                <a:gd name="T51" fmla="*/ 77 h 116"/>
                <a:gd name="T52" fmla="*/ 56 w 105"/>
                <a:gd name="T53" fmla="*/ 92 h 116"/>
                <a:gd name="T54" fmla="*/ 49 w 105"/>
                <a:gd name="T55" fmla="*/ 96 h 116"/>
                <a:gd name="T56" fmla="*/ 58 w 105"/>
                <a:gd name="T57" fmla="*/ 103 h 116"/>
                <a:gd name="T58" fmla="*/ 61 w 105"/>
                <a:gd name="T59" fmla="*/ 111 h 116"/>
                <a:gd name="T60" fmla="*/ 71 w 105"/>
                <a:gd name="T61" fmla="*/ 115 h 116"/>
                <a:gd name="T62" fmla="*/ 67 w 105"/>
                <a:gd name="T63" fmla="*/ 78 h 116"/>
                <a:gd name="T64" fmla="*/ 72 w 105"/>
                <a:gd name="T65" fmla="*/ 57 h 116"/>
                <a:gd name="T66" fmla="*/ 93 w 105"/>
                <a:gd name="T67" fmla="*/ 41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5" h="116">
                  <a:moveTo>
                    <a:pt x="91" y="36"/>
                  </a:moveTo>
                  <a:cubicBezTo>
                    <a:pt x="86" y="36"/>
                    <a:pt x="81" y="35"/>
                    <a:pt x="76" y="37"/>
                  </a:cubicBezTo>
                  <a:cubicBezTo>
                    <a:pt x="74" y="38"/>
                    <a:pt x="73" y="39"/>
                    <a:pt x="71" y="40"/>
                  </a:cubicBezTo>
                  <a:cubicBezTo>
                    <a:pt x="71" y="37"/>
                    <a:pt x="77" y="34"/>
                    <a:pt x="78" y="32"/>
                  </a:cubicBezTo>
                  <a:cubicBezTo>
                    <a:pt x="80" y="30"/>
                    <a:pt x="81" y="28"/>
                    <a:pt x="83" y="26"/>
                  </a:cubicBezTo>
                  <a:cubicBezTo>
                    <a:pt x="85" y="25"/>
                    <a:pt x="87" y="24"/>
                    <a:pt x="88" y="23"/>
                  </a:cubicBezTo>
                  <a:cubicBezTo>
                    <a:pt x="89" y="22"/>
                    <a:pt x="89" y="20"/>
                    <a:pt x="90" y="19"/>
                  </a:cubicBezTo>
                  <a:cubicBezTo>
                    <a:pt x="91" y="19"/>
                    <a:pt x="92" y="19"/>
                    <a:pt x="92" y="19"/>
                  </a:cubicBezTo>
                  <a:cubicBezTo>
                    <a:pt x="94" y="18"/>
                    <a:pt x="94" y="16"/>
                    <a:pt x="95" y="15"/>
                  </a:cubicBezTo>
                  <a:cubicBezTo>
                    <a:pt x="99" y="12"/>
                    <a:pt x="102" y="12"/>
                    <a:pt x="105" y="8"/>
                  </a:cubicBezTo>
                  <a:cubicBezTo>
                    <a:pt x="105" y="7"/>
                    <a:pt x="104" y="5"/>
                    <a:pt x="103" y="4"/>
                  </a:cubicBezTo>
                  <a:cubicBezTo>
                    <a:pt x="100" y="2"/>
                    <a:pt x="86" y="0"/>
                    <a:pt x="81" y="1"/>
                  </a:cubicBezTo>
                  <a:cubicBezTo>
                    <a:pt x="79" y="2"/>
                    <a:pt x="75" y="4"/>
                    <a:pt x="73" y="5"/>
                  </a:cubicBezTo>
                  <a:cubicBezTo>
                    <a:pt x="72" y="6"/>
                    <a:pt x="71" y="7"/>
                    <a:pt x="71" y="8"/>
                  </a:cubicBezTo>
                  <a:cubicBezTo>
                    <a:pt x="68" y="9"/>
                    <a:pt x="66" y="9"/>
                    <a:pt x="64" y="9"/>
                  </a:cubicBezTo>
                  <a:cubicBezTo>
                    <a:pt x="61" y="11"/>
                    <a:pt x="59" y="14"/>
                    <a:pt x="57" y="16"/>
                  </a:cubicBezTo>
                  <a:cubicBezTo>
                    <a:pt x="51" y="20"/>
                    <a:pt x="46" y="23"/>
                    <a:pt x="40" y="26"/>
                  </a:cubicBezTo>
                  <a:cubicBezTo>
                    <a:pt x="38" y="27"/>
                    <a:pt x="35" y="21"/>
                    <a:pt x="33" y="20"/>
                  </a:cubicBezTo>
                  <a:cubicBezTo>
                    <a:pt x="32" y="19"/>
                    <a:pt x="30" y="19"/>
                    <a:pt x="29" y="18"/>
                  </a:cubicBezTo>
                  <a:cubicBezTo>
                    <a:pt x="28" y="19"/>
                    <a:pt x="28" y="19"/>
                    <a:pt x="28" y="19"/>
                  </a:cubicBezTo>
                  <a:cubicBezTo>
                    <a:pt x="27" y="19"/>
                    <a:pt x="27" y="19"/>
                    <a:pt x="26" y="20"/>
                  </a:cubicBezTo>
                  <a:cubicBezTo>
                    <a:pt x="26" y="23"/>
                    <a:pt x="27" y="27"/>
                    <a:pt x="26" y="30"/>
                  </a:cubicBezTo>
                  <a:cubicBezTo>
                    <a:pt x="25" y="37"/>
                    <a:pt x="22" y="50"/>
                    <a:pt x="24" y="59"/>
                  </a:cubicBezTo>
                  <a:cubicBezTo>
                    <a:pt x="25" y="60"/>
                    <a:pt x="26" y="62"/>
                    <a:pt x="27" y="63"/>
                  </a:cubicBezTo>
                  <a:cubicBezTo>
                    <a:pt x="28" y="65"/>
                    <a:pt x="27" y="66"/>
                    <a:pt x="28" y="68"/>
                  </a:cubicBezTo>
                  <a:cubicBezTo>
                    <a:pt x="29" y="70"/>
                    <a:pt x="32" y="71"/>
                    <a:pt x="33" y="74"/>
                  </a:cubicBezTo>
                  <a:cubicBezTo>
                    <a:pt x="37" y="73"/>
                    <a:pt x="44" y="61"/>
                    <a:pt x="47" y="56"/>
                  </a:cubicBezTo>
                  <a:cubicBezTo>
                    <a:pt x="47" y="56"/>
                    <a:pt x="47" y="56"/>
                    <a:pt x="47" y="56"/>
                  </a:cubicBezTo>
                  <a:cubicBezTo>
                    <a:pt x="47" y="55"/>
                    <a:pt x="47" y="54"/>
                    <a:pt x="47" y="53"/>
                  </a:cubicBezTo>
                  <a:cubicBezTo>
                    <a:pt x="47" y="53"/>
                    <a:pt x="47" y="53"/>
                    <a:pt x="47" y="53"/>
                  </a:cubicBezTo>
                  <a:cubicBezTo>
                    <a:pt x="47" y="53"/>
                    <a:pt x="47" y="53"/>
                    <a:pt x="47" y="53"/>
                  </a:cubicBezTo>
                  <a:cubicBezTo>
                    <a:pt x="47" y="50"/>
                    <a:pt x="47" y="46"/>
                    <a:pt x="47" y="43"/>
                  </a:cubicBezTo>
                  <a:cubicBezTo>
                    <a:pt x="49" y="42"/>
                    <a:pt x="52" y="42"/>
                    <a:pt x="53" y="41"/>
                  </a:cubicBezTo>
                  <a:cubicBezTo>
                    <a:pt x="55" y="41"/>
                    <a:pt x="56" y="41"/>
                    <a:pt x="57" y="42"/>
                  </a:cubicBezTo>
                  <a:cubicBezTo>
                    <a:pt x="57" y="43"/>
                    <a:pt x="52" y="55"/>
                    <a:pt x="51" y="56"/>
                  </a:cubicBezTo>
                  <a:cubicBezTo>
                    <a:pt x="52" y="59"/>
                    <a:pt x="54" y="60"/>
                    <a:pt x="56" y="60"/>
                  </a:cubicBezTo>
                  <a:cubicBezTo>
                    <a:pt x="55" y="66"/>
                    <a:pt x="49" y="68"/>
                    <a:pt x="45" y="70"/>
                  </a:cubicBezTo>
                  <a:cubicBezTo>
                    <a:pt x="40" y="74"/>
                    <a:pt x="35" y="77"/>
                    <a:pt x="30" y="81"/>
                  </a:cubicBezTo>
                  <a:cubicBezTo>
                    <a:pt x="28" y="82"/>
                    <a:pt x="26" y="82"/>
                    <a:pt x="24" y="83"/>
                  </a:cubicBezTo>
                  <a:cubicBezTo>
                    <a:pt x="23" y="84"/>
                    <a:pt x="22" y="86"/>
                    <a:pt x="20" y="86"/>
                  </a:cubicBezTo>
                  <a:cubicBezTo>
                    <a:pt x="18" y="87"/>
                    <a:pt x="16" y="88"/>
                    <a:pt x="14" y="89"/>
                  </a:cubicBezTo>
                  <a:cubicBezTo>
                    <a:pt x="13" y="90"/>
                    <a:pt x="13" y="91"/>
                    <a:pt x="12" y="91"/>
                  </a:cubicBezTo>
                  <a:cubicBezTo>
                    <a:pt x="10" y="92"/>
                    <a:pt x="8" y="90"/>
                    <a:pt x="7" y="90"/>
                  </a:cubicBezTo>
                  <a:cubicBezTo>
                    <a:pt x="4" y="90"/>
                    <a:pt x="3" y="91"/>
                    <a:pt x="1" y="92"/>
                  </a:cubicBezTo>
                  <a:cubicBezTo>
                    <a:pt x="0" y="103"/>
                    <a:pt x="5" y="114"/>
                    <a:pt x="17" y="114"/>
                  </a:cubicBezTo>
                  <a:cubicBezTo>
                    <a:pt x="23" y="107"/>
                    <a:pt x="29" y="102"/>
                    <a:pt x="35" y="95"/>
                  </a:cubicBezTo>
                  <a:cubicBezTo>
                    <a:pt x="37" y="93"/>
                    <a:pt x="39" y="92"/>
                    <a:pt x="40" y="90"/>
                  </a:cubicBezTo>
                  <a:cubicBezTo>
                    <a:pt x="42" y="88"/>
                    <a:pt x="42" y="87"/>
                    <a:pt x="43" y="85"/>
                  </a:cubicBezTo>
                  <a:cubicBezTo>
                    <a:pt x="44" y="84"/>
                    <a:pt x="45" y="85"/>
                    <a:pt x="46" y="84"/>
                  </a:cubicBezTo>
                  <a:cubicBezTo>
                    <a:pt x="47" y="82"/>
                    <a:pt x="49" y="81"/>
                    <a:pt x="50" y="79"/>
                  </a:cubicBezTo>
                  <a:cubicBezTo>
                    <a:pt x="52" y="78"/>
                    <a:pt x="53" y="78"/>
                    <a:pt x="54" y="76"/>
                  </a:cubicBezTo>
                  <a:cubicBezTo>
                    <a:pt x="55" y="76"/>
                    <a:pt x="55" y="76"/>
                    <a:pt x="56" y="77"/>
                  </a:cubicBezTo>
                  <a:cubicBezTo>
                    <a:pt x="57" y="78"/>
                    <a:pt x="57" y="81"/>
                    <a:pt x="58" y="82"/>
                  </a:cubicBezTo>
                  <a:cubicBezTo>
                    <a:pt x="58" y="86"/>
                    <a:pt x="58" y="91"/>
                    <a:pt x="56" y="92"/>
                  </a:cubicBezTo>
                  <a:cubicBezTo>
                    <a:pt x="54" y="92"/>
                    <a:pt x="53" y="93"/>
                    <a:pt x="52" y="93"/>
                  </a:cubicBezTo>
                  <a:cubicBezTo>
                    <a:pt x="51" y="94"/>
                    <a:pt x="50" y="95"/>
                    <a:pt x="49" y="96"/>
                  </a:cubicBezTo>
                  <a:cubicBezTo>
                    <a:pt x="49" y="97"/>
                    <a:pt x="49" y="98"/>
                    <a:pt x="49" y="99"/>
                  </a:cubicBezTo>
                  <a:cubicBezTo>
                    <a:pt x="49" y="100"/>
                    <a:pt x="57" y="102"/>
                    <a:pt x="58" y="103"/>
                  </a:cubicBezTo>
                  <a:cubicBezTo>
                    <a:pt x="59" y="103"/>
                    <a:pt x="61" y="106"/>
                    <a:pt x="61" y="107"/>
                  </a:cubicBezTo>
                  <a:cubicBezTo>
                    <a:pt x="61" y="108"/>
                    <a:pt x="61" y="109"/>
                    <a:pt x="61" y="111"/>
                  </a:cubicBezTo>
                  <a:cubicBezTo>
                    <a:pt x="62" y="112"/>
                    <a:pt x="64" y="113"/>
                    <a:pt x="65" y="115"/>
                  </a:cubicBezTo>
                  <a:cubicBezTo>
                    <a:pt x="66" y="115"/>
                    <a:pt x="69" y="116"/>
                    <a:pt x="71" y="115"/>
                  </a:cubicBezTo>
                  <a:cubicBezTo>
                    <a:pt x="71" y="115"/>
                    <a:pt x="71" y="114"/>
                    <a:pt x="72" y="114"/>
                  </a:cubicBezTo>
                  <a:cubicBezTo>
                    <a:pt x="72" y="101"/>
                    <a:pt x="71" y="89"/>
                    <a:pt x="67" y="78"/>
                  </a:cubicBezTo>
                  <a:cubicBezTo>
                    <a:pt x="66" y="75"/>
                    <a:pt x="61" y="69"/>
                    <a:pt x="64" y="64"/>
                  </a:cubicBezTo>
                  <a:cubicBezTo>
                    <a:pt x="64" y="57"/>
                    <a:pt x="68" y="59"/>
                    <a:pt x="72" y="57"/>
                  </a:cubicBezTo>
                  <a:cubicBezTo>
                    <a:pt x="78" y="54"/>
                    <a:pt x="83" y="51"/>
                    <a:pt x="89" y="47"/>
                  </a:cubicBezTo>
                  <a:cubicBezTo>
                    <a:pt x="90" y="45"/>
                    <a:pt x="91" y="43"/>
                    <a:pt x="93" y="41"/>
                  </a:cubicBezTo>
                  <a:cubicBezTo>
                    <a:pt x="93" y="39"/>
                    <a:pt x="92" y="38"/>
                    <a:pt x="91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" name="Freeform 55"/>
            <p:cNvSpPr/>
            <p:nvPr userDrawn="1"/>
          </p:nvSpPr>
          <p:spPr bwMode="auto">
            <a:xfrm>
              <a:off x="3138439" y="1097385"/>
              <a:ext cx="119063" cy="147638"/>
            </a:xfrm>
            <a:custGeom>
              <a:avLst/>
              <a:gdLst>
                <a:gd name="T0" fmla="*/ 27 w 32"/>
                <a:gd name="T1" fmla="*/ 12 h 39"/>
                <a:gd name="T2" fmla="*/ 6 w 32"/>
                <a:gd name="T3" fmla="*/ 0 h 39"/>
                <a:gd name="T4" fmla="*/ 2 w 32"/>
                <a:gd name="T5" fmla="*/ 0 h 39"/>
                <a:gd name="T6" fmla="*/ 5 w 32"/>
                <a:gd name="T7" fmla="*/ 23 h 39"/>
                <a:gd name="T8" fmla="*/ 8 w 32"/>
                <a:gd name="T9" fmla="*/ 27 h 39"/>
                <a:gd name="T10" fmla="*/ 17 w 32"/>
                <a:gd name="T11" fmla="*/ 36 h 39"/>
                <a:gd name="T12" fmla="*/ 30 w 32"/>
                <a:gd name="T13" fmla="*/ 31 h 39"/>
                <a:gd name="T14" fmla="*/ 31 w 32"/>
                <a:gd name="T15" fmla="*/ 18 h 39"/>
                <a:gd name="T16" fmla="*/ 27 w 32"/>
                <a:gd name="T17" fmla="*/ 1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39">
                  <a:moveTo>
                    <a:pt x="27" y="12"/>
                  </a:moveTo>
                  <a:cubicBezTo>
                    <a:pt x="22" y="5"/>
                    <a:pt x="17" y="0"/>
                    <a:pt x="6" y="0"/>
                  </a:cubicBezTo>
                  <a:cubicBezTo>
                    <a:pt x="5" y="0"/>
                    <a:pt x="3" y="0"/>
                    <a:pt x="2" y="0"/>
                  </a:cubicBezTo>
                  <a:cubicBezTo>
                    <a:pt x="0" y="9"/>
                    <a:pt x="0" y="17"/>
                    <a:pt x="5" y="23"/>
                  </a:cubicBezTo>
                  <a:cubicBezTo>
                    <a:pt x="6" y="25"/>
                    <a:pt x="7" y="26"/>
                    <a:pt x="8" y="27"/>
                  </a:cubicBezTo>
                  <a:cubicBezTo>
                    <a:pt x="11" y="30"/>
                    <a:pt x="12" y="34"/>
                    <a:pt x="17" y="36"/>
                  </a:cubicBezTo>
                  <a:cubicBezTo>
                    <a:pt x="22" y="39"/>
                    <a:pt x="27" y="33"/>
                    <a:pt x="30" y="31"/>
                  </a:cubicBezTo>
                  <a:cubicBezTo>
                    <a:pt x="30" y="29"/>
                    <a:pt x="32" y="21"/>
                    <a:pt x="31" y="18"/>
                  </a:cubicBezTo>
                  <a:cubicBezTo>
                    <a:pt x="31" y="15"/>
                    <a:pt x="28" y="14"/>
                    <a:pt x="27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0"/>
          <p:cNvSpPr txBox="1"/>
          <p:nvPr/>
        </p:nvSpPr>
        <p:spPr>
          <a:xfrm>
            <a:off x="2301094" y="2274379"/>
            <a:ext cx="220605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6000" dirty="0">
                <a:solidFill>
                  <a:schemeClr val="bg1"/>
                </a:solidFill>
                <a:latin typeface="明兰" panose="02010600030101010101" pitchFamily="2" charset="-122"/>
                <a:ea typeface="Segoe UI Symbol" panose="020B0502040204020203" pitchFamily="34" charset="0"/>
                <a:cs typeface="Segoe UI Light" panose="020B0502040204020203" pitchFamily="34" charset="0"/>
              </a:rPr>
              <a:t>目录</a:t>
            </a:r>
            <a:endParaRPr lang="en-US" altLang="zh-CN" sz="6000" dirty="0">
              <a:solidFill>
                <a:schemeClr val="bg1"/>
              </a:solidFill>
              <a:latin typeface="明兰" panose="02010600030101010101" pitchFamily="2" charset="-122"/>
              <a:ea typeface="Segoe UI Symbol" panose="020B0502040204020203" pitchFamily="34" charset="0"/>
              <a:cs typeface="Segoe UI Light" panose="020B0502040204020203" pitchFamily="34" charset="0"/>
            </a:endParaRPr>
          </a:p>
          <a:p>
            <a:pPr algn="ctr"/>
            <a:r>
              <a:rPr lang="en-US" altLang="zh-CN" sz="4000" dirty="0">
                <a:solidFill>
                  <a:schemeClr val="bg1"/>
                </a:solidFill>
                <a:latin typeface="明兰" panose="02010600030101010101" pitchFamily="2" charset="-122"/>
                <a:ea typeface="明兰" panose="02010600030101010101" pitchFamily="2" charset="-122"/>
                <a:cs typeface="Segoe UI Light" panose="020B0502040204020203" pitchFamily="34" charset="0"/>
              </a:rPr>
              <a:t>Overview</a:t>
            </a:r>
            <a:endParaRPr lang="zh-CN" altLang="en-US" sz="4000" dirty="0">
              <a:solidFill>
                <a:schemeClr val="bg1"/>
              </a:solidFill>
              <a:latin typeface="明兰" panose="02010600030101010101" pitchFamily="2" charset="-122"/>
              <a:ea typeface="明兰" panose="02010600030101010101" pitchFamily="2" charset="-122"/>
              <a:cs typeface="Segoe UI Light" panose="020B0502040204020203" pitchFamily="34" charset="0"/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5410200" y="2184604"/>
            <a:ext cx="391637" cy="357095"/>
          </a:xfrm>
          <a:prstGeom prst="rect">
            <a:avLst/>
          </a:prstGeom>
          <a:solidFill>
            <a:srgbClr val="4F52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明兰" panose="02010600030101010101" pitchFamily="2" charset="-122"/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7261736" y="2177608"/>
            <a:ext cx="637033" cy="360040"/>
          </a:xfrm>
          <a:prstGeom prst="rect">
            <a:avLst/>
          </a:prstGeom>
          <a:solidFill>
            <a:srgbClr val="4F4D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EBE6C8"/>
              </a:solidFill>
            </a:endParaRPr>
          </a:p>
        </p:txBody>
      </p:sp>
      <p:sp>
        <p:nvSpPr>
          <p:cNvPr id="111" name="矩形 110"/>
          <p:cNvSpPr/>
          <p:nvPr/>
        </p:nvSpPr>
        <p:spPr>
          <a:xfrm>
            <a:off x="7261736" y="2902987"/>
            <a:ext cx="637033" cy="360040"/>
          </a:xfrm>
          <a:prstGeom prst="rect">
            <a:avLst/>
          </a:prstGeom>
          <a:solidFill>
            <a:srgbClr val="4F4D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-25000" dirty="0">
              <a:solidFill>
                <a:srgbClr val="EBE6C8"/>
              </a:solidFill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7261736" y="3613126"/>
            <a:ext cx="637033" cy="360040"/>
          </a:xfrm>
          <a:prstGeom prst="rect">
            <a:avLst/>
          </a:prstGeom>
          <a:solidFill>
            <a:srgbClr val="4F4D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-25000" dirty="0">
              <a:solidFill>
                <a:srgbClr val="EBE6C8"/>
              </a:solidFill>
            </a:endParaRPr>
          </a:p>
        </p:txBody>
      </p:sp>
      <p:sp>
        <p:nvSpPr>
          <p:cNvPr id="114" name="TextBox 26"/>
          <p:cNvSpPr txBox="1"/>
          <p:nvPr/>
        </p:nvSpPr>
        <p:spPr>
          <a:xfrm>
            <a:off x="7370900" y="2168316"/>
            <a:ext cx="4860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EBE6C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2000" dirty="0">
              <a:solidFill>
                <a:srgbClr val="EBE6C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5" name="TextBox 27"/>
          <p:cNvSpPr txBox="1"/>
          <p:nvPr/>
        </p:nvSpPr>
        <p:spPr>
          <a:xfrm>
            <a:off x="7370900" y="2902987"/>
            <a:ext cx="4860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EBE6C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2000" dirty="0">
              <a:solidFill>
                <a:srgbClr val="EBE6C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6" name="TextBox 28"/>
          <p:cNvSpPr txBox="1"/>
          <p:nvPr/>
        </p:nvSpPr>
        <p:spPr>
          <a:xfrm>
            <a:off x="7370900" y="3613126"/>
            <a:ext cx="4860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EBE6C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2000" dirty="0">
              <a:solidFill>
                <a:srgbClr val="EBE6C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8" name="TextBox 30"/>
          <p:cNvSpPr txBox="1"/>
          <p:nvPr/>
        </p:nvSpPr>
        <p:spPr>
          <a:xfrm>
            <a:off x="8130912" y="2050284"/>
            <a:ext cx="16129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4F4D63"/>
                </a:solidFill>
                <a:latin typeface="明兰" panose="02010600030101010101" pitchFamily="2" charset="-122"/>
                <a:ea typeface="明兰" panose="02010600030101010101" pitchFamily="2" charset="-122"/>
              </a:rPr>
              <a:t>项目</a:t>
            </a:r>
            <a:r>
              <a:rPr lang="zh-CN" altLang="en-US" sz="2800" b="1" dirty="0">
                <a:solidFill>
                  <a:srgbClr val="4F4D63"/>
                </a:solidFill>
                <a:latin typeface="明兰" panose="02010600030101010101" pitchFamily="2" charset="-122"/>
                <a:ea typeface="明兰" panose="02010600030101010101" pitchFamily="2" charset="-122"/>
              </a:rPr>
              <a:t>概述</a:t>
            </a:r>
            <a:endParaRPr lang="zh-CN" altLang="en-US" sz="2800" b="1" dirty="0">
              <a:solidFill>
                <a:srgbClr val="4F4D63"/>
              </a:solidFill>
              <a:latin typeface="明兰" panose="02010600030101010101" pitchFamily="2" charset="-122"/>
              <a:ea typeface="明兰" panose="02010600030101010101" pitchFamily="2" charset="-122"/>
            </a:endParaRPr>
          </a:p>
        </p:txBody>
      </p:sp>
      <p:sp>
        <p:nvSpPr>
          <p:cNvPr id="119" name="TextBox 31"/>
          <p:cNvSpPr txBox="1"/>
          <p:nvPr/>
        </p:nvSpPr>
        <p:spPr>
          <a:xfrm>
            <a:off x="8125832" y="2776427"/>
            <a:ext cx="16129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4F4D63"/>
                </a:solidFill>
                <a:latin typeface="明兰" panose="02010600030101010101" pitchFamily="2" charset="-122"/>
                <a:ea typeface="明兰" panose="02010600030101010101" pitchFamily="2" charset="-122"/>
              </a:rPr>
              <a:t>完成情况</a:t>
            </a:r>
            <a:endParaRPr lang="zh-CN" altLang="en-US" sz="2800" b="1" dirty="0">
              <a:solidFill>
                <a:srgbClr val="4F4D63"/>
              </a:solidFill>
              <a:latin typeface="明兰" panose="02010600030101010101" pitchFamily="2" charset="-122"/>
              <a:ea typeface="明兰" panose="02010600030101010101" pitchFamily="2" charset="-122"/>
            </a:endParaRPr>
          </a:p>
        </p:txBody>
      </p:sp>
      <p:sp>
        <p:nvSpPr>
          <p:cNvPr id="120" name="TextBox 32"/>
          <p:cNvSpPr txBox="1"/>
          <p:nvPr/>
        </p:nvSpPr>
        <p:spPr>
          <a:xfrm>
            <a:off x="8125831" y="3508952"/>
            <a:ext cx="16129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4F4D63"/>
                </a:solidFill>
                <a:latin typeface="明兰" panose="02010600030101010101" pitchFamily="2" charset="-122"/>
                <a:ea typeface="明兰" panose="02010600030101010101" pitchFamily="2" charset="-122"/>
              </a:rPr>
              <a:t>项目</a:t>
            </a:r>
            <a:r>
              <a:rPr lang="zh-CN" altLang="en-US" sz="2800" b="1" dirty="0">
                <a:solidFill>
                  <a:srgbClr val="4F4D63"/>
                </a:solidFill>
                <a:latin typeface="明兰" panose="02010600030101010101" pitchFamily="2" charset="-122"/>
                <a:ea typeface="明兰" panose="02010600030101010101" pitchFamily="2" charset="-122"/>
              </a:rPr>
              <a:t>总结</a:t>
            </a:r>
            <a:endParaRPr lang="zh-CN" altLang="en-US" sz="2800" b="1" dirty="0">
              <a:solidFill>
                <a:srgbClr val="4F4D63"/>
              </a:solidFill>
              <a:latin typeface="明兰" panose="02010600030101010101" pitchFamily="2" charset="-122"/>
              <a:ea typeface="明兰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Tm="0">
        <p15:prstTrans prst="prestige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 animBg="1"/>
      <p:bldP spid="111" grpId="0" animBg="1"/>
      <p:bldP spid="112" grpId="0" animBg="1"/>
      <p:bldP spid="114" grpId="0"/>
      <p:bldP spid="115" grpId="0"/>
      <p:bldP spid="116" grpId="0"/>
      <p:bldP spid="118" grpId="0"/>
      <p:bldP spid="119" grpId="0"/>
      <p:bldP spid="1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562600" y="1828800"/>
            <a:ext cx="4457700" cy="32385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2324100" y="1828800"/>
            <a:ext cx="3238500" cy="3238500"/>
          </a:xfrm>
          <a:prstGeom prst="rect">
            <a:avLst/>
          </a:prstGeom>
          <a:noFill/>
          <a:ln w="127000">
            <a:solidFill>
              <a:schemeClr val="bg1">
                <a:lumMod val="8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324100" y="2164081"/>
            <a:ext cx="320380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dirty="0">
                <a:solidFill>
                  <a:schemeClr val="bg1"/>
                </a:solidFill>
              </a:rPr>
              <a:t>PART</a:t>
            </a:r>
            <a:endParaRPr lang="en-US" altLang="zh-CN" sz="8000" dirty="0">
              <a:solidFill>
                <a:schemeClr val="bg1"/>
              </a:solidFill>
            </a:endParaRPr>
          </a:p>
          <a:p>
            <a:pPr algn="ctr"/>
            <a:r>
              <a:rPr lang="en-US" altLang="zh-CN" sz="8000" dirty="0">
                <a:solidFill>
                  <a:schemeClr val="bg1"/>
                </a:solidFill>
              </a:rPr>
              <a:t>01</a:t>
            </a:r>
            <a:endParaRPr lang="zh-CN" altLang="en-US" sz="8000" dirty="0">
              <a:solidFill>
                <a:schemeClr val="bg1"/>
              </a:solidFill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6172200" y="3247519"/>
            <a:ext cx="330041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6599778" y="2206113"/>
            <a:ext cx="29387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b="1" dirty="0">
                <a:solidFill>
                  <a:schemeClr val="bg1"/>
                </a:solidFill>
                <a:latin typeface="明兰" panose="02010600030101010101" pitchFamily="2" charset="-122"/>
                <a:ea typeface="明兰" panose="02010600030101010101" pitchFamily="2" charset="-122"/>
                <a:cs typeface="Segoe UI Light" panose="020B0502040204020203" pitchFamily="34" charset="0"/>
              </a:rPr>
              <a:t>项目</a:t>
            </a:r>
            <a:r>
              <a:rPr lang="zh-CN" altLang="en-US" sz="5400" b="1" dirty="0">
                <a:solidFill>
                  <a:schemeClr val="bg1"/>
                </a:solidFill>
                <a:latin typeface="明兰" panose="02010600030101010101" pitchFamily="2" charset="-122"/>
                <a:ea typeface="明兰" panose="02010600030101010101" pitchFamily="2" charset="-122"/>
                <a:cs typeface="Segoe UI Light" panose="020B0502040204020203" pitchFamily="34" charset="0"/>
              </a:rPr>
              <a:t>概述</a:t>
            </a:r>
            <a:endParaRPr lang="zh-CN" altLang="en-US" sz="5400" b="1" dirty="0">
              <a:solidFill>
                <a:schemeClr val="bg1"/>
              </a:solidFill>
              <a:latin typeface="明兰" panose="02010600030101010101" pitchFamily="2" charset="-122"/>
              <a:ea typeface="明兰" panose="02010600030101010101" pitchFamily="2" charset="-122"/>
              <a:cs typeface="Segoe UI Light" panose="020B0502040204020203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9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  <p:bldP spid="3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0"/>
          <p:cNvSpPr txBox="1"/>
          <p:nvPr/>
        </p:nvSpPr>
        <p:spPr>
          <a:xfrm>
            <a:off x="845914" y="50800"/>
            <a:ext cx="698436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明兰" panose="02010600030101010101" pitchFamily="2" charset="-122"/>
                <a:ea typeface="明兰" panose="02010600030101010101" pitchFamily="2" charset="-122"/>
                <a:cs typeface="Segoe UI Light" panose="020B0502040204020203" pitchFamily="34" charset="0"/>
              </a:rPr>
              <a:t>项目概述</a:t>
            </a:r>
            <a:r>
              <a:rPr lang="en-US" altLang="zh-CN" sz="2800" b="1" dirty="0">
                <a:solidFill>
                  <a:schemeClr val="bg1"/>
                </a:solidFill>
                <a:latin typeface="明兰" panose="02010600030101010101" pitchFamily="2" charset="-122"/>
                <a:ea typeface="明兰" panose="02010600030101010101" pitchFamily="2" charset="-122"/>
                <a:cs typeface="Segoe UI Light" panose="020B0502040204020203" pitchFamily="34" charset="0"/>
              </a:rPr>
              <a:t>           </a:t>
            </a:r>
            <a:r>
              <a:rPr lang="en-US" altLang="zh-CN" sz="1600" b="1" dirty="0">
                <a:solidFill>
                  <a:schemeClr val="bg1"/>
                </a:solidFill>
                <a:latin typeface="明兰" panose="02010600030101010101" pitchFamily="2" charset="-122"/>
                <a:ea typeface="明兰" panose="02010600030101010101" pitchFamily="2" charset="-122"/>
                <a:cs typeface="Segoe UI Light" panose="020B0502040204020203" pitchFamily="34" charset="0"/>
              </a:rPr>
              <a:t>what we do today agenda, timeline</a:t>
            </a:r>
            <a:endParaRPr lang="zh-CN" altLang="en-US" sz="1600" b="1" dirty="0">
              <a:solidFill>
                <a:schemeClr val="bg1"/>
              </a:solidFill>
              <a:latin typeface="明兰" panose="02010600030101010101" pitchFamily="2" charset="-122"/>
              <a:ea typeface="明兰" panose="02010600030101010101" pitchFamily="2" charset="-122"/>
              <a:cs typeface="Segoe UI Light" panose="020B0502040204020203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77595" y="982980"/>
            <a:ext cx="9246870" cy="54597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>
              <a:buFont typeface="Wingdings" panose="05000000000000000000" charset="0"/>
              <a:buNone/>
            </a:pPr>
            <a:r>
              <a:rPr lang="en-US" altLang="zh-CN" sz="2800" b="1"/>
              <a:t>1.1. </a:t>
            </a:r>
            <a:r>
              <a:rPr lang="zh-CN" altLang="en-US" sz="2800" b="1"/>
              <a:t>项目目的</a:t>
            </a:r>
            <a:endParaRPr lang="zh-CN" altLang="en-US" sz="2800" b="1"/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2400"/>
              <a:t>本项目旨在面向北京市购房者开发一个北京市找房系统，用户可根据个人需求，综合考虑房价、环境、公共设施等因素，寻找适合的房屋。</a:t>
            </a:r>
            <a:endParaRPr lang="zh-CN" altLang="en-US" sz="2400"/>
          </a:p>
          <a:p>
            <a:endParaRPr lang="zh-CN" altLang="en-US" sz="2400"/>
          </a:p>
          <a:p>
            <a:pPr indent="0">
              <a:buFont typeface="Wingdings" panose="05000000000000000000" charset="0"/>
              <a:buNone/>
            </a:pPr>
            <a:r>
              <a:rPr lang="en-US" altLang="zh-CN" sz="2800" b="1"/>
              <a:t>1.2. </a:t>
            </a:r>
            <a:r>
              <a:rPr lang="zh-CN" altLang="en-US" sz="2800" b="1"/>
              <a:t>实现技术</a:t>
            </a:r>
            <a:endParaRPr lang="zh-CN" altLang="en-US" sz="2800" b="1"/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2400"/>
              <a:t>前期数据采集通过爬虫＋网络资源；</a:t>
            </a:r>
            <a:endParaRPr lang="zh-CN" altLang="en-US" sz="240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2400"/>
              <a:t>项目开发采用基于</a:t>
            </a:r>
            <a:r>
              <a:rPr lang="en-US" altLang="zh-CN" sz="2400">
                <a:sym typeface="+mn-ea"/>
              </a:rPr>
              <a:t>ArcEngine</a:t>
            </a:r>
            <a:r>
              <a:rPr lang="zh-CN" altLang="en-US" sz="2400">
                <a:sym typeface="+mn-ea"/>
              </a:rPr>
              <a:t>的二次开发，开发语言为</a:t>
            </a:r>
            <a:r>
              <a:rPr lang="en-US" altLang="zh-CN" sz="2400">
                <a:sym typeface="+mn-ea"/>
              </a:rPr>
              <a:t>C#</a:t>
            </a:r>
            <a:r>
              <a:rPr lang="zh-CN" altLang="en-US" sz="2400">
                <a:sym typeface="+mn-ea"/>
              </a:rPr>
              <a:t>；</a:t>
            </a:r>
            <a:endParaRPr lang="zh-CN" altLang="en-US" sz="240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2400"/>
              <a:t>版本控制采用</a:t>
            </a:r>
            <a:r>
              <a:rPr lang="en-US" altLang="zh-CN" sz="2400"/>
              <a:t>GIT</a:t>
            </a:r>
            <a:r>
              <a:rPr lang="zh-CN" altLang="en-US" sz="2400"/>
              <a:t>；</a:t>
            </a:r>
            <a:endParaRPr lang="zh-CN" altLang="en-US" sz="2400"/>
          </a:p>
          <a:p>
            <a:pPr indent="0">
              <a:buFont typeface="Wingdings" panose="05000000000000000000" charset="0"/>
              <a:buNone/>
            </a:pPr>
            <a:endParaRPr lang="zh-CN" altLang="en-US" sz="2400"/>
          </a:p>
          <a:p>
            <a:pPr indent="0">
              <a:buFont typeface="Wingdings" panose="05000000000000000000" charset="0"/>
              <a:buNone/>
            </a:pPr>
            <a:r>
              <a:rPr lang="en-US" altLang="zh-CN" sz="2800" b="1"/>
              <a:t>1.3. </a:t>
            </a:r>
            <a:r>
              <a:rPr lang="zh-CN" altLang="en-US" sz="2800" b="1"/>
              <a:t>其他说明</a:t>
            </a:r>
            <a:endParaRPr lang="zh-CN" altLang="en-US" sz="2800" b="1"/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altLang="zh-CN" sz="2400"/>
              <a:t>GIS</a:t>
            </a:r>
            <a:r>
              <a:rPr lang="zh-CN" altLang="en-US" sz="2400"/>
              <a:t>数据以文件方式（主要是</a:t>
            </a:r>
            <a:r>
              <a:rPr lang="en-US" altLang="zh-CN" sz="2400"/>
              <a:t>shapefile</a:t>
            </a:r>
            <a:r>
              <a:rPr lang="zh-CN" altLang="en-US" sz="2400"/>
              <a:t>）存储，地图文档以</a:t>
            </a:r>
            <a:r>
              <a:rPr lang="en-US" altLang="zh-CN" sz="2400"/>
              <a:t>.mxd</a:t>
            </a:r>
            <a:r>
              <a:rPr lang="zh-CN" altLang="en-US" sz="2400"/>
              <a:t>文件形式</a:t>
            </a:r>
            <a:r>
              <a:rPr lang="zh-CN" altLang="en-US" sz="2400"/>
              <a:t>存取</a:t>
            </a:r>
            <a:endParaRPr lang="zh-CN" altLang="en-US" sz="2400"/>
          </a:p>
          <a:p>
            <a:pPr marL="285750" indent="-285750">
              <a:buFont typeface="Wingdings" panose="05000000000000000000" charset="0"/>
              <a:buChar char="Ø"/>
            </a:pPr>
            <a:endParaRPr lang="zh-CN" altLang="en-US" sz="2400"/>
          </a:p>
          <a:p>
            <a:pPr marL="285750" indent="-285750">
              <a:buFont typeface="Wingdings" panose="05000000000000000000" charset="0"/>
              <a:buChar char="Ø"/>
            </a:pPr>
            <a:endParaRPr lang="zh-CN" alt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/>
        </p:nvSpPr>
        <p:spPr>
          <a:xfrm>
            <a:off x="1866900" y="1405434"/>
            <a:ext cx="4244340" cy="3798684"/>
          </a:xfrm>
          <a:prstGeom prst="triangle">
            <a:avLst/>
          </a:prstGeom>
          <a:noFill/>
          <a:ln w="127000">
            <a:solidFill>
              <a:schemeClr val="bg1">
                <a:lumMod val="8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等腰三角形 3"/>
          <p:cNvSpPr/>
          <p:nvPr/>
        </p:nvSpPr>
        <p:spPr>
          <a:xfrm rot="10800000">
            <a:off x="5034082" y="1888884"/>
            <a:ext cx="5734050" cy="5131975"/>
          </a:xfrm>
          <a:prstGeom prst="triangl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300450" y="2634941"/>
            <a:ext cx="347853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dirty="0">
                <a:solidFill>
                  <a:schemeClr val="bg1"/>
                </a:solidFill>
              </a:rPr>
              <a:t>PART</a:t>
            </a:r>
            <a:endParaRPr lang="en-US" altLang="zh-CN" sz="8000" dirty="0">
              <a:solidFill>
                <a:schemeClr val="bg1"/>
              </a:solidFill>
            </a:endParaRPr>
          </a:p>
          <a:p>
            <a:pPr algn="ctr"/>
            <a:r>
              <a:rPr lang="en-US" altLang="zh-CN" sz="8000" dirty="0">
                <a:solidFill>
                  <a:schemeClr val="bg1"/>
                </a:solidFill>
              </a:rPr>
              <a:t>02</a:t>
            </a:r>
            <a:endParaRPr lang="zh-CN" altLang="en-US" sz="8000" dirty="0">
              <a:solidFill>
                <a:schemeClr val="bg1"/>
              </a:solidFill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6134581" y="3678567"/>
            <a:ext cx="35330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6389128" y="2685488"/>
            <a:ext cx="29387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b="1" dirty="0">
                <a:solidFill>
                  <a:schemeClr val="bg1"/>
                </a:solidFill>
                <a:latin typeface="明兰" panose="02010600030101010101" pitchFamily="2" charset="-122"/>
                <a:ea typeface="明兰" panose="02010600030101010101" pitchFamily="2" charset="-122"/>
                <a:cs typeface="Segoe UI Light" panose="020B0502040204020203" pitchFamily="34" charset="0"/>
              </a:rPr>
              <a:t>完成</a:t>
            </a:r>
            <a:r>
              <a:rPr lang="zh-CN" altLang="en-US" sz="5400" b="1" dirty="0">
                <a:solidFill>
                  <a:schemeClr val="bg1"/>
                </a:solidFill>
                <a:latin typeface="明兰" panose="02010600030101010101" pitchFamily="2" charset="-122"/>
                <a:ea typeface="明兰" panose="02010600030101010101" pitchFamily="2" charset="-122"/>
                <a:cs typeface="Segoe UI Light" panose="020B0502040204020203" pitchFamily="34" charset="0"/>
              </a:rPr>
              <a:t>情况</a:t>
            </a:r>
            <a:endParaRPr lang="zh-CN" altLang="en-US" sz="5400" b="1" dirty="0">
              <a:solidFill>
                <a:schemeClr val="bg1"/>
              </a:solidFill>
              <a:latin typeface="明兰" panose="02010600030101010101" pitchFamily="2" charset="-122"/>
              <a:ea typeface="明兰" panose="02010600030101010101" pitchFamily="2" charset="-122"/>
              <a:cs typeface="Segoe UI Light" panose="020B0502040204020203" pitchFamily="34" charset="0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4" grpId="0" bldLvl="0" animBg="1"/>
      <p:bldP spid="6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10"/>
          <p:cNvSpPr txBox="1"/>
          <p:nvPr/>
        </p:nvSpPr>
        <p:spPr>
          <a:xfrm>
            <a:off x="845914" y="50800"/>
            <a:ext cx="698436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明兰" panose="02010600030101010101" pitchFamily="2" charset="-122"/>
                <a:ea typeface="明兰" panose="02010600030101010101" pitchFamily="2" charset="-122"/>
                <a:cs typeface="Segoe UI Light" panose="020B0502040204020203" pitchFamily="34" charset="0"/>
              </a:rPr>
              <a:t>完成情况</a:t>
            </a:r>
            <a:r>
              <a:rPr lang="en-US" altLang="zh-CN" sz="2800" b="1" dirty="0">
                <a:solidFill>
                  <a:schemeClr val="bg1"/>
                </a:solidFill>
                <a:latin typeface="明兰" panose="02010600030101010101" pitchFamily="2" charset="-122"/>
                <a:ea typeface="明兰" panose="02010600030101010101" pitchFamily="2" charset="-122"/>
                <a:cs typeface="Segoe UI Light" panose="020B0502040204020203" pitchFamily="34" charset="0"/>
              </a:rPr>
              <a:t>           </a:t>
            </a:r>
            <a:r>
              <a:rPr lang="en-US" altLang="zh-CN" sz="1600" b="1" dirty="0">
                <a:solidFill>
                  <a:schemeClr val="bg1"/>
                </a:solidFill>
                <a:latin typeface="明兰" panose="02010600030101010101" pitchFamily="2" charset="-122"/>
                <a:ea typeface="明兰" panose="02010600030101010101" pitchFamily="2" charset="-122"/>
                <a:cs typeface="Segoe UI Light" panose="020B0502040204020203" pitchFamily="34" charset="0"/>
              </a:rPr>
              <a:t>what we do today agenda, timeline</a:t>
            </a:r>
            <a:endParaRPr lang="zh-CN" altLang="en-US" sz="1600" b="1" dirty="0">
              <a:solidFill>
                <a:schemeClr val="bg1"/>
              </a:solidFill>
              <a:latin typeface="明兰" panose="02010600030101010101" pitchFamily="2" charset="-122"/>
              <a:ea typeface="明兰" panose="02010600030101010101" pitchFamily="2" charset="-122"/>
              <a:cs typeface="Segoe UI Light" panose="020B0502040204020203" pitchFamily="34" charset="0"/>
            </a:endParaRPr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457200" y="1264187"/>
          <a:ext cx="11277600" cy="4431665"/>
        </p:xfrm>
        <a:graphic>
          <a:graphicData uri="http://schemas.openxmlformats.org/drawingml/2006/table">
            <a:tbl>
              <a:tblPr firstRow="1" bandRow="1">
                <a:tableStyleId>{98026AAE-A59C-4E9F-9417-6E562D79C9FB}</a:tableStyleId>
              </a:tblPr>
              <a:tblGrid>
                <a:gridCol w="2133600"/>
                <a:gridCol w="3779520"/>
                <a:gridCol w="3901440"/>
                <a:gridCol w="1463040"/>
              </a:tblGrid>
              <a:tr h="614045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900" spc="130"/>
                        <a:t>项目内容</a:t>
                      </a:r>
                      <a:endParaRPr lang="zh-CN" altLang="en-US" sz="1900" spc="130"/>
                    </a:p>
                  </a:txBody>
                  <a:tcPr marL="215900" marR="215900" marT="133350" marB="133350" anchor="ctr"/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900" spc="130"/>
                        <a:t>功能描述</a:t>
                      </a:r>
                      <a:endParaRPr lang="zh-CN" altLang="en-US" sz="1900" spc="130"/>
                    </a:p>
                  </a:txBody>
                  <a:tcPr marL="215900" marR="215900" marT="133350" marB="133350" anchor="ctr"/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900" spc="130"/>
                        <a:t>技术路线</a:t>
                      </a:r>
                      <a:endParaRPr lang="zh-CN" altLang="en-US" sz="1900" spc="130"/>
                    </a:p>
                  </a:txBody>
                  <a:tcPr marL="215900" marR="215900" marT="133350" marB="133350" anchor="ctr"/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900" spc="130"/>
                        <a:t>完成情况</a:t>
                      </a:r>
                      <a:endParaRPr lang="zh-CN" altLang="en-US" sz="1900" spc="130"/>
                    </a:p>
                  </a:txBody>
                  <a:tcPr marL="215900" marR="215900" marT="133350" marB="133350" anchor="ctr"/>
                </a:tc>
              </a:tr>
              <a:tr h="887730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700" spc="130"/>
                        <a:t>基础可视化功能</a:t>
                      </a:r>
                      <a:endParaRPr lang="zh-CN" altLang="en-US" sz="1700" spc="130"/>
                    </a:p>
                  </a:txBody>
                  <a:tcPr marL="215900" marR="215900" marT="133350" marB="133350" anchor="ctr"/>
                </a:tc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700" spc="130"/>
                        <a:t>打开地图文档与</a:t>
                      </a:r>
                      <a:r>
                        <a:rPr lang="en-US" altLang="zh-CN" sz="1700" spc="130"/>
                        <a:t>GIS</a:t>
                      </a:r>
                      <a:r>
                        <a:rPr lang="zh-CN" altLang="en-US" sz="1700" spc="130"/>
                        <a:t>数据、地图漫游</a:t>
                      </a:r>
                      <a:endParaRPr lang="zh-CN" altLang="en-US" sz="1700" spc="130"/>
                    </a:p>
                  </a:txBody>
                  <a:tcPr marL="215900" marR="215900" marT="133350" marB="133350" anchor="ctr"/>
                </a:tc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700" spc="130"/>
                        <a:t>ArcEngine</a:t>
                      </a:r>
                      <a:r>
                        <a:rPr lang="zh-CN" altLang="en-US" sz="1700" spc="130"/>
                        <a:t>控件</a:t>
                      </a:r>
                      <a:endParaRPr lang="zh-CN" altLang="en-US" sz="1700" spc="130"/>
                    </a:p>
                  </a:txBody>
                  <a:tcPr marL="215900" marR="215900" marT="133350" marB="133350" anchor="ctr"/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700" spc="130"/>
                        <a:t>完成</a:t>
                      </a:r>
                      <a:endParaRPr lang="zh-CN" altLang="en-US" sz="1700" spc="130"/>
                    </a:p>
                  </a:txBody>
                  <a:tcPr marL="215900" marR="215900" marT="133350" marB="133350" anchor="ctr"/>
                </a:tc>
              </a:tr>
              <a:tr h="577215">
                <a:tc rowSpan="2"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700" spc="130"/>
                        <a:t>查询房源</a:t>
                      </a:r>
                      <a:endParaRPr lang="zh-CN" altLang="en-US" sz="1700" spc="130"/>
                    </a:p>
                  </a:txBody>
                  <a:tcPr marL="215900" marR="215900" marT="133350" marB="133350" anchor="ctr"/>
                </a:tc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700" spc="130"/>
                        <a:t>基于小区名</a:t>
                      </a:r>
                      <a:endParaRPr lang="zh-CN" altLang="en-US" sz="1700" spc="130"/>
                    </a:p>
                  </a:txBody>
                  <a:tcPr marL="215900" marR="215900" marT="133350" marB="133350" anchor="ctr"/>
                </a:tc>
                <a:tc rowSpan="2"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700" spc="130"/>
                        <a:t>属性查询：QueryFilter组件类</a:t>
                      </a:r>
                      <a:r>
                        <a:rPr lang="en-US" altLang="zh-CN" sz="1700" spc="130"/>
                        <a:t>+SQL</a:t>
                      </a:r>
                      <a:r>
                        <a:rPr lang="zh-CN" altLang="en-US" sz="1700" spc="130"/>
                        <a:t>语句</a:t>
                      </a:r>
                      <a:endParaRPr lang="zh-CN" altLang="en-US" sz="1700" spc="130"/>
                    </a:p>
                  </a:txBody>
                  <a:tcPr marL="215900" marR="215900" marT="133350" marB="133350" anchor="ctr"/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700" spc="130"/>
                        <a:t>完成</a:t>
                      </a:r>
                      <a:endParaRPr lang="zh-CN" altLang="en-US" sz="1700" spc="130"/>
                    </a:p>
                  </a:txBody>
                  <a:tcPr marL="215900" marR="215900" marT="133350" marB="133350" anchor="ctr"/>
                </a:tc>
              </a:tr>
              <a:tr h="577215">
                <a:tc vMerge="1">
                  <a:tcPr/>
                </a:tc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700" spc="130"/>
                        <a:t>基于价格</a:t>
                      </a:r>
                      <a:endParaRPr lang="zh-CN" altLang="en-US" sz="1700" spc="130"/>
                    </a:p>
                  </a:txBody>
                  <a:tcPr marL="215900" marR="215900" marT="133350" marB="133350" anchor="ctr"/>
                </a:tc>
                <a:tc vMerge="1">
                  <a:tcPr/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700" spc="130"/>
                        <a:t>完成</a:t>
                      </a:r>
                      <a:endParaRPr lang="zh-CN" altLang="en-US" sz="1700" spc="130"/>
                    </a:p>
                  </a:txBody>
                  <a:tcPr marL="215900" marR="215900" marT="133350" marB="133350" anchor="ctr"/>
                </a:tc>
              </a:tr>
              <a:tr h="887730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700" spc="130"/>
                        <a:t>查询周边设施点</a:t>
                      </a:r>
                      <a:endParaRPr lang="zh-CN" altLang="en-US" sz="1700" spc="130"/>
                    </a:p>
                  </a:txBody>
                  <a:tcPr marL="215900" marR="215900" marT="133350" marB="133350" anchor="ctr"/>
                </a:tc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700" spc="130"/>
                        <a:t>查询给定范围内房源周边的学校、医院、娱乐场所、公交地铁</a:t>
                      </a:r>
                      <a:endParaRPr lang="zh-CN" altLang="en-US" sz="1700" spc="130"/>
                    </a:p>
                  </a:txBody>
                  <a:tcPr marL="215900" marR="215900" marT="133350" marB="133350" anchor="ctr"/>
                </a:tc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700" spc="130"/>
                        <a:t>空间查询：SpatialFilter组件类</a:t>
                      </a:r>
                      <a:r>
                        <a:rPr lang="en-US" altLang="zh-CN" sz="1700" spc="130"/>
                        <a:t>+</a:t>
                      </a:r>
                      <a:r>
                        <a:rPr lang="zh-CN" altLang="en-US" sz="1700" spc="130"/>
                        <a:t>缓冲区分析</a:t>
                      </a:r>
                      <a:endParaRPr lang="zh-CN" altLang="en-US" sz="1700" spc="130"/>
                    </a:p>
                  </a:txBody>
                  <a:tcPr marL="215900" marR="215900" marT="133350" marB="133350" anchor="ctr"/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700" spc="130"/>
                        <a:t>完成</a:t>
                      </a:r>
                      <a:endParaRPr lang="zh-CN" altLang="en-US" sz="1700" spc="130"/>
                    </a:p>
                  </a:txBody>
                  <a:tcPr marL="215900" marR="215900" marT="133350" marB="133350" anchor="ctr"/>
                </a:tc>
              </a:tr>
              <a:tr h="887730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700" spc="130"/>
                        <a:t>路径规划</a:t>
                      </a:r>
                      <a:endParaRPr lang="zh-CN" altLang="en-US" sz="1700" spc="130"/>
                    </a:p>
                  </a:txBody>
                  <a:tcPr marL="215900" marR="215900" marT="133350" marB="133350" anchor="ctr"/>
                </a:tc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700" spc="130"/>
                        <a:t>给定起点与终点（</a:t>
                      </a:r>
                      <a:r>
                        <a:rPr lang="en-US" altLang="zh-CN" sz="1700" spc="130"/>
                        <a:t>POI</a:t>
                      </a:r>
                      <a:r>
                        <a:rPr lang="zh-CN" altLang="en-US" sz="1700" spc="130"/>
                        <a:t>），基于路网生成最短路径</a:t>
                      </a:r>
                      <a:endParaRPr lang="zh-CN" altLang="en-US" sz="1700" spc="130"/>
                    </a:p>
                  </a:txBody>
                  <a:tcPr marL="215900" marR="215900" marT="133350" marB="133350" anchor="ctr"/>
                </a:tc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700" spc="130"/>
                        <a:t>Network Analyst模块</a:t>
                      </a:r>
                      <a:endParaRPr lang="zh-CN" altLang="en-US" sz="1700" spc="130"/>
                    </a:p>
                  </a:txBody>
                  <a:tcPr marL="215900" marR="215900" marT="133350" marB="133350" anchor="ctr"/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700" spc="130"/>
                        <a:t>暂未完成</a:t>
                      </a:r>
                      <a:endParaRPr lang="zh-CN" altLang="en-US" sz="1700" spc="130"/>
                    </a:p>
                  </a:txBody>
                  <a:tcPr marL="215900" marR="215900" marT="133350" marB="133350"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0"/>
          <p:cNvSpPr txBox="1"/>
          <p:nvPr/>
        </p:nvSpPr>
        <p:spPr>
          <a:xfrm>
            <a:off x="4509769" y="3921158"/>
            <a:ext cx="29260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dirty="0">
                <a:solidFill>
                  <a:schemeClr val="tx1"/>
                </a:solidFill>
                <a:latin typeface="+mn-ea"/>
                <a:cs typeface="Segoe UI Light" panose="020B0502040204020203" pitchFamily="34" charset="0"/>
              </a:rPr>
              <a:t>程序演示</a:t>
            </a:r>
            <a:endParaRPr lang="zh-CN" altLang="en-US" sz="5400" dirty="0">
              <a:solidFill>
                <a:schemeClr val="tx1"/>
              </a:solidFill>
              <a:latin typeface="+mn-ea"/>
              <a:cs typeface="Segoe UI Light" panose="020B0502040204020203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406453" y="0"/>
            <a:ext cx="1379094" cy="171450"/>
          </a:xfrm>
          <a:prstGeom prst="rect">
            <a:avLst/>
          </a:prstGeom>
          <a:solidFill>
            <a:srgbClr val="8784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明兰" panose="02010600030101010101" pitchFamily="2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2234331" y="1747947"/>
            <a:ext cx="1964753" cy="1693753"/>
            <a:chOff x="2024380" y="1747947"/>
            <a:chExt cx="1964753" cy="1693753"/>
          </a:xfrm>
        </p:grpSpPr>
        <p:sp>
          <p:nvSpPr>
            <p:cNvPr id="14" name="等腰三角形 13"/>
            <p:cNvSpPr/>
            <p:nvPr/>
          </p:nvSpPr>
          <p:spPr>
            <a:xfrm>
              <a:off x="2024380" y="1747947"/>
              <a:ext cx="1964753" cy="1693753"/>
            </a:xfrm>
            <a:prstGeom prst="triangle">
              <a:avLst/>
            </a:prstGeom>
            <a:solidFill>
              <a:srgbClr val="ACB6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明兰" panose="02010600030101010101" pitchFamily="2" charset="-122"/>
              </a:endParaRPr>
            </a:p>
          </p:txBody>
        </p:sp>
        <p:sp>
          <p:nvSpPr>
            <p:cNvPr id="15" name="任意多边形 14"/>
            <p:cNvSpPr/>
            <p:nvPr/>
          </p:nvSpPr>
          <p:spPr>
            <a:xfrm>
              <a:off x="2024380" y="1747947"/>
              <a:ext cx="982378" cy="1693753"/>
            </a:xfrm>
            <a:custGeom>
              <a:avLst/>
              <a:gdLst>
                <a:gd name="connsiteX0" fmla="*/ 982376 w 982378"/>
                <a:gd name="connsiteY0" fmla="*/ 2 h 1693753"/>
                <a:gd name="connsiteX1" fmla="*/ 982376 w 982378"/>
                <a:gd name="connsiteY1" fmla="*/ 1693753 h 1693753"/>
                <a:gd name="connsiteX2" fmla="*/ 0 w 982378"/>
                <a:gd name="connsiteY2" fmla="*/ 1693753 h 1693753"/>
                <a:gd name="connsiteX3" fmla="*/ 982377 w 982378"/>
                <a:gd name="connsiteY3" fmla="*/ 0 h 1693753"/>
                <a:gd name="connsiteX4" fmla="*/ 982378 w 982378"/>
                <a:gd name="connsiteY4" fmla="*/ 2 h 1693753"/>
                <a:gd name="connsiteX5" fmla="*/ 982377 w 982378"/>
                <a:gd name="connsiteY5" fmla="*/ 1 h 1693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82378" h="1693753">
                  <a:moveTo>
                    <a:pt x="982376" y="2"/>
                  </a:moveTo>
                  <a:lnTo>
                    <a:pt x="982376" y="1693753"/>
                  </a:lnTo>
                  <a:lnTo>
                    <a:pt x="0" y="1693753"/>
                  </a:lnTo>
                  <a:close/>
                  <a:moveTo>
                    <a:pt x="982377" y="0"/>
                  </a:moveTo>
                  <a:lnTo>
                    <a:pt x="982378" y="2"/>
                  </a:lnTo>
                  <a:lnTo>
                    <a:pt x="982377" y="1"/>
                  </a:lnTo>
                  <a:close/>
                </a:path>
              </a:pathLst>
            </a:custGeom>
            <a:solidFill>
              <a:srgbClr val="6479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明兰" panose="02010600030101010101" pitchFamily="2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944975" y="2122900"/>
            <a:ext cx="1529808" cy="1318800"/>
            <a:chOff x="2024380" y="1747947"/>
            <a:chExt cx="1964753" cy="1693753"/>
          </a:xfrm>
        </p:grpSpPr>
        <p:sp>
          <p:nvSpPr>
            <p:cNvPr id="8" name="等腰三角形 7"/>
            <p:cNvSpPr/>
            <p:nvPr/>
          </p:nvSpPr>
          <p:spPr>
            <a:xfrm>
              <a:off x="2024380" y="1747947"/>
              <a:ext cx="1964753" cy="1693753"/>
            </a:xfrm>
            <a:prstGeom prst="triangle">
              <a:avLst/>
            </a:prstGeom>
            <a:solidFill>
              <a:srgbClr val="ACB6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明兰" panose="02010600030101010101" pitchFamily="2" charset="-122"/>
              </a:endParaRPr>
            </a:p>
          </p:txBody>
        </p:sp>
        <p:sp>
          <p:nvSpPr>
            <p:cNvPr id="11" name="任意多边形 10"/>
            <p:cNvSpPr/>
            <p:nvPr/>
          </p:nvSpPr>
          <p:spPr>
            <a:xfrm>
              <a:off x="2024380" y="1747947"/>
              <a:ext cx="982378" cy="1693753"/>
            </a:xfrm>
            <a:custGeom>
              <a:avLst/>
              <a:gdLst>
                <a:gd name="connsiteX0" fmla="*/ 982376 w 982378"/>
                <a:gd name="connsiteY0" fmla="*/ 2 h 1693753"/>
                <a:gd name="connsiteX1" fmla="*/ 982376 w 982378"/>
                <a:gd name="connsiteY1" fmla="*/ 1693753 h 1693753"/>
                <a:gd name="connsiteX2" fmla="*/ 0 w 982378"/>
                <a:gd name="connsiteY2" fmla="*/ 1693753 h 1693753"/>
                <a:gd name="connsiteX3" fmla="*/ 982377 w 982378"/>
                <a:gd name="connsiteY3" fmla="*/ 0 h 1693753"/>
                <a:gd name="connsiteX4" fmla="*/ 982378 w 982378"/>
                <a:gd name="connsiteY4" fmla="*/ 2 h 1693753"/>
                <a:gd name="connsiteX5" fmla="*/ 982377 w 982378"/>
                <a:gd name="connsiteY5" fmla="*/ 1 h 1693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82378" h="1693753">
                  <a:moveTo>
                    <a:pt x="982376" y="2"/>
                  </a:moveTo>
                  <a:lnTo>
                    <a:pt x="982376" y="1693753"/>
                  </a:lnTo>
                  <a:lnTo>
                    <a:pt x="0" y="1693753"/>
                  </a:lnTo>
                  <a:close/>
                  <a:moveTo>
                    <a:pt x="982377" y="0"/>
                  </a:moveTo>
                  <a:lnTo>
                    <a:pt x="982378" y="2"/>
                  </a:lnTo>
                  <a:lnTo>
                    <a:pt x="982377" y="1"/>
                  </a:lnTo>
                  <a:close/>
                </a:path>
              </a:pathLst>
            </a:custGeom>
            <a:solidFill>
              <a:srgbClr val="6479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明兰" panose="02010600030101010101" pitchFamily="2" charset="-122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8535402" y="1747947"/>
            <a:ext cx="1964753" cy="1693753"/>
            <a:chOff x="2024380" y="1747947"/>
            <a:chExt cx="1964753" cy="1693753"/>
          </a:xfrm>
        </p:grpSpPr>
        <p:sp>
          <p:nvSpPr>
            <p:cNvPr id="28" name="等腰三角形 27"/>
            <p:cNvSpPr/>
            <p:nvPr/>
          </p:nvSpPr>
          <p:spPr>
            <a:xfrm>
              <a:off x="2024380" y="1747947"/>
              <a:ext cx="1964753" cy="1693753"/>
            </a:xfrm>
            <a:prstGeom prst="triangle">
              <a:avLst/>
            </a:prstGeom>
            <a:solidFill>
              <a:srgbClr val="ACB6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明兰" panose="02010600030101010101" pitchFamily="2" charset="-122"/>
              </a:endParaRPr>
            </a:p>
          </p:txBody>
        </p:sp>
        <p:sp>
          <p:nvSpPr>
            <p:cNvPr id="29" name="任意多边形 28"/>
            <p:cNvSpPr/>
            <p:nvPr/>
          </p:nvSpPr>
          <p:spPr>
            <a:xfrm>
              <a:off x="2024380" y="1747947"/>
              <a:ext cx="982378" cy="1693753"/>
            </a:xfrm>
            <a:custGeom>
              <a:avLst/>
              <a:gdLst>
                <a:gd name="connsiteX0" fmla="*/ 982376 w 982378"/>
                <a:gd name="connsiteY0" fmla="*/ 2 h 1693753"/>
                <a:gd name="connsiteX1" fmla="*/ 982376 w 982378"/>
                <a:gd name="connsiteY1" fmla="*/ 1693753 h 1693753"/>
                <a:gd name="connsiteX2" fmla="*/ 0 w 982378"/>
                <a:gd name="connsiteY2" fmla="*/ 1693753 h 1693753"/>
                <a:gd name="connsiteX3" fmla="*/ 982377 w 982378"/>
                <a:gd name="connsiteY3" fmla="*/ 0 h 1693753"/>
                <a:gd name="connsiteX4" fmla="*/ 982378 w 982378"/>
                <a:gd name="connsiteY4" fmla="*/ 2 h 1693753"/>
                <a:gd name="connsiteX5" fmla="*/ 982377 w 982378"/>
                <a:gd name="connsiteY5" fmla="*/ 1 h 1693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82378" h="1693753">
                  <a:moveTo>
                    <a:pt x="982376" y="2"/>
                  </a:moveTo>
                  <a:lnTo>
                    <a:pt x="982376" y="1693753"/>
                  </a:lnTo>
                  <a:lnTo>
                    <a:pt x="0" y="1693753"/>
                  </a:lnTo>
                  <a:close/>
                  <a:moveTo>
                    <a:pt x="982377" y="0"/>
                  </a:moveTo>
                  <a:lnTo>
                    <a:pt x="982378" y="2"/>
                  </a:lnTo>
                  <a:lnTo>
                    <a:pt x="982377" y="1"/>
                  </a:lnTo>
                  <a:close/>
                </a:path>
              </a:pathLst>
            </a:custGeom>
            <a:solidFill>
              <a:srgbClr val="6479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明兰" panose="02010600030101010101" pitchFamily="2" charset="-122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8290560" y="2279516"/>
            <a:ext cx="1348134" cy="1162184"/>
            <a:chOff x="2024380" y="1747947"/>
            <a:chExt cx="1964753" cy="1693753"/>
          </a:xfrm>
        </p:grpSpPr>
        <p:sp>
          <p:nvSpPr>
            <p:cNvPr id="26" name="等腰三角形 25"/>
            <p:cNvSpPr/>
            <p:nvPr/>
          </p:nvSpPr>
          <p:spPr>
            <a:xfrm>
              <a:off x="2024380" y="1747947"/>
              <a:ext cx="1964753" cy="1693753"/>
            </a:xfrm>
            <a:prstGeom prst="triangle">
              <a:avLst/>
            </a:prstGeom>
            <a:solidFill>
              <a:srgbClr val="ACB6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明兰" panose="02010600030101010101" pitchFamily="2" charset="-122"/>
              </a:endParaRPr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2024380" y="1747947"/>
              <a:ext cx="982378" cy="1693753"/>
            </a:xfrm>
            <a:custGeom>
              <a:avLst/>
              <a:gdLst>
                <a:gd name="connsiteX0" fmla="*/ 982376 w 982378"/>
                <a:gd name="connsiteY0" fmla="*/ 2 h 1693753"/>
                <a:gd name="connsiteX1" fmla="*/ 982376 w 982378"/>
                <a:gd name="connsiteY1" fmla="*/ 1693753 h 1693753"/>
                <a:gd name="connsiteX2" fmla="*/ 0 w 982378"/>
                <a:gd name="connsiteY2" fmla="*/ 1693753 h 1693753"/>
                <a:gd name="connsiteX3" fmla="*/ 982377 w 982378"/>
                <a:gd name="connsiteY3" fmla="*/ 0 h 1693753"/>
                <a:gd name="connsiteX4" fmla="*/ 982378 w 982378"/>
                <a:gd name="connsiteY4" fmla="*/ 2 h 1693753"/>
                <a:gd name="connsiteX5" fmla="*/ 982377 w 982378"/>
                <a:gd name="connsiteY5" fmla="*/ 1 h 1693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82378" h="1693753">
                  <a:moveTo>
                    <a:pt x="982376" y="2"/>
                  </a:moveTo>
                  <a:lnTo>
                    <a:pt x="982376" y="1693753"/>
                  </a:lnTo>
                  <a:lnTo>
                    <a:pt x="0" y="1693753"/>
                  </a:lnTo>
                  <a:close/>
                  <a:moveTo>
                    <a:pt x="982377" y="0"/>
                  </a:moveTo>
                  <a:lnTo>
                    <a:pt x="982378" y="2"/>
                  </a:lnTo>
                  <a:lnTo>
                    <a:pt x="982377" y="1"/>
                  </a:lnTo>
                  <a:close/>
                </a:path>
              </a:pathLst>
            </a:custGeom>
            <a:solidFill>
              <a:srgbClr val="6479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明兰" panose="02010600030101010101" pitchFamily="2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6011137" y="2122900"/>
            <a:ext cx="1529808" cy="1318800"/>
            <a:chOff x="2024380" y="1747947"/>
            <a:chExt cx="1964753" cy="1693753"/>
          </a:xfrm>
        </p:grpSpPr>
        <p:sp>
          <p:nvSpPr>
            <p:cNvPr id="20" name="等腰三角形 19"/>
            <p:cNvSpPr/>
            <p:nvPr/>
          </p:nvSpPr>
          <p:spPr>
            <a:xfrm>
              <a:off x="2024380" y="1747947"/>
              <a:ext cx="1964753" cy="1693753"/>
            </a:xfrm>
            <a:prstGeom prst="triangle">
              <a:avLst/>
            </a:prstGeom>
            <a:solidFill>
              <a:srgbClr val="DADB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明兰" panose="02010600030101010101" pitchFamily="2" charset="-122"/>
              </a:endParaRPr>
            </a:p>
          </p:txBody>
        </p:sp>
        <p:sp>
          <p:nvSpPr>
            <p:cNvPr id="21" name="任意多边形 20"/>
            <p:cNvSpPr/>
            <p:nvPr/>
          </p:nvSpPr>
          <p:spPr>
            <a:xfrm>
              <a:off x="2024380" y="1747947"/>
              <a:ext cx="982378" cy="1693753"/>
            </a:xfrm>
            <a:custGeom>
              <a:avLst/>
              <a:gdLst>
                <a:gd name="connsiteX0" fmla="*/ 982376 w 982378"/>
                <a:gd name="connsiteY0" fmla="*/ 2 h 1693753"/>
                <a:gd name="connsiteX1" fmla="*/ 982376 w 982378"/>
                <a:gd name="connsiteY1" fmla="*/ 1693753 h 1693753"/>
                <a:gd name="connsiteX2" fmla="*/ 0 w 982378"/>
                <a:gd name="connsiteY2" fmla="*/ 1693753 h 1693753"/>
                <a:gd name="connsiteX3" fmla="*/ 982377 w 982378"/>
                <a:gd name="connsiteY3" fmla="*/ 0 h 1693753"/>
                <a:gd name="connsiteX4" fmla="*/ 982378 w 982378"/>
                <a:gd name="connsiteY4" fmla="*/ 2 h 1693753"/>
                <a:gd name="connsiteX5" fmla="*/ 982377 w 982378"/>
                <a:gd name="connsiteY5" fmla="*/ 1 h 1693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82378" h="1693753">
                  <a:moveTo>
                    <a:pt x="982376" y="2"/>
                  </a:moveTo>
                  <a:lnTo>
                    <a:pt x="982376" y="1693753"/>
                  </a:lnTo>
                  <a:lnTo>
                    <a:pt x="0" y="1693753"/>
                  </a:lnTo>
                  <a:close/>
                  <a:moveTo>
                    <a:pt x="982377" y="0"/>
                  </a:moveTo>
                  <a:lnTo>
                    <a:pt x="982378" y="2"/>
                  </a:lnTo>
                  <a:lnTo>
                    <a:pt x="982377" y="1"/>
                  </a:lnTo>
                  <a:close/>
                </a:path>
              </a:pathLst>
            </a:custGeom>
            <a:solidFill>
              <a:srgbClr val="ACB6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明兰" panose="02010600030101010101" pitchFamily="2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4816449" y="1447801"/>
            <a:ext cx="2312923" cy="1993900"/>
            <a:chOff x="2024380" y="1747947"/>
            <a:chExt cx="1964753" cy="1693753"/>
          </a:xfrm>
        </p:grpSpPr>
        <p:sp>
          <p:nvSpPr>
            <p:cNvPr id="17" name="等腰三角形 16"/>
            <p:cNvSpPr/>
            <p:nvPr/>
          </p:nvSpPr>
          <p:spPr>
            <a:xfrm>
              <a:off x="2024380" y="1747947"/>
              <a:ext cx="1964753" cy="1693753"/>
            </a:xfrm>
            <a:prstGeom prst="triangle">
              <a:avLst/>
            </a:prstGeom>
            <a:solidFill>
              <a:srgbClr val="DADB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明兰" panose="02010600030101010101" pitchFamily="2" charset="-122"/>
              </a:endParaRPr>
            </a:p>
          </p:txBody>
        </p:sp>
        <p:sp>
          <p:nvSpPr>
            <p:cNvPr id="18" name="任意多边形 17"/>
            <p:cNvSpPr/>
            <p:nvPr/>
          </p:nvSpPr>
          <p:spPr>
            <a:xfrm>
              <a:off x="2024380" y="1747947"/>
              <a:ext cx="982378" cy="1693753"/>
            </a:xfrm>
            <a:custGeom>
              <a:avLst/>
              <a:gdLst>
                <a:gd name="connsiteX0" fmla="*/ 982376 w 982378"/>
                <a:gd name="connsiteY0" fmla="*/ 2 h 1693753"/>
                <a:gd name="connsiteX1" fmla="*/ 982376 w 982378"/>
                <a:gd name="connsiteY1" fmla="*/ 1693753 h 1693753"/>
                <a:gd name="connsiteX2" fmla="*/ 0 w 982378"/>
                <a:gd name="connsiteY2" fmla="*/ 1693753 h 1693753"/>
                <a:gd name="connsiteX3" fmla="*/ 982377 w 982378"/>
                <a:gd name="connsiteY3" fmla="*/ 0 h 1693753"/>
                <a:gd name="connsiteX4" fmla="*/ 982378 w 982378"/>
                <a:gd name="connsiteY4" fmla="*/ 2 h 1693753"/>
                <a:gd name="connsiteX5" fmla="*/ 982377 w 982378"/>
                <a:gd name="connsiteY5" fmla="*/ 1 h 1693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82378" h="1693753">
                  <a:moveTo>
                    <a:pt x="982376" y="2"/>
                  </a:moveTo>
                  <a:lnTo>
                    <a:pt x="982376" y="1693753"/>
                  </a:lnTo>
                  <a:lnTo>
                    <a:pt x="0" y="1693753"/>
                  </a:lnTo>
                  <a:close/>
                  <a:moveTo>
                    <a:pt x="982377" y="0"/>
                  </a:moveTo>
                  <a:lnTo>
                    <a:pt x="982378" y="2"/>
                  </a:lnTo>
                  <a:lnTo>
                    <a:pt x="982377" y="1"/>
                  </a:lnTo>
                  <a:close/>
                </a:path>
              </a:pathLst>
            </a:custGeom>
            <a:solidFill>
              <a:srgbClr val="ACB6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明兰" panose="02010600030101010101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16" dur="200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7.40741E-7 L 0.22669 -7.40741E-7 " pathEditMode="relative" rAng="0" ptsTypes="AA">
                                      <p:cBhvr>
                                        <p:cTn id="21" dur="3000" spd="-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328" y="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26" dur="2000" spd="-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7.40741E-7 L -0.29011 -7.40741E-7 " pathEditMode="relative" rAng="0" ptsTypes="AA">
                                      <p:cBhvr>
                                        <p:cTn id="31" dur="2500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50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2656150" y="1689901"/>
            <a:ext cx="3658323" cy="3658323"/>
          </a:xfrm>
          <a:prstGeom prst="ellipse">
            <a:avLst/>
          </a:prstGeom>
          <a:noFill/>
          <a:ln w="127000">
            <a:solidFill>
              <a:schemeClr val="bg1">
                <a:lumMod val="8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5867400" y="2114550"/>
            <a:ext cx="2781300" cy="2781300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6273719" y="1419225"/>
            <a:ext cx="4171950" cy="4171950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906879" y="2341305"/>
            <a:ext cx="30861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dirty="0">
                <a:solidFill>
                  <a:schemeClr val="bg1"/>
                </a:solidFill>
              </a:rPr>
              <a:t>PART</a:t>
            </a:r>
            <a:endParaRPr lang="en-US" altLang="zh-CN" sz="8000" dirty="0">
              <a:solidFill>
                <a:schemeClr val="bg1"/>
              </a:solidFill>
            </a:endParaRPr>
          </a:p>
          <a:p>
            <a:pPr algn="ctr"/>
            <a:r>
              <a:rPr lang="en-US" altLang="zh-CN" sz="8000" dirty="0">
                <a:solidFill>
                  <a:schemeClr val="bg1"/>
                </a:solidFill>
              </a:rPr>
              <a:t>03</a:t>
            </a:r>
            <a:endParaRPr lang="zh-CN" altLang="en-US" sz="8000" dirty="0">
              <a:solidFill>
                <a:schemeClr val="bg1"/>
              </a:solidFill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6354501" y="3521212"/>
            <a:ext cx="409116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6875954" y="2581870"/>
            <a:ext cx="29387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b="1" dirty="0">
                <a:solidFill>
                  <a:schemeClr val="bg1"/>
                </a:solidFill>
                <a:latin typeface="明兰" panose="02010600030101010101" pitchFamily="2" charset="-122"/>
                <a:ea typeface="明兰" panose="02010600030101010101" pitchFamily="2" charset="-122"/>
                <a:cs typeface="Segoe UI Light" panose="020B0502040204020203" pitchFamily="34" charset="0"/>
              </a:rPr>
              <a:t>项目</a:t>
            </a:r>
            <a:r>
              <a:rPr lang="zh-CN" altLang="en-US" sz="5400" b="1" dirty="0">
                <a:solidFill>
                  <a:schemeClr val="bg1"/>
                </a:solidFill>
                <a:latin typeface="明兰" panose="02010600030101010101" pitchFamily="2" charset="-122"/>
                <a:ea typeface="明兰" panose="02010600030101010101" pitchFamily="2" charset="-122"/>
                <a:cs typeface="Segoe UI Light" panose="020B0502040204020203" pitchFamily="34" charset="0"/>
              </a:rPr>
              <a:t>总结</a:t>
            </a:r>
            <a:endParaRPr lang="zh-CN" altLang="en-US" sz="5400" b="1" dirty="0">
              <a:solidFill>
                <a:schemeClr val="bg1"/>
              </a:solidFill>
              <a:latin typeface="明兰" panose="02010600030101010101" pitchFamily="2" charset="-122"/>
              <a:ea typeface="明兰" panose="02010600030101010101" pitchFamily="2" charset="-122"/>
              <a:cs typeface="Segoe UI Light" panose="020B0502040204020203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4" grpId="0" bldLvl="0" animBg="1"/>
      <p:bldP spid="5" grpId="0" bldLvl="0" animBg="1"/>
      <p:bldP spid="6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10"/>
          <p:cNvSpPr txBox="1"/>
          <p:nvPr/>
        </p:nvSpPr>
        <p:spPr>
          <a:xfrm>
            <a:off x="845914" y="50800"/>
            <a:ext cx="698436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明兰" panose="02010600030101010101" pitchFamily="2" charset="-122"/>
                <a:ea typeface="明兰" panose="02010600030101010101" pitchFamily="2" charset="-122"/>
                <a:cs typeface="Segoe UI Light" panose="020B0502040204020203" pitchFamily="34" charset="0"/>
              </a:rPr>
              <a:t>项目</a:t>
            </a:r>
            <a:r>
              <a:rPr lang="zh-CN" altLang="en-US" sz="2800" b="1" dirty="0">
                <a:solidFill>
                  <a:schemeClr val="bg1"/>
                </a:solidFill>
                <a:latin typeface="明兰" panose="02010600030101010101" pitchFamily="2" charset="-122"/>
                <a:ea typeface="明兰" panose="02010600030101010101" pitchFamily="2" charset="-122"/>
                <a:cs typeface="Segoe UI Light" panose="020B0502040204020203" pitchFamily="34" charset="0"/>
              </a:rPr>
              <a:t>总结 </a:t>
            </a:r>
            <a:r>
              <a:rPr lang="en-US" altLang="zh-CN" sz="2800" b="1" dirty="0">
                <a:solidFill>
                  <a:schemeClr val="bg1"/>
                </a:solidFill>
                <a:latin typeface="明兰" panose="02010600030101010101" pitchFamily="2" charset="-122"/>
                <a:ea typeface="明兰" panose="02010600030101010101" pitchFamily="2" charset="-122"/>
                <a:cs typeface="Segoe UI Light" panose="020B0502040204020203" pitchFamily="34" charset="0"/>
              </a:rPr>
              <a:t>          </a:t>
            </a:r>
            <a:r>
              <a:rPr lang="en-US" altLang="zh-CN" sz="1600" b="1" dirty="0">
                <a:solidFill>
                  <a:schemeClr val="bg1"/>
                </a:solidFill>
                <a:latin typeface="明兰" panose="02010600030101010101" pitchFamily="2" charset="-122"/>
                <a:ea typeface="明兰" panose="02010600030101010101" pitchFamily="2" charset="-122"/>
                <a:cs typeface="Segoe UI Light" panose="020B0502040204020203" pitchFamily="34" charset="0"/>
              </a:rPr>
              <a:t>what we do today agenda, timeline</a:t>
            </a:r>
            <a:endParaRPr lang="zh-CN" altLang="en-US" sz="1600" b="1" dirty="0">
              <a:solidFill>
                <a:schemeClr val="bg1"/>
              </a:solidFill>
              <a:latin typeface="明兰" panose="02010600030101010101" pitchFamily="2" charset="-122"/>
              <a:ea typeface="明兰" panose="02010600030101010101" pitchFamily="2" charset="-122"/>
              <a:cs typeface="Segoe UI Light" panose="020B0502040204020203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10870" y="1188085"/>
            <a:ext cx="5613400" cy="50685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800" b="1"/>
              <a:t>3.1. </a:t>
            </a:r>
            <a:r>
              <a:rPr lang="zh-CN" altLang="en-US" sz="2800" b="1"/>
              <a:t>修改说明</a:t>
            </a:r>
            <a:endParaRPr lang="zh-CN" altLang="en-US" sz="2800" b="1"/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2400"/>
              <a:t>立项时计划分别对新房、二手房、租房三种看房需求开发，爬取链家房源数据时发现房源数据多，若全部放在地图框中影响观感，因此选择小区的房源数据（包含小区名、房产数、平均价格）；</a:t>
            </a:r>
            <a:endParaRPr lang="zh-CN" altLang="en-US" sz="2400"/>
          </a:p>
          <a:p>
            <a:pPr indent="0">
              <a:buFont typeface="Wingdings" panose="05000000000000000000" charset="0"/>
              <a:buNone/>
            </a:pPr>
            <a:endParaRPr lang="zh-CN" altLang="en-US" sz="240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2400"/>
              <a:t>空间分析的结果为栅格数据，作为买房参考并不直观，因此改用周围设施点的数目作为参考，只保留了拉伸后的</a:t>
            </a:r>
            <a:r>
              <a:rPr lang="en-US" altLang="zh-CN" sz="2400"/>
              <a:t>NDVI</a:t>
            </a:r>
            <a:r>
              <a:rPr lang="zh-CN" altLang="en-US" sz="2400"/>
              <a:t>影像作为底图；</a:t>
            </a:r>
            <a:endParaRPr lang="zh-CN" altLang="en-US" sz="2400"/>
          </a:p>
        </p:txBody>
      </p:sp>
      <p:pic>
        <p:nvPicPr>
          <p:cNvPr id="9" name="图片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515100" y="1136015"/>
            <a:ext cx="5505450" cy="52057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tags/tag1.xml><?xml version="1.0" encoding="utf-8"?>
<p:tagLst xmlns:p="http://schemas.openxmlformats.org/presentationml/2006/main">
  <p:tag name="KSO_WM_UNIT_TABLE_BEAUTIFY" val="smartTable{3e734af2-4c62-4748-9b40-45556c7d10fd}"/>
  <p:tag name="TABLE_ENDDRAG_ORIGIN_RECT" val="671*270"/>
  <p:tag name="TABLE_ENDDRAG_RECT" val="144*116*671*270"/>
  <p:tag name="TABLE_RECT" val="36*99.5423*888*348.95"/>
  <p:tag name="TABLE_ONEKEY_SKIN_IDX" val="0"/>
  <p:tag name="TABLE_SKINIDX" val="-1"/>
  <p:tag name="TABLE_COLORIDX" val="l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ISPRING_ULTRA_SCORM_COURSE_ID" val="7FB5A0DB-E7EE-4F0C-8ED6-21BFD024E4E5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NlQy0gVDq0oZAQAAAcRAAAdAAAAdW5pdmVyc2FsL2NvbW1vbl9tZXNzYWdlcy5sbmetWG1v2zYQ/l6g/4EQUGADtrQd0KIYEge0xNhEZMmV6DjZCwRGYmwilJjpxW32ab9mP2y/ZEfKTuK+QFISwDZMyvfc8e6eu6MPjz/nCm1EWUldHDlvD944SBSpzmSxOnIW7OTnDw6qal5kXOlCHDmFdtDx6OWLQ8WLVcNXAr6/fIHQYS6qCpbVyKzu10hmR858nLjhbI6Di8QPJ2EyphNn5Or8hhe3yNcr/Uf5wy/vP3x+++79j4evt5J9gOIZ9v19KGSR3r3pARSwKPQTQCN+EpBz5ozM5zC5cMF8GhBntP0yTHoekTNnZD475RZRRAKWxD71SELjJAiZ9YVPGPGc0YVu0JpvBKo12kjxCdVrAZGsZSlQpWRmH6QaNopGdCnzwhmmQRKRmEXUZTQMnFGsy/L2JwvLm3qtS1BXoUxW/FKJzOqEnLHPb0pRgWpeQ04heNVrCb/UOZfFQafqCC9pMElYGPpxQgJvt+OMSJEhr+RGzUCUCMckAoCSV6J8hGxis8yKI6zUMIQpnUx9eDNjwlSu1gre9VA75gRiMBdFlxTkCIkgu+J4GUaecRqoQhzd8Kr6pMtsLz8eBqoLmAZuCCnosgfgzGDsgCHGEipHWYq07gKbkTjGE5KMw3NIZOBdOEQiPAW6nQ6RuCAxUITEXTIBPqMTbBLeUGyX/zt+pdyks7pFPE1BzrhvI3VTwY5xKbDAMq06GKYmJh8XEDaK/e/QuEUF79rVSm4E2FFmouxUBJXFJZ7Joo8L+ltygqlPvATSyguXCbMlz2jM+S0qdI14tuFFKtClSHkDuX4LzzKZ2Wcmzlb/X438G/F6W1VebQtS4JHzV0Pt2ath3zCrqcCmuhb5Td2l2jhsa/5jrDA5/V0T+hz9cfpjlwQ4ouHzRKaSeaPaqvvk+NxZNjRGnUY80VP9o/XclsRtbR1TKFhjqftLEOimpn9AA1T9pWhwAormbYmGGk6LqwE6g3ALEGj0WIwzcNWeCWfgwgHySzKOKYPZaCkuK1l3jh2WjW2Avh3aFOY8JWpxT8ZLcaVhwlGCb9rpA7qQjXRnQB8MN3utglHmg8kBAK7a5AFIJXOwP+uBuZiRnQfaAr93kqVuVGbJq+S1LfLg2yYXX49NV6XO7a7i1S552yZz/BQr2sNFrdL5gPZ/x7/e8XlAv8dHKSY4cqeJiwOXmEHfcFX1FAIKGFf4LE58PDbiwIWc1+kamumVboqsJ1A7q3vkBAPY9syx4GW6/u+ff3tifGFJu4u2u78OAgFimypI7sB+D3Qtqj+7QBge78vZRR+p7d1mJ9fzqsMoZOGz3CF421pyncPWQbdeSPJt0DBj2J3OgAexTXvdlDC6DUGY4egUapmdwp3RjJfXUAiZ1moQinW1ScB6mPb762VTK1mIIbJPayXmwIzOE+x59q4N5FMyvW57ZgY3inR76VZw6e4L5k5xAHX2CzyRyXogoG1NuyoERG/X9zTffN2p7laV/cvi8PWDfzD+B1BLAwQUAAIACADZUMtIqok5BfEDAAAsEQAAJwAAAHVuaXZlcnNhbC9mbGFzaF9wdWJsaXNoaW5nX3NldHRpbmdzLnhtbNVY727aSBD/zlOsfOrHYtImTYoMUZQYBZUABeeu1ekULfaAt1nvut41lH7q0/TB7klu1gsECmlNe5xyQhF4duY3/2e88c4/JZxMIVNMioZzVK05BEQoIyYmDec2aD0/c4jSVESUSwENR0iHnDcrXpqPOFPxELRGVkUQRqh6qhtOrHVad93ZbFZlKs3MqeS5RnxVDWXiphkoEBoyN+V0jl96noJyFgglAPAvkWIh1qxUCPEs0o2Mcg6ERWi5YMYpylucqthxLduIhveTTOYiupRcZiSbjBrOb2cX5rPksVBXLAFhYqKaSDRkXadRxIwVlA/ZZyAxsEmM5p4eO2TGIh03nJe1FwYG2d1tmALc+k4NzKXEIAi9wE9A04hqah+tQg2ftFoSLCmaC5qwMMATYgLQcK6Cu2GnfeXfdXuBP7y7Dm461oY9hAL/XbCHUNAOOv4+/GXhr9/3/UGn3X1zF/R6naDdf5DCiG4ExHM3I+ZhZGWehbAKmKfjPBkJyjgW6TdhVKCxzDnNJhDIFsMsjilX4JAPKUze5pQzPcduqGE33AOkFyqFUA9M2hqOznJwHuAsIBqGuVzVxMnrVU2cnm247lrtD27ttNKjWtMwxuJBWmGa566TlmxjKTZcM89kJHm0cgiSEURdmsBaTwzvmWgh55FDxpgEjq5eZIxyhzCNrocrYZWPlGa66L3WOidBLBwSQG6GW6EIY5qpjYivom4KP2z+2ZUa1F82FJb0GOsfMucRmcuccHYPREuCac4T/BUDWW8mMs5kUlCx3zVRnKFxUwYziM7LKHqPKpIcJXG4pBy01fAxZ5/JCMYyQ1ygUxxFSGfK4lf3Ak6pUg+gdGnjM9si7e6V/+6ZcZBGUyrCPcGxNiBJ9UHw6ZwIqZdyGI6Q5gqKpEQsKs7K+Fb9+TQoluTcpvnfTsYa9AFTchgt+yTmhxaUVhvTadGIprkKaGxBhimxmHgQ4mRhIoeygCEVRAo+JzTE6a1MW0+ZzBVSbANbaPXzFlp5wkTxNMEpiBqzCLJSkLWjFy+PT16dnr2uV92/v3x9/l2hxV7rc2rU2cV2+ejiLCf1zfr8gdB3luiWbEtmiSnUaEvp7heDxQLbHvGea1bP7k1ULMynuIiG/sXg8poM/OFtJxjWyxRDV2Lf6TDGchqb98gyMr3bANPhl4I3US/D2B/4v5cCxASW6ptyaru9Ug6/KcM1sJu8v7bFS5mAk39iJxnOfs4ShuX7v+jjx1rq10fAf9LGv/RCaWfAgdoYaBbGmNGDVcGTH5OHDO9Tiph9Wl0BN+58nrvzdm1OEiZYgnE07wGrK3nz5LiGt8idR5UKom3+h6NZ+QdQSwMEFAACAAgA2VDLSCyqiduxAgAAVAoAACEAAAB1bml2ZXJzYWwvZmxhc2hfc2tpbl9zZXR0aW5ncy54bWyVVm1P2zAQ/r5fUXXfCXstk0wlKJ2ExAYaiO9Ock2sOnZkO2X99/MrsdukzXpCqu+ex3e+t4LklrDlh9kMFZxy8QxKEVZJowm6GSmv53mnFGcXBWcKmLpgXDSYzpcff9oPyizyHIvvQEzlbHABvZuF/UyheB/fFkbGCAVvWsz2D7ziFzkutpXgHSvPhlbvWxCUsK1GXv5YrNajDiiR6l5Bk8S0vjIyjdIKkBJMSN/XRs6yKM6BBk+X9jOR07s6/foD2o5Ioizt5pORMVqLK0iTfHVjZBzP9O1pVRZGThMU/FUa+uWzkVEoxXsQ6eV3X42MMnjbtf/TI63glUloyjldxHcO5bjU42eiujRylmAeZBydrYJPj33rXQTyX+O5R2ZcBadPJq8HC8EUPaewVKIDlIWTs8mavz12Ss8HLDeYSg2IVT3oSQf9hDsZrkl1Pe4PvBFWRiCv6BGvnHYNrFy8ETDV9/jV6tauiji+d10UoICdV0YR9soe+Vun9QgZKXvkMyUlPDK6P4IfWhwnlPgW+2Kezr62AsP6GPIVTsFqPD2YwZWRa68ImIaXsJQmnBfSgKkayqzOhZQdxYQY3pEKK8LZL4PL9/YxEmUHBt9pw32FFFEUhtrNxqiXdFwve0670VvTdnQ/Cv3j3Hmm9A6/nmOlcFE3+kdJzmeedz2398yzYYpZkxoP4p5t+FRSg8UWxAvndLIfxhVMBnM3XGNwlEVZQNlwnpG/ZKgArGtyEGtdNwKhcVKdw9Wkqqn+U68E3qBMCSNGx1S1vo5h8t6XkcI3AWBR1KFr3cFZmo4qQmEHYfYjhX3w2MuQ1F061nA36gE2Km45r5nUk35V9K0S41LDAOFVxzXMcJbzW1jhXNqXJZMflnA/+slaDtvMtF7s3Sl8KyU3a/txCrXS/Df5D1BLAwQUAAIACADZUMtImMCOJccDAAA9EAAAJgAAAHVuaXZlcnNhbC9odG1sX3B1Ymxpc2hpbmdfc2V0dGluZ3MueG1s1Vdtbxo5EP7Or7D21I9lk75cUrQQRclGQaXAwaYvOp0isx5YX7z2du2F0k/3a+6H3S+5MQYSSpKaNmnvhCKy45lnZp6Z8bDR0adckCmUmivZDPbrewEBmSrG5aQZXCRnTw8Dog2VjAoloRlIFZCjVi0qqpHgOhuCMaiqCcJI3ShMM8iMKRphOJvN6lwXpT1VojKIr+upysOiBA3SQBkWgs7xy8wL0MESwQMA/3Ill2atWo2QyCG9UawSQDjDyCW3SVFxbnIRhE5rRNOrSakqyU6UUCUpJ6Nm8Mvhsf2sdBzSKc9BWkp0C4VWbBqUMW6DoGLIPwPJgE8yjPbgRUBmnJmsGTzfe2ZhUD3chlmAu9SphTlRyIE0S/wcDGXUUPfoHBr4ZPRK4ERsLmnO0wRPiM2/GZwml8NO+zS+7PaSeHh5nrzpuBh2MEri98kORkk76cS76PvCn3/ox4NOu/v6Mun1Okm7f22FjG4QEoWbjEXIrKrKFNaERSar8pGkXGCPfkGjBoNdLmg5gUSdcazimAoNAfmzgMlvFRXczHEY9nAYrgCKY11Aaga2bM3AlBUE13AOEAPDWq574uWrdU8cHG6kHjrv12ndGmVEjaFphs2DskVoUXhTtFIbK7mRmn0mIyXYOqExsiwwl+OSUxEQbjC3dH1qLAPmjAvk39ru18fSbCWXZrTUGxyuebStnLZ+7yoD+g+XnBPdpfpOVYKRuaqI4FdAjCJYuCrH/zIgN8eDjEuVL6SCakO04AzIlMMM2JGPow/oIq/QEm+LQoBxHj5W/DMZwViViAt0incLyrl2+PWdgAuq9TUoXcX4xDV9u3sav39iE6RsSmW6IzhWG/LCPAo+nROpzMoO6UhppWFRFMbZ4swnt/q3l0HzvBKuzA9djBvQj1iSx/GyS2G+GoG324xOF4Noh2sBjSPIsSQOEw9SvBm4rMAXMKWSKCnmhKZ4H2s71lOuKo0SN8AOWn97hM6ecLl4muCqR48lg9ILcm//2fMXL389OHzVqIf//PX303uNlpuqL6h151bVyZ2r0M/qi4X4FaN71uKW7Zkqc9uobMvp7at+uZK2r/gotAvh9t2yWIE/ZrUM4+PByTkZxMOLTjJs+JS3q3CSTJphg4ztbz0fm95FggTHXvCWRx/F/iB+6wWIJfGaBD+33Z5Xwq99tAZuN/dv7GWvEPAun7i7CW9zwXOODfm/mMy7huT7h/qHDOb9P/rc2D7UYAIt0wxr9Gh1/flX2YMS9l/iwD2tX6U23p2i8Na31BrKN1/5W7V/AVBLAwQUAAIACADZUMtI+GKxa4QBAAD/BQAAHwAAAHVuaXZlcnNhbC9odG1sX3NraW5fc2V0dGluZ3MuanONlE1vwjAMhu/8iqq7Toh9lu2GBpMmcZi03aYdQjGlIk2iJO3oEP99OOWjad1BfGnePn0du3I2vWC3wjgMnoONe3b7d3/vNEDN6hyufZ136BnqoeHpHD7TDHgqIGwgxeHTo7w9EZRxKJzprPxAW1PzCyW+WTBu6rgiLDShGUIrCO2H0NZU4l+vsn1VVUW1Ns9ya6Xox1JYELYvpM6YY8KrV7fqBTZgWYA+gy5YDJ5p5FYXeXJ8iDDqXCwzxUQ5lYnsz1i8SrTMxbwr/7JUoHc/fFUBg6foZeLZ8dTYNwtZM/FkiNFNKg3GwD7v4wSDhDmbAa/5Dtz6B/WM2wU16CI1qT3QoxuMOq1YAq0uDUcYPiZ2Xq1uRhhtzsLaVsTdLYZHcFaCblmN7zE8UKpcXfADlZYJdqSFtnt+RLlk81Qk+9QDDJLDw6JtV/dOhbrjj0NvhGRjhJbERGZdF8cFU2/JwTWNrFNq5jklCkqURGJFgQV5Gtu8RnD/FXyfO0txFCu73vYPUEsDBBQAAgAIANlQy0g9PC/RwQAAAOUBAAAaAAAAdW5pdmVyc2FsL2kxOG5fcHJlc2V0cy54bWydkbEKwjAQhvc+RbjdxG6lJHUT3Bx0lpqmGmkvJZdaH9+UinSRgEMg//F9PyQnd6++Y0/jyTpUkPMtMIPaNRZvCs6n/aYARqHGpu4cGgXogO2qTNq8wKM3ZAKxWIGk4B7CUAoxTRO3NPjYQK4bQywmrl0v4ukditkUw6LC4pb2L/szgyrLGJPX0XbhgFW8x7QgjLxWMDsXjdxi60D8AhqTAEyqwVACaH0CeAwJwI8rQIrvm+ekRwrxo2KQYrWeKnsDUEsDBBQAAgAIANlQy0ibbXtbYAAAAGUAAAAcAAAAdW5pdmVyc2FsL2xvY2FsX3NldHRpbmdzLnhtbA3KOw6DMAwA0J1TWN5bYOtAYGNkAQ5gBQsh+YNIhMrtyfaG1w1/Fbj5SodbwPbbILBF3w7bA67L+PkhpEy2kbhxQHOEoa868Ugyc84lJjiFHr4W1oLME2mZ0VXZsO6rF1BLAwQUAAIACABElFdHI7RO+/sCAACwCAAAFAAAAHVuaXZlcnNhbC9wbGF5ZXIueG1srVXfT9swEH4u0v6HyO/YLR0DqgTEkNAexoTUse2tMombeE3izHYI5a/f2c7vpWxIe2iVnO/77nz33cW/es5S74lJxUUeoAWeI4/loYh4Hgfo4evt8Tm6unx35Bcp3TPp8ShAZc4NgKbIi5gKJS80gO+pTgLUM2BgRl4huZBc74H7FLjbSCdL9O5oBi65ClCidbEipKoqzBUg8liJtDQkCociI4VkiuWaSeLSQF6DXem/o+GXiZzofcFUD1notweuSVqOZ8UHJNUSCxmTk/l8QX7cfV6HCcvoMc+VpnnIkAeVnNlSPtJwdyeiMmXK2Ga+S3LNtDZJWNvM1yu+OM89JcMAOYdNxpSiMVM4zWNEHJZMgP1tSlVS86gBreFVO17zWr+Ned80brZzpHMuyseUqwSO+pDOOgn0yTCqn9nrWgU9NAq6NUzIk+xXySWL7Ou3VozzBXIBW8XZPLGqQjiAp1saaiH3NwADFdUdxG3TsGsatqCWA7fR1x0Fam67ZVSXkjWlmvlPPGLiC5WSGllcalkyn4yMNZYMwT5xV66b1DXET3SWnv5Db4zfqDU/1WudsYD/0ZhPQNTWhOcRe77l4KNZBjXVDIptbFgXKTYxu5xU+Zj1dD0wuRzrpsBFPE1lzGAMI6op6ezkEJRJqsAlLOUI2zs4CE54nKTw05MM49ODNBmVu0mG3sFBcCrC3QS0NbdlJOM6jsTUKsgnE+vED0ulRcZfrDwHe0avrA5fG7nm6Lrg7cHZ/I9RHMRoBnOLJlaXeertq+bw3sypVp3PpnCWgVphHpguC+fVzEJZjHwitqVlqm/6OTX7sAcd5Tw1HdNc30HvolrzF+ZVPDJfusXS1CRhRjMB+nC+7DFAP2G7DMJb06GIW5E3dcCY2Df3byvabPm6da7rhzrsQw2fOKscxs3UR1BHLEWZR6Me4qL7iKgUdtq1ZNRL2RZutDgBkYoiQO/hob7zxelFd+WzxUWDtXndu8Aulzes9DrhTkGk1nV7Eb/eDfD4G1BLAwQUAAIACADZUMtIYv5fY8oIAADwPQAAKQAAAHVuaXZlcnNhbC9za2luX2N1c3RvbWl6YXRpb25fc2V0dGluZ3MueG1s7Rtrb6PK9fv9FSNXV7qVqviBX6m8rjCME7QO9jUk2W1VWdhMYhRgfGHsXV/5Q39Nf1h/Sc8MEINjO5CklbYlbFbLmfOa85zhaHvhk+Mr65BRz/ndYg71DcKY4z+G/Z8Q6i2oS4NJQELCwuoecu/4Nv2m+Q+UwwAaMsu3rcBW+GrYr6Gh+EHdjtxVu/DWHDQbqNPEDdxFKm4psHYpqZeSAmtqo670qgcsIr4BWRCfHefaq2ZWXxJofkgCpvk2+d6XstjppewOrgLLdgAv7Leb/NklUndqkz+oWW91WnjXkCVJaiOlpdbV2q7TuezIdYRrzVZN2g26DakhoXqrVb9s7+qdRkuCt+FlG7g08WUbNTvNZkPdNXADqJEsD9SGsutIl/W6DNJw91LZDYeDTq2G6vW61FR3rbY0HNQQYEvAQ5a63ICSKg2k9k4eyPWuhIbKcDBs7rCK20oLdRu4XavtmoOBVKvtjbvfXdpce2ju7STmfIXhURccXeWxVT0SXL3FOggA2STeyrUYQb7lkU+VBfU84lfimBTxm2AkqmShERDAnL4vQtpnIuDRLwu62v6xVxUrCZpQJZ0LaThy7E+V+Zox6l8sqM+A1YVPA89yK/0/ROESbyYPJd2QoAjdg7Uge3Ed8ZOXLJYFIQzPOSIw8MrytyP6SC/m1uLpMaBr386l5nK7IoHr+E+AXbvsKPisINcJmcaIl9EPd/mTn2wF/gwJV6+N+ZOL0rXmxE0k1sRPAbq9yNctckC6cUKHCVK5zp9zpCvrkWQd0JX5c57GBylZr3X48zoRI98ZoEs84xtn0V1rS4KskKhCnqWiq/WqaDytAvrIjZ2le93Rz3QuhYLjP3INa/zJRcQ3yAXm8lJsNrF/9QAxfj2sJT0PpIBz08UlBgmWk8FMGd9MZP3rbDS+Gs8G2lWlr0RZiXha/tJod7/XW22oXDFdTk7GjTwaZXkhwaxVy8dLN6fj0QwY4tFMx1/MSp//XZh0fGuONB1X+vE/CjOYTPFdpc//zkN6O51i3ZwZI03FM82Y6WNT2GWETaxW+l/pGi2tDUGMoo1DviG2JAjKsxMQFLqOLRZ4yXb8NckhTx3fyJo+m2LDnGqKqY31St+gQbD9k+BsrdkSgmdphch2QmvuEluIhRAR66t0h4I/bOkAJvUsx7/II30q32v61cwcj0fGDOtqAqn0sW8jNbC4pOKMprKBp8AjsKB1v418JqJPcECy6xZmcq1dXY/g1+SKXDuPSxd+2Ru0mWBwyYT4OQghcPAUos4w7sdTldsQBCILraww/EYDOxM0adfl4K3pyhhCUzFT/E3OJuENjnf8BYQOWbAc/G6wYchXeDYYf4EYh9wcFyQaf4aU/FyQ6Cs2IIewkYNMl++0K5lnBE/DJEGSHFxYPN7dLbIWC6Dj1tw4dB0ChFsY0kRkY3hRWJKBf70FR2ry6ES2R4zB2OLt0dkQUCWwoc3lkAVlSMEqj65fb7W/zoayNsLqDMJNHd/PTFEluVDP2iKfMmTZG8tfEDQnC2sNmbCFNduxxRr3vFDht7XzO7JYXH9+jkuXruIvP79BpUzBO6IZnJdBGBxTVuw16dxs8Q7eqAiP9ZNa5DHAm1UwFKzLU238MS4KHW/tRlX6Ixz1rFxRZ72qx/vtld9t/wFljKgEDzSoaAOHFiLC0Il5y4Hm6RYi1PQhiIsvi1Dw+aW0EAN9HPPQKXoHmzuwXEaRO7BoMRb3eGBoJhy27smc3z5yEItcjbx23N/8jugSuJM/p+qcPFA4L7nE2kQHGehdwv15vJw6KmVai6mZI1BcB56PUVABV9fx+B0qH9vbG5yYIuoGmf3c07Vri+x2nSfREcDOa4+8PIc9BNQTUNcKk7iOmtJf3qlItMVpJHdS7ADxnKC5fZXKz3d5zMDyVLmeKbKuYH6j4Pns5qeD7OA2GZnGbCQPOAdIE89iiyV04Qd+z8vPK7oRqHgoA7948waxgsXyX//4Z342B/pEUBRD/1yUDyQ/r5r4md/fdMpI+PccfEx5kCUVLzkJ4wtVQpr/fmVqEKAfcmWxorbkUY9/4solGlIgdqNsmrJyfQNZYoikoOsAzoIFmdzI089Q+MRZv9K/sYInKJwmpW5RRsLyPDZZYR32V9w1cx2fFCR/dyfimze1yUxWVXH3hxx1ncVT1H5tuMDEn/mQSx+L8FOuZR2q8wFLYjusOE/R3JKqBSUhet8XhM3RXvcM2H9QcS2o4SzzfcZnAXUn/MvWy0+5gMA/xEEY91nAr/TJWxojXNJvse/6D5YbAloadIg6AR0m/LAYs8zCDrGnPHfsNN8Ycoh4R13oC0q0nRTrLPyQSlEG4stvWsAz7IXmcM2Kl1Kq74GH+Dr5zl7gp4CH+AbvKWO4173U6XApTZp8jhtYQRqex3eAQ3xRpWKc5C2LwzUY8c+yYWojMSCL6VGb9EVvNB2PxOnMYWmFqyc07vnPx5cbTjPfim2HfOyQWdiHb/V8/PaYw1xyOrjFPiAF06YW78cyIMY5lgLR+ODQGBEUse2KfKrARcRaLHmlDyso5vGpws0ZTWhO0a2SesbLWYpSaHOe1BP1XJTzQiJ9XsWLiaJRsp8n6lVf2KlXPeehXsz2tAP9tTcnAYYYcKDKxR7KAtPoy+RT2J04kR7QnVhNM2BL4O3DHSnJhBQgE1jiWJVkS/SSXoezJXNcsiFJqUoBUsY5v/9eCNlxPrhlNiIPLB3eMaRwFsS1bh+L2RqYgp+kEjeytJCDlYJJx6x5KHZ/pFolzWev45F2lJRpHu7pCk3ZgderR0QB7inr96rpNgs16siU9ezoNZrcltPWctpaTlvLaesPM239qRy3luPWctxajlvLcWs5bi3HreW4tRy3luPWctxajlvLcWs5bi3HreW4tRy3/iDj1j3q/8+0dU9UDlv/N4etOeaYHz5tzUH4w45bo/AsPG2NyMpha6Fh67Gp6cdPW093nY8dtqa0+i9MWw9hQAr8Tv6n7n8DUEsDBBQAAgAIANtQy0gugG8OhCsAAGRrAAAXAAAAdW5pdmVyc2FsL3VuaXZlcnNhbC5wbmftfQk0lO3/dwpJCnnIFEaJnpIwKmSPqCx5kn03RAlNU9YZE8qSyShPRhEtjyTrlPWxjMIM0Uxa7FlmkixjGjJjmeWdaVXx+7/nvO857++8R+fEcc99X9f3+n6++3Xd30mwtjJbJ7xJeMWKFesOHzI5tmIFP2jFipVXhAS5V14Omf/L/cUHPWZ2YEUhQWaE+we/r5Gl0YoVGNRapqcA9+81Zw45QlesWF/P+8+HD3rgvWLFqdnDJkbHQ90obwPyYB2OBh+rldwvqBp+SBHe1LD9mu9W2tXYh6HpL6X+7tz6x71G4S2SpX4KDpfbhPr+8bqz6bJi9x7R7m4naExZgmV+a//YR3eIb8gJust8/hjzRMGU9plDkb7tfRrzN4naHY79pScIxnGN+PSg2rCZUXts+MwkGgubmr2kCnuSs0mtbsUqkYU/6m5t8qs08f7jqu0uA7lTnJkOBKtDB259YMMW8Z9v5P5w8ZIHJdIhEt7V9G7/AyIjm36/oyCqaTeJfKe8L3zsFPCdYi5S/aWOoLTHBb4FPybioprU5C53pIc+peIlJsLouho/j4I8LQ9CxrnBaAeNYguMf51D7cy04Nb6UL9323Bg9DbQrx9iRYRA2wLtsypm75zDRv4ZVqvX/9PnhAvyxslbmn4mSdrDQ3pVtIhD3JOd168/+2VMIRA/IFrk11XEqss3XTgvnX/Nvln5Zz78NsHt13Xo2k/Z9f5FNcEz9HIs/OOdlTtvr6Q9lo9UaiDG6j35W974VbeAr+g+/CErwNcHo+Z9B7LYI1nrg2qmU2+kCz+4IAw7KkDyNWYim+iCRrHyCleUEltn5hlrE4d7oYSv0z+vQzDxiLTa3AvCD+qahRuI8aeJYt5CoJd+j5qQjESR72xArEvDfr7JTuCR3gEuvWLeC9ZgfcLDfyU5WNKaT1LM2++Aj+WfiS0z81WTpEpG71ewDDU8Lt/nLcNZsokuogPiB0aLLmDPM5HTlh69hbwbokUsH+Sv8YEAghRjv/Ok7g9LgeOGAmU7kymSwd5C+vzABTz8G9B5s67ClXcDP+CmtaPEMxKoT1jkh9AG5Pj1z+A016tWf3z63JfJmSQ798+1P+9wDx/JfuyO6unRTmJpEl5N+MKBLRLl4J6Odo7+9DSUAZ9gBzrr4PPq/uQSLbwI0eO3DsFHbbL26zI/1scxqof1qHOwyebt/do+/PyQ+fk+Rm3I2+dzY5D5Od0WBH4mJyty7oQFk/HaTOf+2z42a/wxsXYs2YacpBcLZZSXByfZRLXtlG96cfHZTWspNM3O48dcdIsHWxviDyP4AeptQVkqnX5PnmQbmSKDhkPfXTULJLAaJI5WT5V2SkLS5RXk7MdHHVbLjCFUi7JZCJcYUckK6hIL8N7uJ76zpI40O5yF6BikUYW2bEXGo8xjkEOHuyeQ5y+c4Q336mxOU64soMtJumglI3sBQAI/AJLXEfevUndywOjXUh74USMgzebmD2OQ9LTuedcMYVBSjb1pmT4urw65JCGuAb4Nc3DV7rBUnZ2FPmamPTteykHf64EeTau7CZzI56qJxE7/A44uOOcoz+/K0mT1r6kIiLQJiGDS0tE1JdYKbARLDhDs7b1XGuG+hLQ0WTU4iRVHrnqudbT6zokIDpKeY180mK1I6+yOiChB35BZC3pUquYmMGG+hDxlJnROqibuQqGwex6t393dokXS0+g22xwyfjTdrrrLt6q/LL0hHT4R1i4LzVJeQmI1tBOt71KqQz+1mYmK6zcgerK8XWOlVNL8+PCT/Xh2yYhdctuB+CFEed+8V9gVCkSu5ypkojdi9J20ZNoSGHhQTZTd9j8SUXSyFnd3R+SHHDBJO7OrIZ5MIv6DC0N7HoKxunyzambnMER6jm1PAIXdwUkqwrMyN4VwRx57pyWZdmdll5unWeyA8ccnPyyU4Y0ogJJjoZHA8dtli898O3iOPM7VXY3j8j3K401iMCH9BfbvTw21+m0te7km6bWdYfKdNdf33tm1m1xQ94Mfr60QGVz99YgV9o64JAuIFn2yeoGR9BE8keZdKShpHdUtLATac+eR0t+NPtWS0t8FKKp7BPU474Jwq3XU6aJiBeOPW2YW2tPWOpGUXR23V+60duYzilU63n7xUQWyfGX9D/ulw4JwrVcUYAmBSfO8NrSJa11OKS+unKdyDAhc26VmLPCo5mmSyJO4gZgftj8KtErD4pFLjPADw4DF5cmQ8gnfZWsocOKBYZl959UtM2Kwn41r7OFUf65tfVCwuBI8uMXWquLaZpEldKtVrfnsOi46pT+sc6iy2o8Vlr4C+trz/T8DPyOdXc2i98R1uCNYH7v9i2TZlH72c27woXYjaqYviUqbcTNgXF0UGC3NsFkGgsOo3xxUDQkdKyg/hY64xRWkgajj8rXl5Ajd2g4BwCZLx3vNSp44Z58fLNPyHeh9pxjsOcNlaxp2pXP/WJe+l1mstcmfTxcunc8Ix0w5bv+A67W4rAP5WCqlRwOCpi/9ULmWC/Jg/8vDwbxRokW4fnYh8p7cYOB91j//HpDsfMiF7tWm+ycDsqcCy6O/i15rkGEyZm8jtEq41Z0rm9xQYAHr69QE+QFTR4+53hE+bcvl3cl1r0ryi1uxT0nadJmvfrUulUtj+x9Eys4zbyVnCCG10NDBSxvXIya3IyYJw776UzfqE1VrQ2mrNnrzApMF3BMBD+yORhbBKf5x9DBa60MPD93YtE+z1lGOOz9mcWaz4lAIJjluexZs8sMwkD0IdDuXy4XfP+1+6XVC1Vvh9d/IVMNGPZRXWBmDZfVga264NJooKx2n9TtoR4oB1QcT8Rs403d4olGLJ83vdEFMQLMi7A9tJIDtTXvpvVBigFvhr/EPN7ayNTLll1K/6hTZ4K2sZIfRIBUauEXODqXLN8YJtx6LorPO7XzgICjr3A/9QpLPJR+2pBQRM5z2dZQykeMCAFo4q/Mqhh1fpOpeBZTIT0tuHJ7by8I87A1M5OzeDoY4I4Pw5T3d8wL5xI2cpPnIoev2fdrD7e8CU9cUjaU9XnnUgPXJUitkYuiYJ/OaK2AReLmTYBQUlKxp/TYSBUL7vUDtTy9LA42M5+MDpmiA8nIMpUwrKN8Eb7J75WWhfV4vpbj2tvzNaGeCOFBdifBmoqhGnZRh42J/HrhTrF91MHSMfA3yH5hMqIKhkOdvi/PVz+kpe8EitI+Mlzlg9ygeiC9L3Pr08kxIBDFRyHxrg9+Tg72IjHsU4YSeVB2T7iPT7dtecAWkQLJi2+14fGSz1iKStjMGqRUSkWt2cT1G4S6lwmEiyU8H1F61LVVVxxGLNZXBwnYcYXJysS9e9H2AVvYoEEJG3M9VtCfk489jlbnXpnrNzZ08Qsd93FpG14D2FHjeTJVMnbV30MVngr+yrBNkLe5tcujMeFFMCRpeYkuib0gGU2PEy0vR1xu882uOZ19SwDyrzqhrnLFJKdXSj/57CJ/L+FjRbwO2NzgmAAqiV4rQklzvLSIwkkamEUHI6UqFND+EpycLlCyk6LTi7K5Qv6B2wPBp6iXMeiUvi/l4ecWnl4P7pt2D4/EVMMCzQxIOKFsBJ4HuQuSJGrhedKIQ9WkYDFcB1dHkGup2NUt/5VshVZIy3yeK/DyRBIFuf3BrqJ/Ozu4Il4Z595Jm23mNqyqn4zHi50ps380EWeCcrDEie7vJ7rUAv7Xq3bNe18pFtLtnUyWqQvPHNK2Q0N2oRBpFNSvtSF7d3uPyFjjGsbW7CCyGSxovshYCLbCf0jjDg8niKXlSJ3bZX0TryLdLFPt4iKF2JAXhTW+LDZrCcHiMwZvuA7HBFhYTXMfPwTJt8mha7Tp7SBljRQf9MLBWSJI5+0jDXoszerHztlFnuvvASuzNqQoZiYZnAIEZwhpf1toi3MJU3pUJJqp/FYvTgAdCoImOP16+eVg3bScfDFSpRw5Z5Qzdk/rdlBgmQ2pSrFEWAuHHb18C5BxAVogaxd7fa/Gq+8jw20CBuG+rSeu/IH8Pf7xN+7jHuPBvmRIvSZKOWDnalmeI4nn6xYVIvumD+rpz6yWlqxa3uLjMC+Gfdr64t3IJTeIzMkWdvA19UNcpKbbYStTp/K/v2UfJ8Uy+U/0eFeVdU0XFoUl6+K/3FfsM9G77UNrhplNNw23We3+YwM3PzmRLxn/xVJhpqDd83rhrFbIjf2ESOHBs1bCSahCWRR9M72e+32LnD3/Itwq66fNjG707r3vaCy4IeoylK14e9BI15zqzyzvPnFTrxnVdvcO3vm3F4+Ir5UcavqfQcVHKN5XD/uT6X3unqHGi/6+qzfXfyrc0wxx4Nxz/Ef5gk2zFiDHDUV/Jk/vn52H+XCSMcBmpbq4/xidZcXdBFPYG+IP5C0ZYPAy7TkjX3cWNs5QfLh7IVNytvBZ39zMzF49kFiVhYSD4X0BCQeXLz8WUKQPOVH0Qhx4EjJy2R0x/hBowoPpvLkQ9WdfAOAs7imcEw1BB8MXjXYKlh1vY0PV6MEovmJch8CQlZdNXAduyaAxKsHTLDB/dkdJxeHvR0x2DvS8NYUVrQRclnwovVDC1M4GTXpqxzYV15EjpeOp5npKavHq0ErwgnuNGRo3b6JEWXnrEzGE1+d8M0tML8vXb7JKfcBlYv+mupyMcM/cjaBITpPMDqHBqhKj+cGHUGTL70mZu3KZx8Scl8/QISqaN5hXJwQiOMb6ZYbj06r56zTBJrr4Z71HJU7Pz/DEfPwAaK16+5gY/gBGkGYtOFVK/KP2Lwm5pcoiT45oC3NzwgX2fIv+MuEA7dn5hAabi9ZciS0XWk8Y5uHV1iclKA4uViJMxGgTV7wWjugxB/i8+vt7c/KL0gV8N0xdb8TXesPUh2EoS84avf70B9O1Z419rI2pIvu+XeeakwOJYUP512e8uxWrVgud+sfwXvl/+bAptr2vb2+oWZdp/S36lv9G0aOT49fLnsBF0uAZjF/xdRrXXLXjuV1/6/fKLktiTTna2711sadXhbl8rTfKfGf594oUmq34BPTzb/2zbNM6p67tuvd/zg4mLmO1v9PCiZEfbG1DbxqnRMJ+vNyxg4iIW+9tlnhtTTnm92d/nh8N5dWHBc9HLoC6D+n8EqilRnpybk7m/wdcCWa7PTZM4s8Vs2ETlcGBSYlGQLLaWpQCcPTSaVlEkCv9g7EtVhepRaLr0TjA1IySMqcomqcqRNHAU7aAyuS7acKSUN4Jt8Lde3Yz2ZuTwm6lnP7J+Tx4HPkh6wyZTsqoHP+Ug5nI2Cgir73saN+S7VurRHZOev5JvVJs5vJwYfs1qLHUJ16PUovG76hOHWNzR33fTkZKLxBQ81oTzAzgzKE7ozDP72rPxHLf9NNGIHKVeiow4f8PEpf65gv5/18h2B8ZJ8Tdge9bH2Ww5gkyANqhDMoOzxjzuwPUmNCaUD1w/PyDm7v/EvIo6tLcBE4Bu3v8P12HZr89ijfsGBfvkE6tkqrZf/ABB8rC/e9J22xzhZHb8dy1o4QHYptDkp7MDpLMuidLkN2i4VtsrGshnCDM1FNtSx0voJfgbzI1JHLI/hEOBjR2GX1yt4pFQ7DM7eb1M4t5b917EWhlShY/WBh0rEps0U8HRsq+aGGo5Qqo47yGOUsfhtUn6qecv46UYXbVSHMSubSPidhk6cb8ph9BnXFHy5M6WnWVKfZ5BLDmAirSDIIDGCfACGhlaMHsqe3ZfgaqqJHy8c6v8khwFrtVuZHpxTQtjJt7wLmV9wgVPuHNvbS3B5xCGyQFz78NLACk1GiSXsfmuh+CiHgGuEItZtpxqdshTzFQlbvwKyfHPcMh5J0NObagVAaUGMQFRphdXi1s1dKCfPM1FP2xoOeyl2TCZLZsTjfTpFAOnGjVgqNfBQUdurgFtPaRNh4y0QMMvSasI7Z+ekp9/jE+HCx+8uPWnCglvBlNhUKoEQ4hv620/T1wlozee7NVhPP4h3pB8PFl8S/MkfE+7EU7xidG+ps6pjU67w2S61IO9/fb4XFFKvwgIGloQGWTwNOQeqMkv6HTY6WPw3aFapQoK0bFCqt2zJB8lcasSWYExrP5Lt3/bniaEJhwef68l6V2CLixBh5cwCuNpFPi+7haXVGo5prpWCJRUk+vLL4XvU1CQOxoBg0zMOMTu6DL0oob+ZvjEeDqLzDQyHU9yqO1ViI6x0VlPoJj4lTfSKM+1wdFyEiwhsW4zpP+TA/zrWhDla+C6mXTxO0bcUfvofYAW/AZ3FEp6c5TJZiBDgtGmn4ryB8iZCLUdSPTR2zoQX4SntBThwX4dJTBYxKqEGjwvf91yM/UNIE/jBzO/KD+Yuq0bgspk2pSE2G5enFBuIBIjKj6xM18rxIBnhOLv+wjgFpT7vtmumTzFAyJb/pOt/Tku+9820cuPLT+2/Nj/P491bvauZtRQ9WYyHgsaMOsNYPEJBcR52xiowdpHdxi8SgP64cI98bpsXjYoFzGunuIoES44ERXFKzAcGog7PKAacAY36xP/I5Cqq2xusTmq57MhQlQJE+zWW3RrIz6Tyrv/15DMk5sXcj28mzY3qrim/CGtxxCGwjP+/eLff4/toh4/RnNqaMrus88GuSFR/C1A8Ak1tTtfKvoFqFbi39JjeqCLWw+I/0/bwKX/l7aBL+y4ydsWP227+DZF8d4oSBXvhkXTej6bPbzt7c6HS2zR+K+EjtOxzBas7kxGlWCEi9aJviXqA3o2RULqbvBp26yU9oEbvpld9U/VJeyXoMl3QrEpTadB3Ht8tjBtXnrR3ati3zlFruiMQ8hpkCV3G0s3cAGlV0BaK5bYBIq4b8fzXHKaSYDyJfaB9GyUuR4PjNqMRy6xkVbse2qZlGVSlkn57yCl+7lmLe1K/WOifkTo3EhOkD7vwIulE9GAwxyk4YEG1VQ4tWqWd2JFE5UrJ4bSmdJKJZMrbDpkOzQnzRY3dMR3R3gFt6ow3rmTaORGt9BBpaYKbxL7wz1U30VBiAUMxzErpskbkCAuk509YJcklNjn4zZtcZxMRvWwkVt7AdV50Y3g8RuDPKdjrql+A0FK2N538KQ/SU5Hy8uCGTKLERHf+offFnx4jrFMyGgZfXqoUsHlJL6EE8Soqs6CGpnqxpaR/xGQaqGJv9tFfayXJF2Vj5/EFBUhiAyyq0zKEpxcw+MkoTJhDUuxapOXmSkyEZ2Wb+A1CazSJdGFRFOr9nYHiGc2BIgaMD8+t4oXWk/i9HSQZ47CR200c5Lkt0yo4vCFqIoCeAOcmyEDIUwMXi7KuLddzpyJWLute2YmSDd2Jh5CYZNqnZLFPQ8xERFIiEUEMqJ2I3V0KXO+dRtXAjLOSkhMp1W4T8oBxPVL1iAsJsgVUvwm0o9ENqfqaJHSKmrgJmIbGBsH6ybHVDr9jHCTPkAVBweqkrbkU5POYliXuUzH0xSwEY5LEUpBjnyW8WxuPwNm0NeovoRspshzZZOclr5vB3Zbg1YwbDw+/sKdGqIpkzP3uObvewJyY+jsfGzfysRpc9dubI/5we4wq5qSbQcSheS7k65Ipe3Cl8sC8IQ2Lk9kqgr1+uNCwpCL1tg7NQA8trcHenn1uwVCEnKlEeNX9Hpa1Nv56ivrtkbHlKV4zYKuCwFJ6qWygBZoiceWYKddnCPNikF0AJgEKdPUdKU2xb9VgMxj5p1rme+u7XdtSVu83p+ZcI2bbmHOvXLjJoSGETEtZRpbAxOtvVhtB2KnzU2cpB9FJhzh/4NSRgeh6KY3KNxc2D2IGgHZ3eTHeEV4w5YZn6PhKlMHTZD+HRHj2Yo0B+cHGzoqRKxIncEI8bv5xii9/pQ3+CVcvQSPpeARJaVP6jfcEbg0IWGrGppvT+ULt1PiEsyhlmNOoW19BuAwZ/61lIqhpMtDHWQYBa7ejvKcpdKvpWm5Z/iH1QbfgmQKyXTDcTRaaahFAIxZroeTSm6YOa+14QlhTjeiVpQ6udTqm5N5q8dfAeOWODvykzFZ4pDbDac1XLWM6NU60btkTPPDri2x8ZKZe51LCoRgOZ+oOKaeU1uLvw2eWOJEiQfx3KHPRsaRLZlsw+ln84/IQZPCipckUI5HoL9mzgEuBwUAEbU9heSllOsmT7l2vdWdfZcSJ7Sj2wop5ZAxFy4zn8vV6RMwmD57hrxaVadr6lZoCH7xzRm6xSVeOQKqA7KiPPVzR4xkowOjUVJuDVhg5Myg3h+yULOlzPJ7I55ZDohG8k4CfmxSQMmQsBQo4PS4+khat/BS0yF40/UIAmjXrvkki3M4V4JgYFEzfK/RUsfTtHmoQ9LlyV2+WXq6tAYJagaJZ4ItH2xp6px6G6q55MpieFNxjcbcc31wK0aT78oAqc0MWBOWQhRSI1X4FGPw/4CXOgX1ldDS9NB6QugUQWhHKiLq3WuutZxpURT3bli/DtjhupRwjKT8d8npMinLpCyTskzK/zYpeUIgGME5BsuZx/b/h4Rejdbbkp17QfjcEscPPuwhQjZJWkclLBH7p4VODL08biiw33bxs5Tnbg5rXRF+UNewxFosdBlnT+68vfLWEsfM9z+HZpgKHPcgLeGMlDIjKvdw6bNawsPdeq9tdW/lTjXIEidhJYg1LjeFHxjmLMFIqymZnL/4JNMqlkigEobddlsKHL9ts8RJ2pywpFcPLghbuCwhEA1QVfT9lTtf5C5xlPWVLv4kl71KhUuUeUiVaHMbPskPxxfP3l6czCTv4bJ3Gf5l+JfhX4Z/Gf5l+JfhX4Z/Gf5l+JfhX4Z/Gf5l+JfhX4Z/Gf5l+JfhX4Z/Gf5l+JfhX4Z/Gf5l+JfhX4Z/Gf5l+JfhX4Z/Gf5l+P8L4K9lUYKO6rI+j1FeYMhE8qTgJL/jHpyz44KWKV/7lYZg59/2EM7LFHEFwvNL69GKT8OHN/tygf3cfTQU++H74IyeOl5fstCp55rbM2Irt3G5UCMZn7WG9tjzKIL3Hlzwk66Y5+qM+Y3SROxw1sJWquHSv/UL+N40gG9MzSFiWwhhC9+Jn9qv4vb91sfkezuGVe2exUcs8VaWeohMg4UffvA0/LVHwPdGAYL59R6Uq73acfxpPw/Y8z80jN0rq7N3mhnGXvjh7bjfer/96PhQvD6m1OzssMwGj58HPL3q144L39ou6H5y50y7r8469Wv33hWrFHi8O8vvuBTvzA4J6pmu2ffTY9b+/5kN10+13785mlf702fR/3lF5y96vwD/7fFzJ99Swd9efvz+4mTdfhG73BMBD3NrR1t+W9CiwuBhn0ybGysC6rNGjgL159pQcvofo0Rl5CLGMXnzSLwkSlXOV7dP/Jgi6q+55oXPMt7Unc0MuwJtNQfatBqTp1DsD6hj0LYKttZ9WcQIy5VcMVoZur9pZq4DGzlzyX3mUt7a3QS9MFooGdLfARQqdNbwXoiH/76Pky2q7pStswHR0WmJuNKAN/o45D5i7T+7MU8Gro31PyTO0c8l0xKOwrweiN2T1JQLKdNCIznvthuExRPNcexxInt8sMWdPclAstKxs+n1QUxcUC8skkkGYj+4oHuz1Huej17a6BaaQ8+abfXts50fmtpAtnqjkfmYzoRPpffDOirGp8KfHULNd4bvAjIHVosOF06VZYZT33VXjT0jd7JrKyhQSujeE9/f3XQ4V9t+i422aC/HMQlUJuG9jCru9C3f1z3kSkoNRl7WG3lzQyOZANNwBe1TQvcz4P0hGgk13kwFlO6kHnkrf0IR/h9tfcTA6siB91h0BjGtRzP+AZxf+q+pLGZzVvUs54E//wZKZXxP5Ie4yA/eQpL4xjStfbjSYUUXE60XK6/OcAqGx9Ou0jsDocBhOXMXfxdjh8JH9jUpYy9d7eXwFKxvmUiV65Xv3UvkpW5khpISTm6nqcA6HzY/2NKYjdLJJGcGzSavB+2G3+7QClx79D09babxn73siMPJ4jrqSZbeYIFI7bDTee9v4L3Ga0+0rbxsh+28IjZ4kFllyewJEHdqhEpykj7m6vmqCJ0kPzXuuSPxpO5sHI7XcBK4zrgbk4Mcr0FVxJat+tALTvAPzMyLRlZ1Np9vLlRGgfsZl7PUR3FfRcpWkKS3rggy0TmvHvCmiMGVoVlSZd/D+uzytaDgWo2AnmjEyY9iEoPT5huT9A4He/e6pvipdjjoi6oPohBFq+6nDZS/3SB+qLR469OEIdpzY36hsbeSAcPPc4MINqb0PrNed6234btUxjvDYWi2tfa+id3BZ10fcbGtqKIW9YRC8ocTvnaJ9pTv0xnctL1XEnWy5Vwj3K1HWxWOTS5waqREI28ZmSpPZBuZ5ocW9Rt4svgb31UWzLlPvgNAq4Af8ZlVUt7526db5MkOHzH0M6eZdtZnnh2KsIigkl/iH03PBJIphZHxgXqmKHJwv4bz9PmqOdD395FJPoIaWFXcHINQ8G/vG2qu6FwkSVHJubTiXbARTlYAgO+bv61nJH6mgXIAWcV6gggwwu1QiEa2cKqn2kVrquae1AxDZKxgTDaVw564frkAP0ivYt241zf6/MsMHEDa7HMVFItQOd3bzx2/44wBbfuJ8lHM+Sp58vpoZOjh5lxGW7yYQp8/+ZpmdG846G2mfxJtMtkntASGQs7MTRa17epXADsOh+54ManaVsJoii8qZfT4kYk1ZjhthfIalDmwJabvKq0KO18VpwobXBuHdgsfKQ6ZrJ3WO2NvUMHQTQJr4/r2u8zdP+aMekWpzNoxmu32tUnbiYHZ4az+GmuoPZY4XZulsrmGSu0mMmaJCLadJ27VWlA7tkR1LXyirEd3i3MovTey2dycwHJsSVMzS25jnzrMZHRm+b2d6pSBsleffK399BI9cnsLmm4SL04057dUOX3qCW7yuT4a3xCW6nmQX6wF3M69MNsFerkS3Qrf1T8+dQ0/eTsayXMLBjCKv3tERzkri9WVRTkV6PyewWRqTTuQ+LL292fiMezK8nLBFnzJtFZvZJeq8+g/Vl/W8EnDmmX/js6sDdmIPw34NxF/xpIBGXGX1bXVNMKphHg3mJyvPIvIf5HjBnrhdmxDuapBOaF82nKA3oJ4YVpAzt5M64pOtMMKiXYHYF7dhcNnT2SpvPMjpxJd18qSyoS0CKyDyQVouUZwS59ZxGNiaC9aNxXq+SzA8tbcHYBBnVsEpTTk/UcaBx/srTvVqqFJ9op7Wqk53huecQPYBzGgOVgJSL0xwvFar8Unb59Ke1zU2PsQ3aPKcbxrd6rxi5T4CAZO5diB7/iyAFXhPVRD2vz4JH1GdlITMaWJHQ55CB5OKGqk3qTI4INxuEovF6bmvE53Kmp81gumm1qBG8JQ1HHnGzrI+61cg3rlphN70OeRRfgw8hhNh5ZLZrTf1evrqXaPlSenGuGkDpW701dZ3npf+CoX2KryZ7z1QO/6i6HNzZNkaNZ8b9thduo9880mey4IbejGh+MdmFU7m+L9/YE06cAptF3Z6CC9EkvVxWa6f3EiGmLUK2dGqGA87lb4Ucy+G6j+QSt4AzWFkpGDa6DeV7/Pkqtg6+VTtgZuMXrvVJaZ2FrZ3oERsSOFjM74uTuza+Hj10UxZ6SALf06Cq/jUXaolINvZ2TZ1/y75yM/9ywpcEsvmV43Erxuj4jM/BapkTPz8c3zlcBzOZGhhfUolaCICbCsQwnCnh+gMuverrTpfZ8aOE8ukMH65jxDfAYS3ZmkggPIsuTXSh0BHXVnn76NRg5R48X3l8jWqVxwkIOOM+rLikt6KWJ4nBkzMLiZX6/KJpio3UNtgsApMzZGuMqpcjDpXzKDIPUuf1W6Xf8QtHgYUoRas9kxjteAZZOl1A3apncY4JkA9EHmgJ7mX0EJH8+iDzCL9VIvBjlWWSZj1quFrwaMURKvJplJVD43t+CyMrg//Vsje3vBcOb1a2A+kx5Fceyw7FoQaQzBa89X6CrsbGTak10sorKVy56aIFyt7bBeVN1ZTNElzYhoZAXVDl8WQ+4MHHkor3D69BtfeBU3vLlqmnLwRLVgWKC/x55UqEEFWrW088iT8nxXaDJkHHNQoub5vPfpN/WUWs2vrmqgUGT8xoMi1EnsWtzF/frOhuJrDVrkFZTIFLhsO7ibkATWiUSnMMoS77F2tyvN2er4MF7nCIBonXcFKSw90pizqooj9aHfoKVMVe8gBuZia2Taa9Z+R55skUxT5Uyqfu7XK9gwqVErVe6TGFBtCnFfl7EWVMbebxYxdSd1N6NvTZtcTy66KKM74a9prbKbDu/33mC8SR+jP0794iHGNIqndQiK5Vlz8IKav3zS/VT7LfSVZjASobM6xzO218qlzA4Nny0/uNaQhKX4KDqrxumHrHNWUq1kg59Y6bKD30Ju5QR75xedr0mrgHGtLjpJCMTmbB5S2bI76++9L/SOjmLAZR9LehT+EcpH6c99GDQGzr0YrAeyP1bp93PYDGAkE49gnkAakuciD7nN6W4OCSG+DQj2LgE7a+QKi5kKge6GyUXkNue6bkb234KU2vl/7X+4eaZutX7xWI1i+1RDJ/wFlwZOeNNctmLAMWxmSVBNybYJ6KxSGpfkMez41Rs5gbNNGf6VYh0H4soSK2v2eNcogMeYLWi4Gbwdsc6nhuwzBrvRU4+zg1eXeJOztxXVzo0O5kSO5qwXt+N/bZMFnO/EB+IaOrWUnEPJe6vmvQc6RR/Rjemv20un1QN0+is1HbofjlQCHzgb4R55lqgk5BBC0vGQ0YyWkEG3WAClZk+gRF+gnlv5fFjjV/0p3/uxF0o8vwZEqGl7h2E0+WGNCzmnmhWDHCp7uyAj1PyQ2flBULLjxAMt+strUOzqcs2bqJu7VmVMezm+SUIWX50eylbM81AIdme2EpmtXWJgQOA3AmM+E0gYcn/fGR7WPLnOAJVdT2E6763ZA3CrRfrUrPJmHUvR43uajQLrBTo+FtIg9VNcs7k+rSC88i1xx7eE6OTAPSDrQ8FTZMGtP3K4fsm5+FTVH1Y1Jd6ygSW3pNUjx+BvyyKxPQ/J7bScYC1V4NRkyPvpJOS0ubmTn3gRyC9Ird8t8lVhRM0FB3HviwkF3TJVrskYIZBb6OCldDQyoycBMl4GZLUB9Zg0IIc2yOs7DVtvF2MwE2NQEbbmKvHV3vhtwURR9JB6TqSaqs2EjacpjFjaPDdJdabeqPDdZMK8rb9xw/GaBp8x9d31SBtVYtWezkrK1GgotvdrNGKIqxsrwtbOE5/hqZrqs/ob/2ygFqifYKEPenn19a0ouTXc2RAp693QUHulpfqo4zQ1l8LEj4qrqp/cchCZGH7r3/YH9sz1cuVFG9f2hKWq5pycrgl48EoOMb51jQTAOCBfHizu3ZAeiovwyq+/HHqWM1fEmXv/uIY2cLa1iPmsSCZyBB15OF7dIb4tevsWXHDy4+G4FkUj0whHk/Rks9GePs/97B63vI7A/nBXUju5V3hNezletMOmZz3weLI4ClIDfvca3PUwroc1+d3wBnwxvME+3oisqlSa8/naVHwYGkWeyuIwC8UUTs3WcSPTXS+y81IMaBIGkCmcekvy1mu501aJM91nLU7HzV4Fzorz3qXqviXrbBBaHmjAYMmNBEdQSLmM3Phb4mOa0H/z/okgEh/2vAaPsdsHj+Z1ZYaf1rMqnx9K/Zrq7BSBzb3Kqg3xxNnJlkeuzqDQj8JIElXGXM8yylKXC3t3ldp1BTI6tHXMdTMPzj8/5+NW1Tcm2kX7OmfF+AYns5XUjVCIcoOw0vNJFSynTSZvyFqSXp1XB9GtKtBA34ufDWi3CO+FVsbO1s6HHEXsGAGkxD7S3If+W/cjOlU3frvnWpQ8ObIWH8f9qwKd+omtXTyt1zfPtroV9DceM631dgLt9q1tPujjdBGCZUdFQ+yxHdP/ZhXsp/+bJU6Y4qZrQbsNA9+0mJtLKTfh3Zw2FB10pz5zwB6NRaciZS8IgUZjkJ2Qv1jGeyfAY6sz8YNojIrCVwIvRFVxffVVa5YOqTQD0fKmVJcwiqcxp4hBbEKtrbKqivZkjj2qpmvYndnoXi1xooFT5G63IYgOQMS+cVcBaLwQ8369GkDbVDEKvIyuJhC4Iby7xe6ThrjQb7Wlgd2RBnlsvU/XpoIcse9k7qEq3zGmC/ZTIk82u+b72ekaofPbI+mPs2rCUDHjWe4sDHAeU09l9VHXgAS5sS43fsWm0+Eq4QJ7DFivDOBjr0vCxzxgCDz8NGtgSov5qMSngYL86i4Zgl5xEY0yH50IAOoazNBOnEsLuSBUhiYT9EYeGsG1rveUTqDvGxhwpgwQoZz5fgQkTRxMTrNou1IzD0w6xR7wlyu6lOd3DEJoHRvXTVod9IRxb/hbdpwq+HBj+k6l9zegbqCNsucz4Ydld7uea2W6HFoNUNja8sdEnjtrdEufMhmNmEUTYwE/bK7NOTBr4OcKD5touGvflX/nOb3e7JeVH+Knxs2Nka13ydn9EiPyClYupXfDDm95BH6UVwqBi1vAZuqB+g2pczPUuWwlLN0fGzx19mKFZfwdPte55ydklBdUEjL2qb3UnboWdjJ4d3h/kcFUDUa5qan3SRM4K2Kisn61wcwTY6Zj+5AvTCVw82y3brDl379UfkxWRSPfuO8G0A5/SmN99Py5MFSh+rnooWO+VGWqD32u7fyRl4CfajyvBOXmCCG14K3Krb8Wmi5E5WmKAXDGvEbTbwysD/+95xrfr19GtLU+9AOCPYzgBxzT/PUz6YrwVVc9dc/N9ItWgf5xumb56w2FXYbeG2kQCe8GPDcRRrjDJ88+F5juhNX/8rVMatZg3vc/0aySxd1nJkKwEbzvZ+DfVCah/tuXSq3iUnzQW7IFxVnNoHRVKD3EpK3g/jt80Mqk8IBH9P8CUEsDBBQAAgAIANtQy0i46rdwSQAAAGoAAAAbAAAAdW5pdmVyc2FsL3VuaXZlcnNhbC5wbmcueG1ss7GvyM1RKEstKs7Mz7NVMtQzULK34+WyKShKLctMLVeoAIoZ6RlAgJJCJSq3PDOlJMNWydwcSSwjNTM9o8RWydTcEi6oDzQSAFBLAQIAABQAAgAIANlQy0gVDq0oZAQAAAcRAAAdAAAAAAAAAAEAAAAAAAAAAAB1bml2ZXJzYWwvY29tbW9uX21lc3NhZ2VzLmxuZ1BLAQIAABQAAgAIANlQy0iqiTkF8QMAACwRAAAnAAAAAAAAAAEAAAAAAJ8EAAB1bml2ZXJzYWwvZmxhc2hfcHVibGlzaGluZ19zZXR0aW5ncy54bWxQSwECAAAUAAIACADZUMtILKqJ27ECAABUCgAAIQAAAAAAAAABAAAAAADVCAAAdW5pdmVyc2FsL2ZsYXNoX3NraW5fc2V0dGluZ3MueG1sUEsBAgAAFAACAAgA2VDLSJjAjiXHAwAAPRAAACYAAAAAAAAAAQAAAAAAxQsAAHVuaXZlcnNhbC9odG1sX3B1Ymxpc2hpbmdfc2V0dGluZ3MueG1sUEsBAgAAFAACAAgA2VDLSPhisWuEAQAA/wUAAB8AAAAAAAAAAQAAAAAA0A8AAHVuaXZlcnNhbC9odG1sX3NraW5fc2V0dGluZ3MuanNQSwECAAAUAAIACADZUMtIPTwv0cEAAADlAQAAGgAAAAAAAAABAAAAAACREQAAdW5pdmVyc2FsL2kxOG5fcHJlc2V0cy54bWxQSwECAAAUAAIACADZUMtIm217W2AAAABlAAAAHAAAAAAAAAABAAAAAACKEgAAdW5pdmVyc2FsL2xvY2FsX3NldHRpbmdzLnhtbFBLAQIAABQAAgAIAESUV0cjtE77+wIAALAIAAAUAAAAAAAAAAEAAAAAACQTAAB1bml2ZXJzYWwvcGxheWVyLnhtbFBLAQIAABQAAgAIANlQy0hi/l9jyggAAPA9AAApAAAAAAAAAAEAAAAAAFEWAAB1bml2ZXJzYWwvc2tpbl9jdXN0b21pemF0aW9uX3NldHRpbmdzLnhtbFBLAQIAABQAAgAIANtQy0gugG8OhCsAAGRrAAAXAAAAAAAAAAAAAAAAAGIfAAB1bml2ZXJzYWwvdW5pdmVyc2FsLnBuZ1BLAQIAABQAAgAIANtQy0i46rdwSQAAAGoAAAAbAAAAAAAAAAEAAAAAABtLAAB1bml2ZXJzYWwvdW5pdmVyc2FsLnBuZy54bWxQSwUGAAAAAAsACwBJAwAAnUsAAAAA"/>
  <p:tag name="ISPRING_PRESENTATION_TITLE" val="03【动画PPT】高质量商务典藏商务汇报PPT模板"/>
  <p:tag name="KSO_WPP_MARK_KEY" val="6662dda0-497a-4d13-86cb-8c7e865109ba"/>
  <p:tag name="COMMONDATA" val="eyJoZGlkIjoiYmU4MDQ3OGIwMjZhNDI1OGRhNDZkNjk1OGJlMDdlMDc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兰亭粗黑+细黑_GBK">
      <a:majorFont>
        <a:latin typeface="Open Sans Semibold"/>
        <a:ea typeface="微软雅黑"/>
        <a:cs typeface=""/>
      </a:majorFont>
      <a:minorFont>
        <a:latin typeface="Open Sans Light"/>
        <a:ea typeface="方正兰亭细黑_GBK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1029</Words>
  <Application>WPS 演示</Application>
  <PresentationFormat>宽屏</PresentationFormat>
  <Paragraphs>123</Paragraphs>
  <Slides>11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31" baseType="lpstr">
      <vt:lpstr>Arial</vt:lpstr>
      <vt:lpstr>宋体</vt:lpstr>
      <vt:lpstr>Wingdings</vt:lpstr>
      <vt:lpstr>方正兰亭黑简体</vt:lpstr>
      <vt:lpstr>黑体</vt:lpstr>
      <vt:lpstr>明兰</vt:lpstr>
      <vt:lpstr>华文细黑</vt:lpstr>
      <vt:lpstr>方正大黑简体</vt:lpstr>
      <vt:lpstr>Segoe UI</vt:lpstr>
      <vt:lpstr>Segoe UI Symbol</vt:lpstr>
      <vt:lpstr>Segoe UI Light</vt:lpstr>
      <vt:lpstr>微软雅黑</vt:lpstr>
      <vt:lpstr>Wingdings</vt:lpstr>
      <vt:lpstr>方正兰亭黑_GBK</vt:lpstr>
      <vt:lpstr>Open Sans Light</vt:lpstr>
      <vt:lpstr>Times New Roman</vt:lpstr>
      <vt:lpstr>Arial Unicode MS</vt:lpstr>
      <vt:lpstr>Calibri</vt:lpstr>
      <vt:lpstr>方正兰亭细黑_GBK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03【动画PPT】高质量商务典藏商务汇报PPT模板</dc:title>
  <dc:creator/>
  <cp:lastModifiedBy>hzc</cp:lastModifiedBy>
  <cp:revision>362</cp:revision>
  <dcterms:created xsi:type="dcterms:W3CDTF">2016-03-16T07:26:00Z</dcterms:created>
  <dcterms:modified xsi:type="dcterms:W3CDTF">2023-05-30T13:56:22Z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ICV">
    <vt:lpwstr>6D7ADF0894314DEE97AC3C7FD6074F44_12</vt:lpwstr>
  </property>
</Properties>
</file>