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3" r:id="rId6"/>
    <p:sldId id="274" r:id="rId7"/>
    <p:sldId id="272" r:id="rId8"/>
    <p:sldId id="259" r:id="rId9"/>
    <p:sldId id="275" r:id="rId10"/>
    <p:sldId id="276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7" autoAdjust="0"/>
    <p:restoredTop sz="94693" autoAdjust="0"/>
  </p:normalViewPr>
  <p:slideViewPr>
    <p:cSldViewPr snapToGrid="0">
      <p:cViewPr varScale="1">
        <p:scale>
          <a:sx n="102" d="100"/>
          <a:sy n="102" d="100"/>
        </p:scale>
        <p:origin x="120" y="234"/>
      </p:cViewPr>
      <p:guideLst/>
    </p:cSldViewPr>
  </p:slideViewPr>
  <p:outlineViewPr>
    <p:cViewPr>
      <p:scale>
        <a:sx n="33" d="100"/>
        <a:sy n="33" d="100"/>
      </p:scale>
      <p:origin x="0" y="-61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974D1-4EF4-401F-B1AD-E72937F26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226E4D-5825-4558-9F02-28F3C4766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6E227F-AE67-4726-9F5F-34FEFD3D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F37D4-082C-4D22-97AA-E509637D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A7A9FB-7B3F-47F9-894C-72CB0EE8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20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7C982-C0DB-4E79-A259-3A252783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F8BEBF-5997-4914-8587-AB750C45A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7E397-EC6A-40E4-85E1-4C2D9A89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89CDA-3A8E-4410-86B8-87E8F999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E6298-BB0B-481C-B93C-4ED64FDA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26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F57D42-D84C-4F35-9FE9-018C2316D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C35DEB-2A24-4D35-BA82-F5A5E55B0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27E76-7622-4AC4-A258-D5582118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634CA-24F9-47CA-A82C-C1D8FE07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548A0-734B-40C3-B638-5FFE9654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73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31BCA-2890-4281-ADD2-5CD2E3FC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B482CD-1D2A-4A12-BF17-09FD9F5E5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AB1A5-E227-468F-9B3F-403E3FC7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8BC6F-321E-4493-ACDC-9A49A99D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EE3DD-2B2F-44E3-B062-2C501E1C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70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39360-E834-45FA-BF43-C1F42EEB0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554654-9473-45FD-89B3-69E5D5A2E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CB6E32-1FCF-4E4F-9196-4B190CCC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C343B-41EC-4DE3-A444-C3FBB7AD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F97EA-B551-44B6-A706-F9659723D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51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AACCD-057F-4C69-8505-6686A576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FD926D-905A-40AE-8049-E2E6F2DF7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DE4A11-5EA0-42C9-99FE-3084A6C1D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B23685-7274-425E-A31A-FF9E633C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5FEB60-517D-4005-8290-8CEBCC67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55B177-7FCB-47FF-B33F-A4AEF151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20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8FC9F-0296-4799-8461-B1C5D123B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F8F70D-4C09-4EF3-985E-0F8C72399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E37E81-14DA-4196-B63C-2C1183502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A08CD5-6E50-443B-A565-932230634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6DD85A-2BEE-4143-B06A-123ED589D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2FFC2F-B607-4FC1-8A02-434346E3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111FC7-34FC-4A4B-B533-8CB25B59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5DC5D6-339D-4C96-B930-0A9473F5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58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31B77-783A-4D46-9948-F89428D5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C697A3-FBE5-4382-8718-A4CE65CF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4B15CE-79E2-4621-A299-AC9B4669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F431E5-0831-47A2-A3F8-878BEE0B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76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F60F24-DC97-464F-8A9F-50E7A4AA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0A232C-5559-43CF-A540-8226662B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682E9A-4D4D-4B91-8AE8-AACF5D54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9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75703-86D7-43E2-80F3-1DCC4AE3D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B157B-C6DE-4C5D-9258-50013729D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D7AB7-A54B-49F6-A7C6-604B6AB69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45AD39-42F0-4311-9947-0012D5069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0C3BD-F8C1-4A79-AECC-E61B4DE0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9D3CA9-95C7-4130-A70C-AB1F8323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20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A2EB7-353E-4A0F-8760-F0EC2A87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F0C3B2-EAC1-4137-9396-47B5373B9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F6ECC1-2B92-4D26-96C9-22A94F011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D39FAE-0DE7-4BD2-A9C6-60C097D1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66118F-B1A3-4AF8-9E0D-E3E32C35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A4AADC-8E93-4E7B-8E4E-CB47258B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98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CEEEFF-AC0F-4697-BE62-3AD5295A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77FC23-F49F-40A8-BC62-C1E8217F9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1A2EE6-9065-443E-9F52-E5300594D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028A9-4398-41CE-BB88-A4349C8DC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9FF03-BA59-4DF4-B075-2DE3CE8A0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21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0EC18-B1D3-4390-95DF-CE4F96F6A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프로그래밍 설계 방법론</a:t>
            </a:r>
            <a:br>
              <a:rPr lang="en-US" altLang="ko-KR" dirty="0"/>
            </a:br>
            <a:r>
              <a:rPr lang="ko-KR" altLang="en-US" dirty="0"/>
              <a:t>프로젝트 리듬게임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5E7EC0-1587-47C6-BF23-102FBD9F9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!</a:t>
            </a:r>
            <a:r>
              <a:rPr lang="en-US" altLang="ko-KR" dirty="0" err="1"/>
              <a:t>Deemo</a:t>
            </a:r>
            <a:endParaRPr lang="en-US" altLang="ko-KR" dirty="0"/>
          </a:p>
          <a:p>
            <a:pPr algn="r"/>
            <a:r>
              <a:rPr lang="ko-KR" altLang="en-US" dirty="0"/>
              <a:t>팀 </a:t>
            </a:r>
            <a:r>
              <a:rPr lang="en-US" altLang="ko-KR" dirty="0"/>
              <a:t>monorail</a:t>
            </a:r>
          </a:p>
          <a:p>
            <a:pPr algn="r"/>
            <a:r>
              <a:rPr lang="en-US" altLang="ko-KR" dirty="0"/>
              <a:t>2018044457</a:t>
            </a:r>
            <a:r>
              <a:rPr lang="ko-KR" altLang="en-US" dirty="0"/>
              <a:t>김재훈</a:t>
            </a:r>
            <a:endParaRPr lang="en-US" altLang="ko-KR" dirty="0"/>
          </a:p>
          <a:p>
            <a:pPr algn="r"/>
            <a:r>
              <a:rPr lang="en-US" altLang="ko-KR" dirty="0"/>
              <a:t>2018045150 </a:t>
            </a:r>
            <a:r>
              <a:rPr lang="ko-KR" altLang="en-US" dirty="0"/>
              <a:t>최성환</a:t>
            </a:r>
          </a:p>
        </p:txBody>
      </p:sp>
    </p:spTree>
    <p:extLst>
      <p:ext uri="{BB962C8B-B14F-4D97-AF65-F5344CB8AC3E}">
        <p14:creationId xmlns:p14="http://schemas.microsoft.com/office/powerpoint/2010/main" val="124429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2) </a:t>
            </a:r>
            <a:r>
              <a:rPr lang="en-US" altLang="ko-KR" dirty="0" err="1"/>
              <a:t>Model_formatPackage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noteFormat.java : </a:t>
            </a:r>
            <a:r>
              <a:rPr lang="ko-KR" altLang="en-US" sz="1600" dirty="0"/>
              <a:t>노트의 형식이 지정된 클래스</a:t>
            </a:r>
            <a:endParaRPr lang="en-US" altLang="ko-KR" sz="1600" dirty="0"/>
          </a:p>
          <a:p>
            <a:pPr lvl="1"/>
            <a:r>
              <a:rPr lang="en-US" altLang="ko-KR" sz="1200" dirty="0"/>
              <a:t>line : </a:t>
            </a:r>
            <a:r>
              <a:rPr lang="ko-KR" altLang="en-US" sz="1200" dirty="0"/>
              <a:t>노트가</a:t>
            </a:r>
            <a:r>
              <a:rPr lang="en-US" altLang="ko-KR" sz="1200" dirty="0"/>
              <a:t> </a:t>
            </a:r>
            <a:r>
              <a:rPr lang="ko-KR" altLang="en-US" sz="1200" dirty="0"/>
              <a:t>나타날 라인</a:t>
            </a:r>
            <a:endParaRPr lang="en-US" altLang="ko-KR" sz="1200" dirty="0"/>
          </a:p>
          <a:p>
            <a:pPr lvl="1"/>
            <a:r>
              <a:rPr lang="en-US" altLang="ko-KR" sz="1200" dirty="0"/>
              <a:t>timing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노트의 판정 시간</a:t>
            </a:r>
            <a:endParaRPr lang="en-US" altLang="ko-KR" sz="1600" dirty="0"/>
          </a:p>
          <a:p>
            <a:r>
              <a:rPr lang="en-US" altLang="ko-KR" sz="1600" dirty="0"/>
              <a:t>collisionTypeFormat.java : </a:t>
            </a:r>
            <a:r>
              <a:rPr lang="ko-KR" altLang="en-US" sz="1600" dirty="0"/>
              <a:t>노트의 판정 타입 형식이 지정된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collisionTypeList</a:t>
            </a:r>
            <a:r>
              <a:rPr lang="en-US" altLang="ko-KR" sz="1200" dirty="0"/>
              <a:t> : </a:t>
            </a:r>
            <a:r>
              <a:rPr lang="ko-KR" altLang="en-US" sz="1200" dirty="0"/>
              <a:t>노트의 판정 타입들이 저장된 리스트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collisionType</a:t>
            </a:r>
            <a:r>
              <a:rPr lang="en-US" altLang="ko-KR" sz="1200" dirty="0"/>
              <a:t> : </a:t>
            </a:r>
            <a:r>
              <a:rPr lang="ko-KR" altLang="en-US" sz="1200" dirty="0"/>
              <a:t>확인중인 노트의 판정 타입</a:t>
            </a:r>
            <a:endParaRPr lang="en-US" altLang="ko-KR" sz="1200" dirty="0"/>
          </a:p>
          <a:p>
            <a:pPr lvl="1"/>
            <a:r>
              <a:rPr lang="en-US" altLang="ko-KR" sz="1200" dirty="0"/>
              <a:t>line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확인중인 노트가 나타난 라인</a:t>
            </a:r>
            <a:endParaRPr lang="en-US" altLang="ko-KR" sz="1200" dirty="0"/>
          </a:p>
          <a:p>
            <a:r>
              <a:rPr lang="en-US" altLang="ko-KR" sz="1600" dirty="0"/>
              <a:t>scoreFormat.java : </a:t>
            </a:r>
            <a:r>
              <a:rPr lang="ko-KR" altLang="en-US" sz="1600" dirty="0"/>
              <a:t>점수 정보를 가지는 클래스</a:t>
            </a:r>
            <a:endParaRPr lang="en-US" altLang="ko-KR" sz="1600" dirty="0"/>
          </a:p>
          <a:p>
            <a:pPr lvl="1"/>
            <a:r>
              <a:rPr lang="en-US" altLang="ko-KR" sz="1200" dirty="0"/>
              <a:t>score : </a:t>
            </a:r>
            <a:r>
              <a:rPr lang="ko-KR" altLang="en-US" sz="1200" dirty="0"/>
              <a:t>점수</a:t>
            </a:r>
            <a:endParaRPr lang="en-US" altLang="ko-KR" sz="1200" dirty="0"/>
          </a:p>
          <a:p>
            <a:pPr lvl="1"/>
            <a:r>
              <a:rPr lang="en-US" altLang="ko-KR" sz="1200" dirty="0"/>
              <a:t>combo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콤보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maxCombo</a:t>
            </a:r>
            <a:r>
              <a:rPr lang="en-US" altLang="ko-KR" sz="1200" dirty="0"/>
              <a:t> : </a:t>
            </a:r>
            <a:r>
              <a:rPr lang="ko-KR" altLang="en-US" sz="1200" dirty="0"/>
              <a:t>최대 콤보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perfectHit</a:t>
            </a:r>
            <a:r>
              <a:rPr lang="en-US" altLang="ko-KR" sz="1200" dirty="0"/>
              <a:t> : perfect </a:t>
            </a:r>
            <a:r>
              <a:rPr lang="ko-KR" altLang="en-US" sz="1200" dirty="0"/>
              <a:t>판정을 받은 노트의 수</a:t>
            </a:r>
            <a:endParaRPr lang="en-US" altLang="ko-KR" sz="1200" dirty="0"/>
          </a:p>
          <a:p>
            <a:r>
              <a:rPr lang="en-US" altLang="ko-KR" sz="1600" dirty="0"/>
              <a:t>gameInputFormat.java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입력받은</a:t>
            </a:r>
            <a:r>
              <a:rPr lang="ko-KR" altLang="en-US" sz="1600" dirty="0"/>
              <a:t> 키에 매칭되는 라인과 입력 타이밍을 가지는 클래스</a:t>
            </a:r>
            <a:endParaRPr lang="en-US" altLang="ko-KR" sz="400" dirty="0"/>
          </a:p>
          <a:p>
            <a:pPr lvl="1"/>
            <a:r>
              <a:rPr lang="en-US" altLang="ko-KR" sz="1200" dirty="0" err="1"/>
              <a:t>availableKeyList</a:t>
            </a:r>
            <a:r>
              <a:rPr lang="en-US" altLang="ko-KR" sz="1200" dirty="0"/>
              <a:t> : </a:t>
            </a:r>
            <a:r>
              <a:rPr lang="ko-KR" altLang="en-US" sz="1200" dirty="0"/>
              <a:t>게임 노트에 </a:t>
            </a:r>
            <a:r>
              <a:rPr lang="ko-KR" altLang="en-US" sz="1200" dirty="0" err="1"/>
              <a:t>매핑되는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키값</a:t>
            </a:r>
            <a:r>
              <a:rPr lang="ko-KR" altLang="en-US" sz="1200" dirty="0"/>
              <a:t> 리스트</a:t>
            </a:r>
            <a:endParaRPr lang="en-US" altLang="ko-KR" sz="1200" dirty="0"/>
          </a:p>
          <a:p>
            <a:pPr lvl="1"/>
            <a:r>
              <a:rPr lang="en-US" altLang="ko-KR" sz="1200" dirty="0"/>
              <a:t>line : </a:t>
            </a:r>
            <a:r>
              <a:rPr lang="ko-KR" altLang="en-US" sz="1200" dirty="0" err="1"/>
              <a:t>입력받은</a:t>
            </a:r>
            <a:r>
              <a:rPr lang="ko-KR" altLang="en-US" sz="1200" dirty="0"/>
              <a:t> 키에 </a:t>
            </a:r>
            <a:r>
              <a:rPr lang="ko-KR" altLang="en-US" sz="1200" dirty="0" err="1"/>
              <a:t>매핑되는</a:t>
            </a:r>
            <a:r>
              <a:rPr lang="ko-KR" altLang="en-US" sz="1200" dirty="0"/>
              <a:t> 라인</a:t>
            </a:r>
            <a:endParaRPr lang="en-US" altLang="ko-KR" sz="1200" dirty="0"/>
          </a:p>
          <a:p>
            <a:pPr lvl="1"/>
            <a:r>
              <a:rPr lang="en-US" altLang="ko-KR" sz="1200" dirty="0"/>
              <a:t>timing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키 입력이 들어온 시간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53039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4" y="1937575"/>
            <a:ext cx="10104311" cy="4329271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3) </a:t>
            </a:r>
            <a:r>
              <a:rPr lang="en-US" altLang="ko-KR" dirty="0" err="1"/>
              <a:t>Model_readerPackage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517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4" y="1690688"/>
            <a:ext cx="10104311" cy="4823046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1. </a:t>
            </a:r>
            <a:r>
              <a:rPr lang="ko-KR" altLang="en-US" dirty="0"/>
              <a:t>전체 클래스 구조도</a:t>
            </a:r>
          </a:p>
        </p:txBody>
      </p:sp>
    </p:spTree>
    <p:extLst>
      <p:ext uri="{BB962C8B-B14F-4D97-AF65-F5344CB8AC3E}">
        <p14:creationId xmlns:p14="http://schemas.microsoft.com/office/powerpoint/2010/main" val="3706473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4" y="1690688"/>
            <a:ext cx="10104311" cy="4823046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1. </a:t>
            </a:r>
            <a:r>
              <a:rPr lang="ko-KR" altLang="en-US" dirty="0"/>
              <a:t>전체 클래스 구조도</a:t>
            </a:r>
          </a:p>
        </p:txBody>
      </p:sp>
    </p:spTree>
    <p:extLst>
      <p:ext uri="{BB962C8B-B14F-4D97-AF65-F5344CB8AC3E}">
        <p14:creationId xmlns:p14="http://schemas.microsoft.com/office/powerpoint/2010/main" val="2280398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4" y="1690688"/>
            <a:ext cx="10104311" cy="4823046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1. </a:t>
            </a:r>
            <a:r>
              <a:rPr lang="ko-KR" altLang="en-US" dirty="0"/>
              <a:t>전체 클래스 구조도</a:t>
            </a:r>
          </a:p>
        </p:txBody>
      </p:sp>
    </p:spTree>
    <p:extLst>
      <p:ext uri="{BB962C8B-B14F-4D97-AF65-F5344CB8AC3E}">
        <p14:creationId xmlns:p14="http://schemas.microsoft.com/office/powerpoint/2010/main" val="2321897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4" y="1690688"/>
            <a:ext cx="10104311" cy="4823046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1. </a:t>
            </a:r>
            <a:r>
              <a:rPr lang="ko-KR" altLang="en-US" dirty="0"/>
              <a:t>전체 클래스 구조도</a:t>
            </a:r>
          </a:p>
        </p:txBody>
      </p:sp>
    </p:spTree>
    <p:extLst>
      <p:ext uri="{BB962C8B-B14F-4D97-AF65-F5344CB8AC3E}">
        <p14:creationId xmlns:p14="http://schemas.microsoft.com/office/powerpoint/2010/main" val="3027446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4" y="1690688"/>
            <a:ext cx="10104311" cy="4823046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1. </a:t>
            </a:r>
            <a:r>
              <a:rPr lang="ko-KR" altLang="en-US" dirty="0"/>
              <a:t>전체 클래스 구조도</a:t>
            </a:r>
          </a:p>
        </p:txBody>
      </p:sp>
    </p:spTree>
    <p:extLst>
      <p:ext uri="{BB962C8B-B14F-4D97-AF65-F5344CB8AC3E}">
        <p14:creationId xmlns:p14="http://schemas.microsoft.com/office/powerpoint/2010/main" val="2817862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4" y="1690688"/>
            <a:ext cx="10104311" cy="4823046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1. </a:t>
            </a:r>
            <a:r>
              <a:rPr lang="ko-KR" altLang="en-US" dirty="0"/>
              <a:t>전체 클래스 구조도</a:t>
            </a:r>
          </a:p>
        </p:txBody>
      </p:sp>
    </p:spTree>
    <p:extLst>
      <p:ext uri="{BB962C8B-B14F-4D97-AF65-F5344CB8AC3E}">
        <p14:creationId xmlns:p14="http://schemas.microsoft.com/office/powerpoint/2010/main" val="3362154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4" y="1690688"/>
            <a:ext cx="10104311" cy="4823046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1. </a:t>
            </a:r>
            <a:r>
              <a:rPr lang="ko-KR" altLang="en-US" dirty="0"/>
              <a:t>전체 클래스 구조도</a:t>
            </a:r>
          </a:p>
        </p:txBody>
      </p:sp>
    </p:spTree>
    <p:extLst>
      <p:ext uri="{BB962C8B-B14F-4D97-AF65-F5344CB8AC3E}">
        <p14:creationId xmlns:p14="http://schemas.microsoft.com/office/powerpoint/2010/main" val="3162332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4" y="1690688"/>
            <a:ext cx="10104311" cy="4823046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1. </a:t>
            </a:r>
            <a:r>
              <a:rPr lang="ko-KR" altLang="en-US" dirty="0"/>
              <a:t>전체 클래스 구조도</a:t>
            </a:r>
          </a:p>
        </p:txBody>
      </p:sp>
    </p:spTree>
    <p:extLst>
      <p:ext uri="{BB962C8B-B14F-4D97-AF65-F5344CB8AC3E}">
        <p14:creationId xmlns:p14="http://schemas.microsoft.com/office/powerpoint/2010/main" val="69471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FA353DF-0C2E-4004-9FA1-EEC6BE42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3ECB470-1071-473E-869A-27B0C5AE4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구현된 기능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예외처리 항목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역할 분담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178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구현된 기능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94" y="1690688"/>
            <a:ext cx="8038410" cy="4823046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1)</a:t>
            </a:r>
            <a:r>
              <a:rPr lang="ko-KR" altLang="en-US" dirty="0"/>
              <a:t>게임 내에서 중요하게 쓰이는 옵션값</a:t>
            </a:r>
            <a:r>
              <a:rPr lang="en-US" altLang="ko-KR" dirty="0"/>
              <a:t>(</a:t>
            </a:r>
            <a:r>
              <a:rPr lang="ko-KR" altLang="en-US" dirty="0"/>
              <a:t>볼륨</a:t>
            </a:r>
            <a:r>
              <a:rPr lang="en-US" altLang="ko-KR" dirty="0"/>
              <a:t>, </a:t>
            </a:r>
            <a:r>
              <a:rPr lang="ko-KR" altLang="en-US" dirty="0"/>
              <a:t>싱크</a:t>
            </a:r>
            <a:r>
              <a:rPr lang="en-US" altLang="ko-KR" dirty="0"/>
              <a:t>, </a:t>
            </a:r>
            <a:r>
              <a:rPr lang="ko-KR" altLang="en-US" dirty="0"/>
              <a:t>노트 스피드 등</a:t>
            </a:r>
            <a:r>
              <a:rPr lang="en-US" altLang="ko-KR" dirty="0"/>
              <a:t>)</a:t>
            </a:r>
            <a:r>
              <a:rPr lang="ko-KR" altLang="en-US" dirty="0"/>
              <a:t>을 자유로이 수정하고</a:t>
            </a:r>
            <a:r>
              <a:rPr lang="en-US" altLang="ko-KR" dirty="0"/>
              <a:t>, </a:t>
            </a:r>
            <a:r>
              <a:rPr lang="ko-KR" altLang="en-US" dirty="0"/>
              <a:t>저장하는 기능</a:t>
            </a:r>
          </a:p>
        </p:txBody>
      </p:sp>
    </p:spTree>
    <p:extLst>
      <p:ext uri="{BB962C8B-B14F-4D97-AF65-F5344CB8AC3E}">
        <p14:creationId xmlns:p14="http://schemas.microsoft.com/office/powerpoint/2010/main" val="223946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구현된 기능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94" y="1690688"/>
            <a:ext cx="8038410" cy="4823046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2) </a:t>
            </a:r>
            <a:r>
              <a:rPr lang="ko-KR" altLang="en-US" dirty="0"/>
              <a:t>노트가 일직선으로 내려오는 것이 아닌</a:t>
            </a:r>
            <a:r>
              <a:rPr lang="en-US" altLang="ko-KR" dirty="0"/>
              <a:t>, </a:t>
            </a:r>
            <a:r>
              <a:rPr lang="ko-KR" altLang="en-US" dirty="0"/>
              <a:t>점점 커지며 입체적으로 다가오는 기능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24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구현된 기능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765" y="2105195"/>
            <a:ext cx="6751030" cy="4050618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3) </a:t>
            </a:r>
            <a:r>
              <a:rPr lang="ko-KR" altLang="en-US" dirty="0"/>
              <a:t>지정된 형식의 노트파일을 읽어 그대로 화면에 출력해주는 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010065-43C7-4846-925A-D7728EB01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232" y="1669827"/>
            <a:ext cx="1747065" cy="482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2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구현된 기능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4) </a:t>
            </a:r>
            <a:r>
              <a:rPr lang="ko-KR" altLang="en-US" dirty="0"/>
              <a:t>판정에</a:t>
            </a:r>
            <a:r>
              <a:rPr lang="en-US" altLang="ko-KR" dirty="0"/>
              <a:t> </a:t>
            </a:r>
            <a:r>
              <a:rPr lang="ko-KR" altLang="en-US" dirty="0"/>
              <a:t>따라 다른 색의 이펙트가 나오는 기능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988D85C-4585-4325-9B54-AF5F58B53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1640" y="1825625"/>
            <a:ext cx="72887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1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구현된 기능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94" y="1690688"/>
            <a:ext cx="8038410" cy="4823046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5) </a:t>
            </a:r>
            <a:r>
              <a:rPr lang="ko-KR" altLang="en-US" dirty="0"/>
              <a:t>판정과 콤보에 따른 점수 측정 및 최고점수 저장 기능</a:t>
            </a:r>
          </a:p>
        </p:txBody>
      </p:sp>
    </p:spTree>
    <p:extLst>
      <p:ext uri="{BB962C8B-B14F-4D97-AF65-F5344CB8AC3E}">
        <p14:creationId xmlns:p14="http://schemas.microsoft.com/office/powerpoint/2010/main" val="2230203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  <a:r>
              <a:rPr lang="en-US" altLang="ko-KR" dirty="0"/>
              <a:t>-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4" y="1690688"/>
            <a:ext cx="10104311" cy="4823046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1) </a:t>
            </a:r>
            <a:r>
              <a:rPr lang="ko-KR" altLang="en-US" dirty="0"/>
              <a:t>전체 클래스 구조도</a:t>
            </a:r>
          </a:p>
        </p:txBody>
      </p:sp>
    </p:spTree>
    <p:extLst>
      <p:ext uri="{BB962C8B-B14F-4D97-AF65-F5344CB8AC3E}">
        <p14:creationId xmlns:p14="http://schemas.microsoft.com/office/powerpoint/2010/main" val="428862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4" y="2606321"/>
            <a:ext cx="10104311" cy="2991779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2) </a:t>
            </a:r>
            <a:r>
              <a:rPr lang="en-US" altLang="ko-KR" dirty="0" err="1"/>
              <a:t>Model_formatPackage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74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324</Words>
  <Application>Microsoft Office PowerPoint</Application>
  <PresentationFormat>와이드스크린</PresentationFormat>
  <Paragraphs>60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프로그래밍 설계 방법론 프로젝트 리듬게임</vt:lpstr>
      <vt:lpstr>목차</vt:lpstr>
      <vt:lpstr>1. 구현된 기능</vt:lpstr>
      <vt:lpstr>1. 구현된 기능</vt:lpstr>
      <vt:lpstr>1. 구현된 기능</vt:lpstr>
      <vt:lpstr>1. 구현된 기능</vt:lpstr>
      <vt:lpstr>1. 구현된 기능</vt:lpstr>
      <vt:lpstr>2. 코드 설명-클래스 구조도</vt:lpstr>
      <vt:lpstr>2. 코드설명-클래스 구조도</vt:lpstr>
      <vt:lpstr>2. 코드설명-클래스 명세표</vt:lpstr>
      <vt:lpstr>2. 클래스 구조도</vt:lpstr>
      <vt:lpstr>2. 클래스 구조도</vt:lpstr>
      <vt:lpstr>2. 클래스 구조도</vt:lpstr>
      <vt:lpstr>2. 클래스 구조도</vt:lpstr>
      <vt:lpstr>2. 클래스 구조도</vt:lpstr>
      <vt:lpstr>2. 클래스 구조도</vt:lpstr>
      <vt:lpstr>2. 클래스 구조도</vt:lpstr>
      <vt:lpstr>2. 클래스 구조도</vt:lpstr>
      <vt:lpstr>2. 클래스 구조도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김재훈</dc:creator>
  <cp:lastModifiedBy>김재훈</cp:lastModifiedBy>
  <cp:revision>15</cp:revision>
  <dcterms:created xsi:type="dcterms:W3CDTF">2018-12-16T07:54:56Z</dcterms:created>
  <dcterms:modified xsi:type="dcterms:W3CDTF">2018-12-16T10:55:19Z</dcterms:modified>
</cp:coreProperties>
</file>