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2" r:id="rId8"/>
    <p:sldId id="259" r:id="rId9"/>
    <p:sldId id="275" r:id="rId10"/>
    <p:sldId id="276" r:id="rId11"/>
    <p:sldId id="268" r:id="rId12"/>
    <p:sldId id="283" r:id="rId13"/>
    <p:sldId id="269" r:id="rId14"/>
    <p:sldId id="277" r:id="rId15"/>
    <p:sldId id="278" r:id="rId16"/>
    <p:sldId id="282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93" autoAdjust="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NoteReader.java : </a:t>
            </a:r>
            <a:r>
              <a:rPr lang="ko-KR" altLang="ko-KR" sz="1600" dirty="0"/>
              <a:t>저장된 노트 파일을 읽어와 지정된 노트 형식의 배열로 만들어주는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notes : </a:t>
            </a:r>
            <a:r>
              <a:rPr lang="ko-KR" altLang="ko-KR" sz="1200" dirty="0"/>
              <a:t>노트의 정보를 저장할 큐</a:t>
            </a:r>
          </a:p>
          <a:p>
            <a:pPr lvl="1"/>
            <a:r>
              <a:rPr lang="en-US" altLang="ko-KR" sz="1200" dirty="0"/>
              <a:t>sync : </a:t>
            </a:r>
            <a:r>
              <a:rPr lang="ko-KR" altLang="ko-KR" sz="1200" dirty="0"/>
              <a:t>노트가 내려올 타이밍을 조절하기 위한 변수</a:t>
            </a:r>
          </a:p>
          <a:p>
            <a:pPr lvl="1"/>
            <a:r>
              <a:rPr lang="en-US" altLang="ko-KR" sz="1200" dirty="0" err="1"/>
              <a:t>readNote</a:t>
            </a:r>
            <a:r>
              <a:rPr lang="en-US" altLang="ko-KR" sz="1200" dirty="0"/>
              <a:t>( ) : </a:t>
            </a:r>
            <a:r>
              <a:rPr lang="ko-KR" altLang="ko-KR" sz="1200" dirty="0"/>
              <a:t>모든 노트의 정보가 저장된 텍스트 파일을 불러와 어느 라인에 어느</a:t>
            </a:r>
            <a:r>
              <a:rPr lang="en-US" altLang="ko-KR" sz="1200" dirty="0"/>
              <a:t> </a:t>
            </a:r>
            <a:r>
              <a:rPr lang="ko-KR" altLang="ko-KR" sz="1200" dirty="0"/>
              <a:t>시간에 나타날 지 구별해 놓는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ScoreReader.java : </a:t>
            </a:r>
            <a:r>
              <a:rPr lang="ko-KR" altLang="en-US" sz="1600" dirty="0"/>
              <a:t>선택된 노래의 점수를 읽고 결과를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readScore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) : </a:t>
            </a:r>
            <a:r>
              <a:rPr lang="ko-KR" altLang="en-US" sz="1200" dirty="0"/>
              <a:t>선택된 노래의 알맞은 텍스트 파일을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writeScore</a:t>
            </a:r>
            <a:r>
              <a:rPr lang="en-US" altLang="ko-KR" sz="1200" dirty="0"/>
              <a:t>( ) : </a:t>
            </a:r>
            <a:r>
              <a:rPr lang="ko-KR" altLang="en-US" sz="1200" dirty="0"/>
              <a:t>선택된 노래의 알맞은 텍스트 파일에 결과 정보를 덮어쓰는 메소드</a:t>
            </a:r>
            <a:endParaRPr lang="en-US" altLang="ko-KR" sz="100" dirty="0"/>
          </a:p>
          <a:p>
            <a:r>
              <a:rPr lang="en-US" altLang="ko-KR" sz="1600" dirty="0"/>
              <a:t>SettingReader.java : </a:t>
            </a:r>
            <a:r>
              <a:rPr lang="ko-KR" altLang="en-US" sz="1600" dirty="0"/>
              <a:t>저장된 설정 값을 읽고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seetingFilePath</a:t>
            </a:r>
            <a:r>
              <a:rPr lang="en-US" altLang="ko-KR" sz="1200" dirty="0"/>
              <a:t> : </a:t>
            </a:r>
            <a:r>
              <a:rPr lang="ko-KR" altLang="en-US" sz="1200" dirty="0"/>
              <a:t>정보를 가져올 파일의 경로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저장된 설정 값을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새롭게 설정된 값을 덮어쓰는 메소드</a:t>
            </a:r>
            <a:endParaRPr lang="en-US" altLang="ko-KR" sz="1200" dirty="0"/>
          </a:p>
          <a:p>
            <a:r>
              <a:rPr lang="en-US" altLang="ko-KR" sz="1600" dirty="0"/>
              <a:t>SongValueReader.java : </a:t>
            </a:r>
            <a:r>
              <a:rPr lang="ko-KR" altLang="en-US" sz="1600" dirty="0"/>
              <a:t>재생된 곡의 이름과 그 곡의 노트 개수를 읽고 덮어쓰는 클래스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개수를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개수에 대한 정보를 덮어쓰는 클래스</a:t>
            </a:r>
            <a:endParaRPr lang="ko-KR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62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690688"/>
            <a:ext cx="9941252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r>
              <a:rPr lang="en-US" altLang="ko-KR" dirty="0"/>
              <a:t>,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ComboEffect.java : </a:t>
            </a:r>
            <a:r>
              <a:rPr lang="ko-KR" altLang="en-US" sz="1600" dirty="0"/>
              <a:t>게임 내 화면 우측에 콤보 이펙트를 그리는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나타나는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 상태인지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/>
              <a:t>combo : </a:t>
            </a:r>
            <a:r>
              <a:rPr lang="ko-KR" altLang="ko-KR" sz="1200" dirty="0"/>
              <a:t>현재 콤보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getVisibility</a:t>
            </a:r>
            <a:r>
              <a:rPr lang="en-US" altLang="ko-KR" sz="1200" dirty="0"/>
              <a:t>( ) : </a:t>
            </a:r>
            <a:r>
              <a:rPr lang="ko-KR" altLang="ko-KR" sz="1200" dirty="0"/>
              <a:t>시간에 따른 투명도를 반환하는 메소드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950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NoteEffect.java :</a:t>
            </a:r>
            <a:r>
              <a:rPr lang="ko-KR" altLang="ko-KR" sz="1600" dirty="0"/>
              <a:t> 노트를 쳤을 때 판정에 따라 이펙트를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보여주는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</a:p>
          <a:p>
            <a:pPr lvl="1"/>
            <a:r>
              <a:rPr lang="en-US" altLang="ko-KR" sz="1200" dirty="0"/>
              <a:t>line : </a:t>
            </a:r>
            <a:r>
              <a:rPr lang="ko-KR" altLang="ko-KR" sz="1200" dirty="0"/>
              <a:t>노트가 내려오는 구간</a:t>
            </a:r>
          </a:p>
          <a:p>
            <a:pPr lvl="1"/>
            <a:r>
              <a:rPr lang="en-US" altLang="ko-KR" sz="1200" dirty="0"/>
              <a:t>color : </a:t>
            </a:r>
            <a:r>
              <a:rPr lang="ko-KR" altLang="ko-KR" sz="1200" dirty="0"/>
              <a:t>이펙트의 색</a:t>
            </a:r>
          </a:p>
          <a:p>
            <a:pPr lvl="1"/>
            <a:r>
              <a:rPr lang="en-US" altLang="ko-KR" sz="1200" dirty="0" err="1"/>
              <a:t>xPoints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이펙트의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x</a:t>
            </a:r>
            <a:r>
              <a:rPr lang="ko-KR" altLang="ko-KR" sz="1200" dirty="0"/>
              <a:t>좌표</a:t>
            </a:r>
          </a:p>
          <a:p>
            <a:pPr lvl="1"/>
            <a:r>
              <a:rPr lang="en-US" altLang="ko-KR" sz="1200" dirty="0" err="1"/>
              <a:t>yPoints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y</a:t>
            </a:r>
            <a:r>
              <a:rPr lang="ko-KR" altLang="ko-KR" sz="1200" dirty="0"/>
              <a:t>좌표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getImgLength</a:t>
            </a:r>
            <a:r>
              <a:rPr lang="en-US" altLang="ko-KR" sz="1200" dirty="0"/>
              <a:t>( ) : </a:t>
            </a:r>
            <a:r>
              <a:rPr lang="ko-KR" altLang="ko-KR" sz="1200" dirty="0"/>
              <a:t>이펙트가 그려지는 위치 계산</a:t>
            </a:r>
          </a:p>
          <a:p>
            <a:pPr lvl="1"/>
            <a:endParaRPr lang="ko-KR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342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GameDrawer.java : </a:t>
            </a:r>
            <a:r>
              <a:rPr lang="ko-KR" altLang="ko-KR" sz="1600" dirty="0"/>
              <a:t>다른</a:t>
            </a:r>
            <a:r>
              <a:rPr lang="en-US" altLang="ko-KR" sz="1600" dirty="0"/>
              <a:t> Drawer</a:t>
            </a:r>
            <a:r>
              <a:rPr lang="ko-KR" altLang="ko-KR" sz="1600" dirty="0"/>
              <a:t>클래스들을 불러와 전체적인 게임 화면을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게임 플레이 화면을 구성하는 요소들을 그려주는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NoteDrawer.java : </a:t>
            </a:r>
            <a:r>
              <a:rPr lang="ko-KR" altLang="ko-KR" sz="1600" dirty="0"/>
              <a:t>화면에 나타나 있을 노트를 받아 뒤에서부터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노트를 뒤에 있는 순으로 그려주는 메소드</a:t>
            </a:r>
            <a:endParaRPr lang="en-US" altLang="ko-KR" sz="1200" dirty="0"/>
          </a:p>
          <a:p>
            <a:r>
              <a:rPr lang="en-US" altLang="ko-KR" sz="1600" dirty="0"/>
              <a:t>ScoreDrawer.java : </a:t>
            </a:r>
            <a:r>
              <a:rPr lang="ko-KR" altLang="ko-KR" sz="1600" dirty="0"/>
              <a:t>화면 우측에 점수와 판정을 표시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comboEffect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콤보의 변화를 보여줄 때 사용할 이펙트</a:t>
            </a:r>
          </a:p>
          <a:p>
            <a:pPr lvl="1"/>
            <a:r>
              <a:rPr lang="en-US" altLang="ko-KR" sz="1200" dirty="0" err="1"/>
              <a:t>drawScore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보여주는 메소드</a:t>
            </a:r>
          </a:p>
          <a:p>
            <a:pPr lvl="1"/>
            <a:r>
              <a:rPr lang="en-US" altLang="ko-KR" sz="1200" dirty="0" err="1"/>
              <a:t>drawCombo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보여주는 메소드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035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856495"/>
            <a:ext cx="9941252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2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NotePositionCalc.java :</a:t>
            </a:r>
            <a:r>
              <a:rPr lang="ko-KR" altLang="ko-KR" dirty="0"/>
              <a:t> </a:t>
            </a:r>
            <a:r>
              <a:rPr lang="ko-KR" altLang="ko-KR" sz="1600" dirty="0"/>
              <a:t>노트의 크기와 위치 변화를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droptime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노트가 떨어지는 시간</a:t>
            </a:r>
          </a:p>
          <a:p>
            <a:pPr lvl="1"/>
            <a:r>
              <a:rPr lang="en-US" altLang="ko-KR" sz="1200" dirty="0"/>
              <a:t>multiple : </a:t>
            </a:r>
            <a:r>
              <a:rPr lang="ko-KR" altLang="ko-KR" sz="1200" dirty="0"/>
              <a:t>노트의 크기 변화를 줄 변수</a:t>
            </a:r>
          </a:p>
          <a:p>
            <a:pPr lvl="1"/>
            <a:r>
              <a:rPr lang="en-US" altLang="ko-KR" sz="1200" dirty="0" err="1"/>
              <a:t>intiSizeX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가로 길이</a:t>
            </a:r>
          </a:p>
          <a:p>
            <a:pPr lvl="1"/>
            <a:r>
              <a:rPr lang="en-US" altLang="ko-KR" sz="1200" dirty="0" err="1"/>
              <a:t>initSizeY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세로 길이</a:t>
            </a:r>
          </a:p>
          <a:p>
            <a:pPr lvl="1"/>
            <a:r>
              <a:rPr lang="en-US" altLang="ko-KR" sz="1200" dirty="0" err="1"/>
              <a:t>currentSizeX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가로 길이</a:t>
            </a:r>
          </a:p>
          <a:p>
            <a:pPr lvl="1"/>
            <a:r>
              <a:rPr lang="en-US" altLang="ko-KR" sz="1200" dirty="0" err="1"/>
              <a:t>currentSizeY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세로 길이</a:t>
            </a:r>
          </a:p>
          <a:p>
            <a:pPr lvl="1"/>
            <a:r>
              <a:rPr lang="en-US" altLang="ko-KR" sz="1200" dirty="0" err="1"/>
              <a:t>startLocationY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시작 지점</a:t>
            </a:r>
          </a:p>
          <a:p>
            <a:pPr lvl="1"/>
            <a:r>
              <a:rPr lang="en-US" altLang="ko-KR" sz="1200" dirty="0" err="1"/>
              <a:t>indicesForY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현재 </a:t>
            </a:r>
            <a:r>
              <a:rPr lang="en-US" altLang="ko-KR" sz="1200" dirty="0"/>
              <a:t>y</a:t>
            </a:r>
            <a:r>
              <a:rPr lang="ko-KR" altLang="ko-KR" sz="1200" dirty="0"/>
              <a:t>값 계산에 사용될 계수</a:t>
            </a:r>
          </a:p>
          <a:p>
            <a:pPr lvl="1"/>
            <a:r>
              <a:rPr lang="en-US" altLang="ko-KR" sz="1200" dirty="0" err="1"/>
              <a:t>indicesForSizeX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가로 길이 계산에 사용될 계수</a:t>
            </a:r>
          </a:p>
          <a:p>
            <a:pPr lvl="1"/>
            <a:r>
              <a:rPr lang="en-US" altLang="ko-KR" sz="1200" dirty="0" err="1"/>
              <a:t>indicesForSizeY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세로 길이 계산에 사용될 계수</a:t>
            </a:r>
          </a:p>
          <a:p>
            <a:pPr lvl="1"/>
            <a:r>
              <a:rPr lang="en-US" altLang="ko-KR" sz="1200" dirty="0" err="1"/>
              <a:t>isOnScreen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노트가 화면에 나와 있는지 확인하는 메소드</a:t>
            </a:r>
            <a:endParaRPr lang="en-US" altLang="ko-KR" sz="1600" dirty="0"/>
          </a:p>
          <a:p>
            <a:r>
              <a:rPr lang="en-US" altLang="ko-KR" sz="1600" dirty="0"/>
              <a:t>ScoreCalc.java : </a:t>
            </a:r>
            <a:r>
              <a:rPr lang="ko-KR" altLang="ko-KR" sz="1600" dirty="0"/>
              <a:t>노트를 칠 때의 판정에 따라 점수를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noteAmount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총 개수</a:t>
            </a:r>
          </a:p>
          <a:p>
            <a:pPr lvl="1"/>
            <a:r>
              <a:rPr lang="en-US" altLang="ko-KR" sz="1200" dirty="0" err="1"/>
              <a:t>maxScore</a:t>
            </a:r>
            <a:r>
              <a:rPr lang="en-US" altLang="ko-KR" sz="1200" dirty="0"/>
              <a:t> : </a:t>
            </a:r>
            <a:r>
              <a:rPr lang="ko-KR" altLang="ko-KR" sz="1200" dirty="0"/>
              <a:t>최대 점수</a:t>
            </a:r>
          </a:p>
          <a:p>
            <a:pPr lvl="1"/>
            <a:r>
              <a:rPr lang="en-US" altLang="ko-KR" sz="1200" dirty="0" err="1"/>
              <a:t>sWeight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점수 추가에 사용될 가중치</a:t>
            </a:r>
          </a:p>
          <a:p>
            <a:pPr lvl="1"/>
            <a:r>
              <a:rPr lang="en-US" altLang="ko-KR" sz="1200" dirty="0" err="1"/>
              <a:t>cWeight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 추가에 사용될 가중치</a:t>
            </a:r>
          </a:p>
        </p:txBody>
      </p:sp>
    </p:spTree>
    <p:extLst>
      <p:ext uri="{BB962C8B-B14F-4D97-AF65-F5344CB8AC3E}">
        <p14:creationId xmlns:p14="http://schemas.microsoft.com/office/powerpoint/2010/main" val="280318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1856495"/>
            <a:ext cx="913725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0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CollisionChecker.java : </a:t>
            </a:r>
            <a:r>
              <a:rPr lang="ko-KR" altLang="en-US" sz="1600" dirty="0"/>
              <a:t>노트를 칠 때 판정을 계산하는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collisionCheckCriterion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범위</a:t>
            </a:r>
          </a:p>
          <a:p>
            <a:pPr lvl="1"/>
            <a:r>
              <a:rPr lang="en-US" altLang="ko-KR" sz="1200" dirty="0" err="1"/>
              <a:t>checkLine</a:t>
            </a:r>
            <a:r>
              <a:rPr lang="en-US" altLang="ko-KR" sz="1200" dirty="0"/>
              <a:t>( ) : </a:t>
            </a:r>
            <a:r>
              <a:rPr lang="ko-KR" altLang="ko-KR" sz="1200" dirty="0"/>
              <a:t>알맞은 노트의 라인을 눌렀는지 확인하는 메소드</a:t>
            </a:r>
          </a:p>
          <a:p>
            <a:pPr lvl="1"/>
            <a:r>
              <a:rPr lang="en-US" altLang="ko-KR" sz="1200" dirty="0" err="1"/>
              <a:t>checkCollision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노트를 눌렀을 때 판정 타입을 결정해주는 메소드</a:t>
            </a:r>
          </a:p>
          <a:p>
            <a:pPr lvl="1"/>
            <a:r>
              <a:rPr lang="en-US" altLang="ko-KR" sz="1200" dirty="0" err="1"/>
              <a:t>checkIsOut</a:t>
            </a:r>
            <a:r>
              <a:rPr lang="en-US" altLang="ko-KR" sz="1200" dirty="0"/>
              <a:t>( ) : </a:t>
            </a:r>
            <a:r>
              <a:rPr lang="ko-KR" altLang="ko-KR" sz="1200" dirty="0"/>
              <a:t>판정 범위에서 키를 했을 때의 판정을 해주는 메소드</a:t>
            </a:r>
            <a:endParaRPr lang="en-US" altLang="ko-KR" sz="1600" dirty="0"/>
          </a:p>
          <a:p>
            <a:r>
              <a:rPr lang="en-US" altLang="ko-KR" sz="1600" dirty="0"/>
              <a:t>KeyListener.java : </a:t>
            </a:r>
            <a:r>
              <a:rPr lang="ko-KR" altLang="en-US" sz="1600" dirty="0"/>
              <a:t>노트를 치기 위한 키 입력을 받는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gameInputList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게임에 관련된 입력이 저장되는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gameInputChecktable</a:t>
            </a:r>
            <a:r>
              <a:rPr lang="en-US" altLang="ko-KR" sz="1200" dirty="0"/>
              <a:t> : </a:t>
            </a:r>
            <a:r>
              <a:rPr lang="ko-KR" altLang="en-US" sz="1200" dirty="0"/>
              <a:t>입력이 저장된 리스트에 중복 저장 하지 않기 위한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inputList</a:t>
            </a:r>
            <a:r>
              <a:rPr lang="en-US" altLang="ko-KR" sz="1200" dirty="0"/>
              <a:t> : </a:t>
            </a:r>
            <a:r>
              <a:rPr lang="ko-KR" altLang="ko-KR" sz="1200" dirty="0"/>
              <a:t>입력된 키 값을 저장하는 리스트</a:t>
            </a:r>
            <a:endParaRPr lang="en-US" altLang="ko-KR" sz="1600" dirty="0"/>
          </a:p>
          <a:p>
            <a:r>
              <a:rPr lang="en-US" altLang="ko-KR" sz="1600" dirty="0"/>
              <a:t>SceneChanger.java : </a:t>
            </a:r>
            <a:r>
              <a:rPr lang="ko-KR" altLang="en-US" sz="1600" dirty="0"/>
              <a:t>화면을 전환하는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fadeIn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인 실행 메소드</a:t>
            </a:r>
          </a:p>
          <a:p>
            <a:pPr lvl="1"/>
            <a:r>
              <a:rPr lang="en-US" altLang="ko-KR" sz="1200" dirty="0" err="1"/>
              <a:t>fadeOut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아웃 및 하면 전환 메소드를 실행하는 메소드</a:t>
            </a:r>
          </a:p>
          <a:p>
            <a:pPr lvl="1"/>
            <a:r>
              <a:rPr lang="en-US" altLang="ko-KR" sz="1200" dirty="0" err="1"/>
              <a:t>loadGame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 플레이 화면으로 전환하는 메소드</a:t>
            </a:r>
          </a:p>
          <a:p>
            <a:pPr lvl="1"/>
            <a:r>
              <a:rPr lang="en-US" altLang="ko-KR" sz="1200" dirty="0"/>
              <a:t>load( ) : </a:t>
            </a:r>
            <a:r>
              <a:rPr lang="ko-KR" altLang="ko-KR" sz="1200" dirty="0"/>
              <a:t>화면을 전환하는 메소든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27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2230404"/>
            <a:ext cx="9137254" cy="3743612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6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GameLoopController.java : </a:t>
            </a:r>
            <a:r>
              <a:rPr lang="ko-KR" altLang="ko-KR" sz="1600" dirty="0"/>
              <a:t>전체적인 컨트롤러를 불러와서 게임 화면을 총괄하는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gameloop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게임의 상태를 업데이트 해주고 그려주는 루프를 가진 변수</a:t>
            </a:r>
          </a:p>
          <a:p>
            <a:pPr lvl="1"/>
            <a:r>
              <a:rPr lang="en-US" altLang="ko-KR" sz="1200" dirty="0" err="1"/>
              <a:t>startNanoTime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시작된 시간</a:t>
            </a:r>
          </a:p>
          <a:p>
            <a:pPr lvl="1"/>
            <a:r>
              <a:rPr lang="en-US" altLang="ko-KR" sz="1200" dirty="0" err="1"/>
              <a:t>delayedTime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지연 될 시</a:t>
            </a:r>
            <a:r>
              <a:rPr lang="ko-KR" altLang="en-US" sz="1200" dirty="0"/>
              <a:t>간</a:t>
            </a:r>
            <a:endParaRPr lang="en-US" altLang="ko-KR" sz="1200" dirty="0"/>
          </a:p>
          <a:p>
            <a:r>
              <a:rPr lang="en-US" altLang="ko-KR" sz="1600" dirty="0"/>
              <a:t>NoteController.java : </a:t>
            </a:r>
            <a:r>
              <a:rPr lang="ko-KR" altLang="ko-KR" sz="1600" dirty="0"/>
              <a:t>노트가 나타날 시간을 불러와 알맞은 시간에 출</a:t>
            </a:r>
            <a:r>
              <a:rPr lang="ko-KR" altLang="en-US" sz="1600" dirty="0"/>
              <a:t>력하</a:t>
            </a:r>
            <a:r>
              <a:rPr lang="ko-KR" altLang="ko-KR" sz="1600" dirty="0"/>
              <a:t>는 명령을 내리는 클래스</a:t>
            </a:r>
            <a:endParaRPr lang="en-US" altLang="ko-KR" sz="1600" dirty="0"/>
          </a:p>
          <a:p>
            <a:pPr lvl="1"/>
            <a:r>
              <a:rPr lang="en-US" altLang="ko-KR" sz="1300" dirty="0"/>
              <a:t>notes : </a:t>
            </a:r>
            <a:r>
              <a:rPr lang="ko-KR" altLang="ko-KR" sz="1300" dirty="0"/>
              <a:t>노트들의 정보가 들어있는 큐</a:t>
            </a:r>
          </a:p>
          <a:p>
            <a:pPr lvl="1"/>
            <a:r>
              <a:rPr lang="en-US" altLang="ko-KR" sz="1300" dirty="0" err="1"/>
              <a:t>noteAmount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총 개수</a:t>
            </a:r>
          </a:p>
          <a:p>
            <a:pPr lvl="1"/>
            <a:r>
              <a:rPr lang="en-US" altLang="ko-KR" sz="1300" dirty="0" err="1"/>
              <a:t>notesOnScreen</a:t>
            </a:r>
            <a:r>
              <a:rPr lang="en-US" altLang="ko-KR" sz="1300" dirty="0"/>
              <a:t> : </a:t>
            </a:r>
            <a:r>
              <a:rPr lang="ko-KR" altLang="ko-KR" sz="1300" dirty="0"/>
              <a:t>화면에 나와 있는 노트 리스트</a:t>
            </a:r>
          </a:p>
          <a:p>
            <a:pPr lvl="1"/>
            <a:r>
              <a:rPr lang="en-US" altLang="ko-KR" sz="1300" dirty="0" err="1"/>
              <a:t>startTime</a:t>
            </a:r>
            <a:r>
              <a:rPr lang="en-US" altLang="ko-KR" sz="1300" dirty="0"/>
              <a:t> : </a:t>
            </a:r>
            <a:r>
              <a:rPr lang="ko-KR" altLang="ko-KR" sz="1300" dirty="0"/>
              <a:t>게임이 시작된 시간</a:t>
            </a:r>
          </a:p>
          <a:p>
            <a:pPr lvl="1"/>
            <a:r>
              <a:rPr lang="en-US" altLang="ko-KR" sz="1300" dirty="0" err="1"/>
              <a:t>addDrawableNote</a:t>
            </a:r>
            <a:r>
              <a:rPr lang="en-US" altLang="ko-KR" sz="1300" dirty="0"/>
              <a:t>( ) : </a:t>
            </a:r>
            <a:r>
              <a:rPr lang="ko-KR" altLang="ko-KR" sz="1300" dirty="0"/>
              <a:t>화면에 나와있을 노트를 추가하는 메소드</a:t>
            </a:r>
          </a:p>
          <a:p>
            <a:pPr lvl="1"/>
            <a:r>
              <a:rPr lang="en-US" altLang="ko-KR" sz="1300" dirty="0" err="1"/>
              <a:t>checkCollision</a:t>
            </a:r>
            <a:r>
              <a:rPr lang="en-US" altLang="ko-KR" sz="1300" dirty="0"/>
              <a:t>( ) : </a:t>
            </a:r>
            <a:r>
              <a:rPr lang="ko-KR" altLang="ko-KR" sz="1300" dirty="0"/>
              <a:t>노트 판정을 받아서 점수 및 콤보 에 변화를 주고 노트를 지우는</a:t>
            </a:r>
            <a:r>
              <a:rPr lang="en-US" altLang="ko-KR" sz="1300" dirty="0"/>
              <a:t> </a:t>
            </a:r>
            <a:r>
              <a:rPr lang="ko-KR" altLang="ko-KR" sz="1300" dirty="0"/>
              <a:t>메소드</a:t>
            </a:r>
          </a:p>
          <a:p>
            <a:pPr lvl="1"/>
            <a:r>
              <a:rPr lang="en-US" altLang="ko-KR" sz="1300" dirty="0" err="1"/>
              <a:t>deleteOutNotes</a:t>
            </a:r>
            <a:r>
              <a:rPr lang="en-US" altLang="ko-KR" sz="1300" dirty="0"/>
              <a:t>( ) : </a:t>
            </a:r>
            <a:r>
              <a:rPr lang="ko-KR" altLang="ko-KR" sz="1300" dirty="0"/>
              <a:t>놓친 노트를 화면에서 지우는 메소드</a:t>
            </a:r>
          </a:p>
          <a:p>
            <a:pPr lvl="1"/>
            <a:r>
              <a:rPr lang="en-US" altLang="ko-KR" sz="1300" dirty="0" err="1"/>
              <a:t>clearInput</a:t>
            </a:r>
            <a:r>
              <a:rPr lang="en-US" altLang="ko-KR" sz="1300" dirty="0"/>
              <a:t>( ) : </a:t>
            </a:r>
            <a:r>
              <a:rPr lang="ko-KR" altLang="ko-KR" sz="1300" dirty="0"/>
              <a:t>입력 받은 키 값을 지우는 메소드</a:t>
            </a:r>
          </a:p>
          <a:p>
            <a:pPr lvl="1"/>
            <a:r>
              <a:rPr lang="en-US" altLang="ko-KR" sz="1300" dirty="0"/>
              <a:t>update( ) : </a:t>
            </a:r>
            <a:r>
              <a:rPr lang="ko-KR" altLang="ko-KR" sz="1300" dirty="0"/>
              <a:t>노트에 대한 정보를 업데이트 하는 메소드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825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ScoreController.java : </a:t>
            </a:r>
            <a:r>
              <a:rPr lang="ko-KR" altLang="ko-KR" sz="1600" dirty="0"/>
              <a:t>점수와 콤보 계산을 받아 업데이트</a:t>
            </a:r>
            <a:r>
              <a:rPr lang="en-US" altLang="ko-KR" sz="1600" dirty="0"/>
              <a:t> 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availableTypeForCombo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콤보가 계속되는 판정 목록</a:t>
            </a:r>
          </a:p>
          <a:p>
            <a:pPr lvl="1"/>
            <a:r>
              <a:rPr lang="en-US" altLang="ko-KR" sz="1200" dirty="0" err="1"/>
              <a:t>availableTypeForScore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점수가 추가되는 판정 목록</a:t>
            </a:r>
          </a:p>
          <a:p>
            <a:pPr lvl="1"/>
            <a:r>
              <a:rPr lang="en-US" altLang="ko-KR" sz="1200" dirty="0" err="1"/>
              <a:t>updateCombo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추가하거나 </a:t>
            </a:r>
            <a:r>
              <a:rPr lang="ko-KR" altLang="ko-KR" sz="1200" dirty="0" err="1"/>
              <a:t>리셋하는</a:t>
            </a:r>
            <a:r>
              <a:rPr lang="ko-KR" altLang="ko-KR" sz="1200" dirty="0"/>
              <a:t> 메소드</a:t>
            </a:r>
          </a:p>
          <a:p>
            <a:pPr lvl="1"/>
            <a:r>
              <a:rPr lang="en-US" altLang="ko-KR" sz="1200" dirty="0" err="1"/>
              <a:t>updateScore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추가하는 메소드</a:t>
            </a:r>
          </a:p>
          <a:p>
            <a:pPr lvl="1"/>
            <a:r>
              <a:rPr lang="en-US" altLang="ko-KR" sz="1200" dirty="0"/>
              <a:t>update( ) : </a:t>
            </a:r>
            <a:r>
              <a:rPr lang="ko-KR" altLang="ko-KR" sz="1200" dirty="0"/>
              <a:t>콤보와 점수를 업데이트 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99350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2" y="1856495"/>
            <a:ext cx="719197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MainController.java : </a:t>
            </a:r>
            <a:r>
              <a:rPr lang="ko-KR" altLang="ko-KR" sz="1600" dirty="0"/>
              <a:t>메인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Songs : </a:t>
            </a:r>
            <a:r>
              <a:rPr lang="ko-KR" altLang="ko-KR" sz="1200" dirty="0"/>
              <a:t>곡 목록 버튼</a:t>
            </a:r>
          </a:p>
          <a:p>
            <a:pPr lvl="1"/>
            <a:r>
              <a:rPr lang="en-US" altLang="ko-KR" sz="1200" dirty="0"/>
              <a:t>Option : </a:t>
            </a:r>
            <a:r>
              <a:rPr lang="ko-KR" altLang="ko-KR" sz="1200" dirty="0"/>
              <a:t>설정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SongPressed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곡 목록 버튼을 눌렀을 때 곡 목록 화면으로 넘어가는 메소드</a:t>
            </a:r>
          </a:p>
          <a:p>
            <a:pPr lvl="1"/>
            <a:r>
              <a:rPr lang="en-US" altLang="ko-KR" sz="1200" dirty="0" err="1"/>
              <a:t>OptionPressed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설정 버튼을 눌렀을 때 설정 화면으로 넘어가는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OptionController.java : </a:t>
            </a:r>
            <a:r>
              <a:rPr lang="ko-KR" altLang="en-US" sz="1600" dirty="0"/>
              <a:t>설정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300" dirty="0" err="1"/>
              <a:t>VolumeSlide</a:t>
            </a:r>
            <a:r>
              <a:rPr lang="en-US" altLang="ko-KR" sz="1300" dirty="0"/>
              <a:t> : </a:t>
            </a:r>
            <a:r>
              <a:rPr lang="ko-KR" altLang="ko-KR" sz="1300" dirty="0"/>
              <a:t>음량을 조절하는 슬라이더</a:t>
            </a:r>
          </a:p>
          <a:p>
            <a:pPr lvl="1"/>
            <a:r>
              <a:rPr lang="en-US" altLang="ko-KR" sz="1300" dirty="0" err="1"/>
              <a:t>SyncSlide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노트가 내려올 타이밍을 조절하는 슬라이더</a:t>
            </a:r>
          </a:p>
          <a:p>
            <a:pPr lvl="1"/>
            <a:r>
              <a:rPr lang="en-US" altLang="ko-KR" sz="1300" dirty="0" err="1"/>
              <a:t>SpeedSlide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속도를 조절하는 슬라이더</a:t>
            </a:r>
          </a:p>
          <a:p>
            <a:pPr lvl="1"/>
            <a:r>
              <a:rPr lang="en-US" altLang="ko-KR" sz="1300" dirty="0" err="1"/>
              <a:t>VolumeValue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음량을 보여주는 변수</a:t>
            </a:r>
          </a:p>
          <a:p>
            <a:pPr lvl="1"/>
            <a:r>
              <a:rPr lang="en-US" altLang="ko-KR" sz="1300" dirty="0" err="1"/>
              <a:t>SyncValue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타이밍을 보여주는 변수</a:t>
            </a:r>
          </a:p>
          <a:p>
            <a:pPr lvl="1"/>
            <a:r>
              <a:rPr lang="en-US" altLang="ko-KR" sz="1300" dirty="0" err="1"/>
              <a:t>SpeedValue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속도를 보여주는 변수</a:t>
            </a:r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 : </a:t>
            </a:r>
            <a:r>
              <a:rPr lang="ko-KR" altLang="ko-KR" sz="1300" dirty="0"/>
              <a:t>초기 화면으로 돌아가는 버튼</a:t>
            </a:r>
            <a:endParaRPr lang="en-US" altLang="ko-KR" sz="1300" dirty="0"/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( ) : </a:t>
            </a:r>
            <a:r>
              <a:rPr lang="ko-KR" altLang="ko-KR" sz="1300" dirty="0"/>
              <a:t>초기 화면으로 돌아가는 메소드</a:t>
            </a:r>
          </a:p>
          <a:p>
            <a:pPr lvl="1"/>
            <a:r>
              <a:rPr lang="en-US" altLang="ko-KR" sz="1300" dirty="0"/>
              <a:t>changed( ) : </a:t>
            </a:r>
            <a:r>
              <a:rPr lang="ko-KR" altLang="ko-KR" sz="1300" dirty="0"/>
              <a:t>슬라이더를 이용해 변경된 설정 값을 변수에 저장하는 메소드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40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ResultController.java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결과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scoreValue</a:t>
            </a:r>
            <a:r>
              <a:rPr lang="en-US" altLang="ko-KR" sz="1200" dirty="0"/>
              <a:t>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maxComboValue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perfectHitValue</a:t>
            </a:r>
            <a:r>
              <a:rPr lang="en-US" altLang="ko-KR" sz="1200" dirty="0"/>
              <a:t> : </a:t>
            </a:r>
            <a:r>
              <a:rPr lang="ko-KR" altLang="en-US" sz="1200" dirty="0"/>
              <a:t>퍼펙트 판정을 받은 횟수</a:t>
            </a:r>
            <a:r>
              <a:rPr lang="en-US" altLang="ko-KR" sz="1200" dirty="0"/>
              <a:t>;</a:t>
            </a:r>
          </a:p>
          <a:p>
            <a:r>
              <a:rPr lang="en-US" altLang="ko-KR" sz="1600" dirty="0"/>
              <a:t>SongListController.java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곡 선택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 : </a:t>
            </a:r>
            <a:r>
              <a:rPr lang="ko-KR" altLang="ko-KR" sz="1200" dirty="0"/>
              <a:t>노래 실행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SelectSong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게임을 플레이 하는 메소드</a:t>
            </a:r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메소드</a:t>
            </a:r>
          </a:p>
        </p:txBody>
      </p:sp>
    </p:spTree>
    <p:extLst>
      <p:ext uri="{BB962C8B-B14F-4D97-AF65-F5344CB8AC3E}">
        <p14:creationId xmlns:p14="http://schemas.microsoft.com/office/powerpoint/2010/main" val="420097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예외처리 항목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4"/>
            <a:ext cx="10515600" cy="508294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FileloadException</a:t>
            </a:r>
            <a:endParaRPr lang="en-US" altLang="ko-KR" sz="2000" dirty="0"/>
          </a:p>
          <a:p>
            <a:pPr lvl="1"/>
            <a:r>
              <a:rPr lang="ko-KR" altLang="en-US" sz="1500" dirty="0"/>
              <a:t>파일을 불러올 수 없을 때 발생 </a:t>
            </a:r>
            <a:r>
              <a:rPr lang="en-US" altLang="ko-KR" sz="1500" dirty="0"/>
              <a:t>(Model_reader_NoteReader.java)</a:t>
            </a:r>
          </a:p>
          <a:p>
            <a:pPr lvl="1"/>
            <a:endParaRPr lang="en-US" altLang="ko-KR" sz="1200" dirty="0"/>
          </a:p>
          <a:p>
            <a:r>
              <a:rPr lang="en-US" altLang="ko-KR" sz="2000" dirty="0" err="1"/>
              <a:t>IOException</a:t>
            </a:r>
            <a:endParaRPr lang="en-US" altLang="ko-KR" sz="2000" dirty="0"/>
          </a:p>
          <a:p>
            <a:pPr lvl="1"/>
            <a:r>
              <a:rPr lang="en-US" altLang="ko-KR" sz="1500" dirty="0" err="1"/>
              <a:t>fxml</a:t>
            </a:r>
            <a:r>
              <a:rPr lang="en-US" altLang="ko-KR" sz="1500" dirty="0"/>
              <a:t> </a:t>
            </a:r>
            <a:r>
              <a:rPr lang="ko-KR" altLang="en-US" sz="1500" dirty="0"/>
              <a:t>파일을 읽을 수 없을 때 발생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화면 전환을 하지 못 할 때 발생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점수 및 콤보를 업데이트 하지 못 할 때 발생 </a:t>
            </a:r>
            <a:r>
              <a:rPr lang="en-US" altLang="ko-KR" sz="1500" dirty="0"/>
              <a:t>(Controller_gameController_ScoreController.java)</a:t>
            </a:r>
          </a:p>
          <a:p>
            <a:pPr lvl="1"/>
            <a:r>
              <a:rPr lang="ko-KR" altLang="en-US" sz="1500" dirty="0"/>
              <a:t>메인 화면을 돌아가지 못 할 때 발생 </a:t>
            </a:r>
            <a:r>
              <a:rPr lang="en-US" altLang="ko-KR" sz="1500" dirty="0"/>
              <a:t>(Controller_sceneController_OptionController.java, Controller_sceneController_SongListController.java)</a:t>
            </a:r>
          </a:p>
          <a:p>
            <a:pPr lvl="1"/>
            <a:r>
              <a:rPr lang="ko-KR" altLang="en-US" sz="1500" dirty="0"/>
              <a:t>설정 값을 덮어쓰지 못 할 때 발생 </a:t>
            </a:r>
            <a:r>
              <a:rPr lang="en-US" altLang="ko-KR" sz="1500" dirty="0"/>
              <a:t>(Model_reader_ScoreReader.java, Model_reader_SettingReader.java, Model_reader_SongValueReader.java)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Exception</a:t>
            </a:r>
          </a:p>
          <a:p>
            <a:pPr lvl="1"/>
            <a:r>
              <a:rPr lang="ko-KR" altLang="en-US" sz="1500" dirty="0"/>
              <a:t>파일을 불러오거나 정보를 읽지 못 할 때 발생 </a:t>
            </a:r>
            <a:r>
              <a:rPr lang="en-US" altLang="ko-KR" sz="1500" dirty="0"/>
              <a:t>(Model_reader_ScoreReader.java, Model_reader_SettingReader.java, </a:t>
            </a:r>
          </a:p>
          <a:p>
            <a:pPr marL="457200" lvl="1" indent="0">
              <a:buNone/>
            </a:pPr>
            <a:r>
              <a:rPr lang="en-US" altLang="ko-KR" sz="1500" dirty="0"/>
              <a:t>        Model_reader_SongValueReader.java)</a:t>
            </a:r>
          </a:p>
        </p:txBody>
      </p:sp>
    </p:spTree>
    <p:extLst>
      <p:ext uri="{BB962C8B-B14F-4D97-AF65-F5344CB8AC3E}">
        <p14:creationId xmlns:p14="http://schemas.microsoft.com/office/powerpoint/2010/main" val="332253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역할 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3"/>
            <a:ext cx="10515600" cy="5082949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김재훈</a:t>
            </a:r>
            <a:endParaRPr lang="en-US" altLang="ko-KR" sz="3500" dirty="0"/>
          </a:p>
          <a:p>
            <a:pPr lvl="1"/>
            <a:r>
              <a:rPr lang="ko-KR" altLang="en-US" sz="2500" dirty="0"/>
              <a:t>게임 화면 구성</a:t>
            </a:r>
            <a:endParaRPr lang="en-US" altLang="ko-KR" sz="2500" dirty="0"/>
          </a:p>
          <a:p>
            <a:pPr lvl="1"/>
            <a:r>
              <a:rPr lang="ko-KR" altLang="en-US" sz="2500" dirty="0"/>
              <a:t>노트 움직임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콤보 이펙트</a:t>
            </a:r>
            <a:r>
              <a:rPr lang="en-US" altLang="ko-KR" sz="2500" dirty="0"/>
              <a:t>, </a:t>
            </a:r>
            <a:r>
              <a:rPr lang="ko-KR" altLang="en-US" sz="2500" dirty="0"/>
              <a:t>노트 이펙트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코드 분리 및 정리</a:t>
            </a:r>
            <a:endParaRPr lang="en-US" altLang="ko-KR" sz="2500" dirty="0"/>
          </a:p>
          <a:p>
            <a:r>
              <a:rPr lang="ko-KR" altLang="en-US" sz="3500" dirty="0"/>
              <a:t>최성환</a:t>
            </a:r>
            <a:endParaRPr lang="en-US" altLang="ko-KR" sz="3500" dirty="0"/>
          </a:p>
          <a:p>
            <a:pPr lvl="1"/>
            <a:r>
              <a:rPr lang="ko-KR" altLang="en-US" sz="2500" dirty="0"/>
              <a:t>각 화면 제작</a:t>
            </a:r>
            <a:endParaRPr lang="en-US" altLang="ko-KR" sz="2500" dirty="0"/>
          </a:p>
          <a:p>
            <a:pPr lvl="1"/>
            <a:r>
              <a:rPr lang="ko-KR" altLang="en-US" sz="2500" dirty="0"/>
              <a:t>설정 기능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보고서 작성</a:t>
            </a:r>
            <a:endParaRPr lang="ko-KR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3453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65" y="2105195"/>
            <a:ext cx="6751030" cy="4050618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10065-43C7-4846-925A-D7728EB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2" y="1669827"/>
            <a:ext cx="1747065" cy="48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88D85C-4585-4325-9B54-AF5F58B5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40" y="1825625"/>
            <a:ext cx="7288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</p:txBody>
      </p:sp>
    </p:spTree>
    <p:extLst>
      <p:ext uri="{BB962C8B-B14F-4D97-AF65-F5344CB8AC3E}">
        <p14:creationId xmlns:p14="http://schemas.microsoft.com/office/powerpoint/2010/main" val="223020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1504</Words>
  <Application>Microsoft Office PowerPoint</Application>
  <PresentationFormat>와이드스크린</PresentationFormat>
  <Paragraphs>216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1. 구현된 기능</vt:lpstr>
      <vt:lpstr>1. 구현된 기능</vt:lpstr>
      <vt:lpstr>1. 구현된 기능</vt:lpstr>
      <vt:lpstr>1. 구현된 기능</vt:lpstr>
      <vt:lpstr>2. 코드 설명-클래스 구조도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3. 예외처리 항목</vt:lpstr>
      <vt:lpstr>4.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Choi SeongHwan</cp:lastModifiedBy>
  <cp:revision>175</cp:revision>
  <dcterms:created xsi:type="dcterms:W3CDTF">2018-12-16T07:54:56Z</dcterms:created>
  <dcterms:modified xsi:type="dcterms:W3CDTF">2018-12-16T14:09:41Z</dcterms:modified>
</cp:coreProperties>
</file>