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4693" autoAdjust="0"/>
  </p:normalViewPr>
  <p:slideViewPr>
    <p:cSldViewPr snapToGrid="0">
      <p:cViewPr varScale="1">
        <p:scale>
          <a:sx n="108" d="100"/>
          <a:sy n="108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74D1-4EF4-401F-B1AD-E72937F2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226E4D-5825-4558-9F02-28F3C476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E227F-AE67-4726-9F5F-34FEFD3D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F37D4-082C-4D22-97AA-E509637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A9FB-7B3F-47F9-894C-72CB0EE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C982-C0DB-4E79-A259-3A25278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8BEBF-5997-4914-8587-AB750C45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7E397-EC6A-40E4-85E1-4C2D9A8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89CDA-3A8E-4410-86B8-87E8F999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6298-BB0B-481C-B93C-4ED64FD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6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57D42-D84C-4F35-9FE9-018C2316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35DEB-2A24-4D35-BA82-F5A5E55B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27E76-7622-4AC4-A258-D558211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634CA-24F9-47CA-A82C-C1D8FE07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548A0-734B-40C3-B638-5FFE9654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3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1BCA-2890-4281-ADD2-5CD2E3F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482CD-1D2A-4A12-BF17-09FD9F5E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B1A5-E227-468F-9B3F-403E3FC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8BC6F-321E-4493-ACDC-9A49A99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EE3DD-2B2F-44E3-B062-2C501E1C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39360-E834-45FA-BF43-C1F42EE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54654-9473-45FD-89B3-69E5D5A2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B6E32-1FCF-4E4F-9196-4B190CC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C343B-41EC-4DE3-A444-C3FBB7A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F97EA-B551-44B6-A706-F9659723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1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AACCD-057F-4C69-8505-6686A576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D926D-905A-40AE-8049-E2E6F2DF7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E4A11-5EA0-42C9-99FE-3084A6C1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23685-7274-425E-A31A-FF9E633C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FEB60-517D-4005-8290-8CEBCC67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5B177-7FCB-47FF-B33F-A4AEF151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FC9F-0296-4799-8461-B1C5D123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8F70D-4C09-4EF3-985E-0F8C7239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37E81-14DA-4196-B63C-2C118350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08CD5-6E50-443B-A565-932230634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DD85A-2BEE-4143-B06A-123ED589D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FFC2F-B607-4FC1-8A02-434346E3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11FC7-34FC-4A4B-B533-8CB25B5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DC5D6-339D-4C96-B930-0A9473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1B77-783A-4D46-9948-F89428D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697A3-FBE5-4382-8718-A4CE65CF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4B15CE-79E2-4621-A299-AC9B466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431E5-0831-47A2-A3F8-878BEE0B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F60F24-DC97-464F-8A9F-50E7A4A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A232C-5559-43CF-A540-8226662B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82E9A-4D4D-4B91-8AE8-AACF5D5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5703-86D7-43E2-80F3-1DCC4AE3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B157B-C6DE-4C5D-9258-50013729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D7AB7-A54B-49F6-A7C6-604B6AB6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5AD39-42F0-4311-9947-0012D506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0C3BD-F8C1-4A79-AECC-E61B4DE0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D3CA9-95C7-4130-A70C-AB1F832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2EB7-353E-4A0F-8760-F0EC2A87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0C3B2-EAC1-4137-9396-47B5373B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6ECC1-2B92-4D26-96C9-22A94F01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39FAE-0DE7-4BD2-A9C6-60C097D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6118F-B1A3-4AF8-9E0D-E3E32C3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4AADC-8E93-4E7B-8E4E-CB47258B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EEEFF-AC0F-4697-BE62-3AD5295A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7FC23-F49F-40A8-BC62-C1E8217F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2EE6-9065-443E-9F52-E5300594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028A9-4398-41CE-BB88-A4349C8D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9FF03-BA59-4DF4-B075-2DE3CE8A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1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0EC18-B1D3-4390-95DF-CE4F96F6A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설계 방법론</a:t>
            </a:r>
            <a:br>
              <a:rPr lang="en-US" altLang="ko-KR" dirty="0"/>
            </a:br>
            <a:r>
              <a:rPr lang="ko-KR" altLang="en-US" dirty="0"/>
              <a:t>프로젝트 리듬게임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E7EC0-1587-47C6-BF23-102FBD9F9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!</a:t>
            </a:r>
            <a:r>
              <a:rPr lang="en-US" altLang="ko-KR" dirty="0" err="1"/>
              <a:t>Deemo</a:t>
            </a:r>
            <a:endParaRPr lang="en-US" altLang="ko-KR" dirty="0"/>
          </a:p>
          <a:p>
            <a:pPr algn="r"/>
            <a:r>
              <a:rPr lang="ko-KR" altLang="en-US" dirty="0"/>
              <a:t>팀 </a:t>
            </a:r>
            <a:r>
              <a:rPr lang="en-US" altLang="ko-KR" dirty="0"/>
              <a:t>monorail</a:t>
            </a:r>
          </a:p>
          <a:p>
            <a:pPr algn="r"/>
            <a:r>
              <a:rPr lang="en-US" altLang="ko-KR" dirty="0"/>
              <a:t>2018044457</a:t>
            </a:r>
            <a:r>
              <a:rPr lang="ko-KR" altLang="en-US" dirty="0"/>
              <a:t>김재훈</a:t>
            </a:r>
            <a:endParaRPr lang="en-US" altLang="ko-KR" dirty="0"/>
          </a:p>
          <a:p>
            <a:pPr algn="r"/>
            <a:r>
              <a:rPr lang="en-US" altLang="ko-KR" dirty="0"/>
              <a:t>2018045150 </a:t>
            </a:r>
            <a:r>
              <a:rPr lang="ko-KR" altLang="en-US" dirty="0"/>
              <a:t>최성환</a:t>
            </a:r>
          </a:p>
        </p:txBody>
      </p:sp>
    </p:spTree>
    <p:extLst>
      <p:ext uri="{BB962C8B-B14F-4D97-AF65-F5344CB8AC3E}">
        <p14:creationId xmlns:p14="http://schemas.microsoft.com/office/powerpoint/2010/main" val="124429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228039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232189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302744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281786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336215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316233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69471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FA353DF-0C2E-4004-9FA1-EEC6BE4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3ECB470-1071-473E-869A-27B0C5AE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구현된 기능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예외처리 항목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17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F0DDB0B-4F1A-45E5-885D-0636D4F5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게임 내에서 중요하게 쓰이는 옵션값</a:t>
            </a:r>
            <a:r>
              <a:rPr lang="en-US" altLang="ko-KR" dirty="0"/>
              <a:t>(</a:t>
            </a:r>
            <a:r>
              <a:rPr lang="ko-KR" altLang="en-US" dirty="0"/>
              <a:t>볼륨</a:t>
            </a:r>
            <a:r>
              <a:rPr lang="en-US" altLang="ko-KR" dirty="0"/>
              <a:t>, </a:t>
            </a:r>
            <a:r>
              <a:rPr lang="ko-KR" altLang="en-US" dirty="0"/>
              <a:t>싱크</a:t>
            </a:r>
            <a:r>
              <a:rPr lang="en-US" altLang="ko-KR" dirty="0"/>
              <a:t>, </a:t>
            </a:r>
            <a:r>
              <a:rPr lang="ko-KR" altLang="en-US" dirty="0"/>
              <a:t>노트 스피드 등</a:t>
            </a:r>
            <a:r>
              <a:rPr lang="en-US" altLang="ko-KR" dirty="0"/>
              <a:t>)</a:t>
            </a:r>
            <a:r>
              <a:rPr lang="ko-KR" altLang="en-US" dirty="0"/>
              <a:t>을 자유로이 수정하고</a:t>
            </a:r>
            <a:r>
              <a:rPr lang="en-US" altLang="ko-KR" dirty="0"/>
              <a:t>, </a:t>
            </a:r>
            <a:r>
              <a:rPr lang="ko-KR" altLang="en-US" dirty="0"/>
              <a:t>저장하는 기능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노트가 일직선으로 내려오는 것이 아닌</a:t>
            </a:r>
            <a:r>
              <a:rPr lang="en-US" altLang="ko-KR" dirty="0"/>
              <a:t>, </a:t>
            </a:r>
            <a:r>
              <a:rPr lang="ko-KR" altLang="en-US" dirty="0"/>
              <a:t>점점 커지며 입체적으로 다가오는 기능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/>
              <a:t>3) </a:t>
            </a:r>
            <a:r>
              <a:rPr lang="ko-KR" altLang="en-US" dirty="0"/>
              <a:t>지정된 형식의 노트파일을 읽어 그대로 화면에 출력해주는 기능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판정에</a:t>
            </a:r>
            <a:r>
              <a:rPr lang="en-US" altLang="ko-KR" dirty="0"/>
              <a:t> </a:t>
            </a:r>
            <a:r>
              <a:rPr lang="ko-KR" altLang="en-US" dirty="0"/>
              <a:t>따라 다른 색의 이펙트가 나오는 기능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판정과 콤보에 따른 점수 측정 및 최고점수 저장 기능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4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428862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2606321"/>
            <a:ext cx="10104311" cy="2991779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4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noteFormat.java : </a:t>
            </a:r>
            <a:r>
              <a:rPr lang="ko-KR" altLang="en-US" sz="1600" dirty="0"/>
              <a:t>노트의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/>
              <a:t>노트가</a:t>
            </a:r>
            <a:r>
              <a:rPr lang="en-US" altLang="ko-KR" sz="1200" dirty="0"/>
              <a:t> </a:t>
            </a:r>
            <a:r>
              <a:rPr lang="ko-KR" altLang="en-US" sz="1200" dirty="0"/>
              <a:t>나타날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노트의 판정 시간</a:t>
            </a:r>
            <a:endParaRPr lang="en-US" altLang="ko-KR" sz="1600" dirty="0"/>
          </a:p>
          <a:p>
            <a:r>
              <a:rPr lang="en-US" altLang="ko-KR" sz="1600" dirty="0"/>
              <a:t>collisionTypeFormat.java : </a:t>
            </a:r>
            <a:r>
              <a:rPr lang="ko-KR" altLang="en-US" sz="1600" dirty="0"/>
              <a:t>노트의 판정 타입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collisionTypeList</a:t>
            </a:r>
            <a:r>
              <a:rPr lang="en-US" altLang="ko-KR" sz="1200" dirty="0"/>
              <a:t> : </a:t>
            </a:r>
            <a:r>
              <a:rPr lang="ko-KR" altLang="en-US" sz="1200" dirty="0"/>
              <a:t>노트의 판정 타입들이 저장된 리스트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en-US" sz="1200" dirty="0"/>
              <a:t>확인중인 노트의 판정 타입</a:t>
            </a:r>
            <a:endParaRPr lang="en-US" altLang="ko-KR" sz="1200" dirty="0"/>
          </a:p>
          <a:p>
            <a:pPr lvl="1"/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확인중인 노트가 나타난 라인</a:t>
            </a:r>
            <a:endParaRPr lang="en-US" altLang="ko-KR" sz="1200" dirty="0"/>
          </a:p>
          <a:p>
            <a:r>
              <a:rPr lang="en-US" altLang="ko-KR" sz="1600" dirty="0"/>
              <a:t>scoreFormat.java : </a:t>
            </a:r>
            <a:r>
              <a:rPr lang="ko-KR" altLang="en-US" sz="1600" dirty="0"/>
              <a:t>점수 정보를 가지는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score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/>
              <a:t>combo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</a:t>
            </a:r>
            <a:r>
              <a:rPr lang="en-US" altLang="ko-KR" sz="1200" dirty="0"/>
              <a:t> : perfect </a:t>
            </a:r>
            <a:r>
              <a:rPr lang="ko-KR" altLang="en-US" sz="1200" dirty="0"/>
              <a:t>판정을 받은 노트의 수</a:t>
            </a:r>
            <a:endParaRPr lang="en-US" altLang="ko-KR" sz="1200" dirty="0"/>
          </a:p>
          <a:p>
            <a:r>
              <a:rPr lang="en-US" altLang="ko-KR" sz="1600" dirty="0"/>
              <a:t>gameInputFormat.java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키에 매칭되는 라인과 입력 타이밍을 가지는 클래스</a:t>
            </a:r>
            <a:endParaRPr lang="en-US" altLang="ko-KR" sz="400" dirty="0"/>
          </a:p>
          <a:p>
            <a:pPr lvl="1"/>
            <a:r>
              <a:rPr lang="en-US" altLang="ko-KR" sz="1200" dirty="0" err="1"/>
              <a:t>availableKeyList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 노트에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키값</a:t>
            </a:r>
            <a:r>
              <a:rPr lang="ko-KR" altLang="en-US" sz="1200" dirty="0"/>
              <a:t> 리스트</a:t>
            </a:r>
            <a:endParaRPr lang="en-US" altLang="ko-KR" sz="12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키에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키 입력이 들어온 시간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303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937575"/>
            <a:ext cx="10104311" cy="432927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Model_readerPackage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51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Model_readerPackage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SongValue.java : </a:t>
            </a:r>
            <a:r>
              <a:rPr lang="ko-KR" altLang="en-US" sz="1600" dirty="0"/>
              <a:t>노트의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/>
              <a:t>노트가</a:t>
            </a:r>
            <a:r>
              <a:rPr lang="en-US" altLang="ko-KR" sz="1200" dirty="0"/>
              <a:t> </a:t>
            </a:r>
            <a:r>
              <a:rPr lang="ko-KR" altLang="en-US" sz="1200" dirty="0"/>
              <a:t>나타날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노트의 판정 시간</a:t>
            </a:r>
            <a:endParaRPr lang="en-US" altLang="ko-KR" sz="1600" dirty="0"/>
          </a:p>
          <a:p>
            <a:r>
              <a:rPr lang="en-US" altLang="ko-KR" sz="1600" dirty="0"/>
              <a:t>collisionTypeFormat.java : </a:t>
            </a:r>
            <a:r>
              <a:rPr lang="ko-KR" altLang="en-US" sz="1600" dirty="0"/>
              <a:t>노트의 판정 타입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collisionTypeList</a:t>
            </a:r>
            <a:r>
              <a:rPr lang="en-US" altLang="ko-KR" sz="1200" dirty="0"/>
              <a:t> : </a:t>
            </a:r>
            <a:r>
              <a:rPr lang="ko-KR" altLang="en-US" sz="1200" dirty="0"/>
              <a:t>노트의 판정 타입들이 저장된 리스트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en-US" sz="1200" dirty="0"/>
              <a:t>확인중인 노트의 판정 타입</a:t>
            </a:r>
            <a:endParaRPr lang="en-US" altLang="ko-KR" sz="1200" dirty="0"/>
          </a:p>
          <a:p>
            <a:pPr lvl="1"/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확인중인 노트가 나타난 라인</a:t>
            </a:r>
            <a:endParaRPr lang="en-US" altLang="ko-KR" sz="1200" dirty="0"/>
          </a:p>
          <a:p>
            <a:r>
              <a:rPr lang="en-US" altLang="ko-KR" sz="1600" dirty="0"/>
              <a:t>scoreFormat.java : </a:t>
            </a:r>
            <a:r>
              <a:rPr lang="ko-KR" altLang="en-US" sz="1600" dirty="0"/>
              <a:t>점수 정보를 가지는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score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/>
              <a:t>combo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</a:t>
            </a:r>
            <a:r>
              <a:rPr lang="en-US" altLang="ko-KR" sz="1200" dirty="0"/>
              <a:t> : perfect </a:t>
            </a:r>
            <a:r>
              <a:rPr lang="ko-KR" altLang="en-US" sz="1200" dirty="0"/>
              <a:t>판정을 받은 노트의 수</a:t>
            </a:r>
            <a:endParaRPr lang="en-US" altLang="ko-KR" sz="1200" dirty="0"/>
          </a:p>
          <a:p>
            <a:r>
              <a:rPr lang="en-US" altLang="ko-KR" sz="1600" dirty="0"/>
              <a:t>gameInputFormat.java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키에 매칭되는 라인과 입력 타이밍을 가지는 클래스</a:t>
            </a:r>
            <a:endParaRPr lang="en-US" altLang="ko-KR" sz="400" dirty="0"/>
          </a:p>
          <a:p>
            <a:pPr lvl="1"/>
            <a:r>
              <a:rPr lang="en-US" altLang="ko-KR" sz="1200" dirty="0" err="1"/>
              <a:t>availableKeyList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 노트에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키값</a:t>
            </a:r>
            <a:r>
              <a:rPr lang="ko-KR" altLang="en-US" sz="1200" dirty="0"/>
              <a:t> 리스트</a:t>
            </a:r>
            <a:endParaRPr lang="en-US" altLang="ko-KR" sz="12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키에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키 입력이 들어온 시간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0392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370647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424</Words>
  <Application>Microsoft Office PowerPoint</Application>
  <PresentationFormat>와이드스크린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프로그래밍 설계 방법론 프로젝트 리듬게임</vt:lpstr>
      <vt:lpstr>목차</vt:lpstr>
      <vt:lpstr>1. 구현된 기능</vt:lpstr>
      <vt:lpstr>2. 코드 설명-클래스 구조도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클래스 구조도</vt:lpstr>
      <vt:lpstr>2. 클래스 구조도</vt:lpstr>
      <vt:lpstr>2. 클래스 구조도</vt:lpstr>
      <vt:lpstr>2. 클래스 구조도</vt:lpstr>
      <vt:lpstr>2. 클래스 구조도</vt:lpstr>
      <vt:lpstr>2. 클래스 구조도</vt:lpstr>
      <vt:lpstr>2. 클래스 구조도</vt:lpstr>
      <vt:lpstr>2. 클래스 구조도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김재훈</dc:creator>
  <cp:lastModifiedBy>김재훈</cp:lastModifiedBy>
  <cp:revision>20</cp:revision>
  <dcterms:created xsi:type="dcterms:W3CDTF">2018-12-16T07:54:56Z</dcterms:created>
  <dcterms:modified xsi:type="dcterms:W3CDTF">2018-12-16T12:46:03Z</dcterms:modified>
</cp:coreProperties>
</file>