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4" r:id="rId7"/>
    <p:sldId id="272" r:id="rId8"/>
    <p:sldId id="259" r:id="rId9"/>
    <p:sldId id="275" r:id="rId10"/>
    <p:sldId id="276" r:id="rId11"/>
    <p:sldId id="268" r:id="rId12"/>
    <p:sldId id="283" r:id="rId13"/>
    <p:sldId id="269" r:id="rId14"/>
    <p:sldId id="277" r:id="rId15"/>
    <p:sldId id="278" r:id="rId16"/>
    <p:sldId id="282" r:id="rId17"/>
    <p:sldId id="284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94" r:id="rId26"/>
    <p:sldId id="293" r:id="rId27"/>
    <p:sldId id="295" r:id="rId28"/>
    <p:sldId id="29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4693" autoAdjust="0"/>
  </p:normalViewPr>
  <p:slideViewPr>
    <p:cSldViewPr snapToGrid="0">
      <p:cViewPr varScale="1">
        <p:scale>
          <a:sx n="85" d="100"/>
          <a:sy n="85" d="100"/>
        </p:scale>
        <p:origin x="282" y="90"/>
      </p:cViewPr>
      <p:guideLst/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74D1-4EF4-401F-B1AD-E72937F2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226E4D-5825-4558-9F02-28F3C476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E227F-AE67-4726-9F5F-34FEFD3D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F37D4-082C-4D22-97AA-E509637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7A9FB-7B3F-47F9-894C-72CB0EE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C982-C0DB-4E79-A259-3A252783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8BEBF-5997-4914-8587-AB750C45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7E397-EC6A-40E4-85E1-4C2D9A8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89CDA-3A8E-4410-86B8-87E8F999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6298-BB0B-481C-B93C-4ED64FD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6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F57D42-D84C-4F35-9FE9-018C2316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35DEB-2A24-4D35-BA82-F5A5E55B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27E76-7622-4AC4-A258-D5582118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634CA-24F9-47CA-A82C-C1D8FE07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548A0-734B-40C3-B638-5FFE9654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3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1BCA-2890-4281-ADD2-5CD2E3F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482CD-1D2A-4A12-BF17-09FD9F5E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B1A5-E227-468F-9B3F-403E3FC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8BC6F-321E-4493-ACDC-9A49A99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EE3DD-2B2F-44E3-B062-2C501E1C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39360-E834-45FA-BF43-C1F42EE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54654-9473-45FD-89B3-69E5D5A2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B6E32-1FCF-4E4F-9196-4B190CC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C343B-41EC-4DE3-A444-C3FBB7A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F97EA-B551-44B6-A706-F9659723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1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AACCD-057F-4C69-8505-6686A576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D926D-905A-40AE-8049-E2E6F2DF7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E4A11-5EA0-42C9-99FE-3084A6C1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23685-7274-425E-A31A-FF9E633C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FEB60-517D-4005-8290-8CEBCC67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5B177-7FCB-47FF-B33F-A4AEF151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FC9F-0296-4799-8461-B1C5D123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8F70D-4C09-4EF3-985E-0F8C7239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37E81-14DA-4196-B63C-2C118350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08CD5-6E50-443B-A565-932230634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DD85A-2BEE-4143-B06A-123ED589D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FFC2F-B607-4FC1-8A02-434346E3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11FC7-34FC-4A4B-B533-8CB25B5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DC5D6-339D-4C96-B930-0A9473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1B77-783A-4D46-9948-F89428D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697A3-FBE5-4382-8718-A4CE65CF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4B15CE-79E2-4621-A299-AC9B4669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431E5-0831-47A2-A3F8-878BEE0B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F60F24-DC97-464F-8A9F-50E7A4AA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A232C-5559-43CF-A540-8226662B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82E9A-4D4D-4B91-8AE8-AACF5D5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75703-86D7-43E2-80F3-1DCC4AE3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B157B-C6DE-4C5D-9258-50013729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D7AB7-A54B-49F6-A7C6-604B6AB6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5AD39-42F0-4311-9947-0012D506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0C3BD-F8C1-4A79-AECC-E61B4DE0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D3CA9-95C7-4130-A70C-AB1F832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2EB7-353E-4A0F-8760-F0EC2A87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0C3B2-EAC1-4137-9396-47B5373B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6ECC1-2B92-4D26-96C9-22A94F01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39FAE-0DE7-4BD2-A9C6-60C097D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6118F-B1A3-4AF8-9E0D-E3E32C3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4AADC-8E93-4E7B-8E4E-CB47258B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EEEFF-AC0F-4697-BE62-3AD5295A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7FC23-F49F-40A8-BC62-C1E8217F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2EE6-9065-443E-9F52-E5300594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028A9-4398-41CE-BB88-A4349C8DC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9FF03-BA59-4DF4-B075-2DE3CE8A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1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0EC18-B1D3-4390-95DF-CE4F96F6A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설계 방법론</a:t>
            </a:r>
            <a:br>
              <a:rPr lang="en-US" altLang="ko-KR" dirty="0"/>
            </a:br>
            <a:r>
              <a:rPr lang="ko-KR" altLang="en-US" dirty="0"/>
              <a:t>프로젝트 리듬게임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E7EC0-1587-47C6-BF23-102FBD9F9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!</a:t>
            </a:r>
            <a:r>
              <a:rPr lang="en-US" altLang="ko-KR" dirty="0" err="1"/>
              <a:t>Deemo</a:t>
            </a:r>
            <a:endParaRPr lang="en-US" altLang="ko-KR" dirty="0"/>
          </a:p>
          <a:p>
            <a:pPr algn="r"/>
            <a:r>
              <a:rPr lang="ko-KR" altLang="en-US" dirty="0"/>
              <a:t>팀 </a:t>
            </a:r>
            <a:r>
              <a:rPr lang="en-US" altLang="ko-KR" dirty="0"/>
              <a:t>monorail</a:t>
            </a:r>
          </a:p>
          <a:p>
            <a:pPr algn="r"/>
            <a:r>
              <a:rPr lang="en-US" altLang="ko-KR" dirty="0"/>
              <a:t>2018044457</a:t>
            </a:r>
            <a:r>
              <a:rPr lang="ko-KR" altLang="en-US" dirty="0"/>
              <a:t>김재훈</a:t>
            </a:r>
            <a:endParaRPr lang="en-US" altLang="ko-KR" dirty="0"/>
          </a:p>
          <a:p>
            <a:pPr algn="r"/>
            <a:r>
              <a:rPr lang="en-US" altLang="ko-KR" dirty="0"/>
              <a:t>2018045150 </a:t>
            </a:r>
            <a:r>
              <a:rPr lang="ko-KR" altLang="en-US" dirty="0"/>
              <a:t>최성환</a:t>
            </a:r>
          </a:p>
        </p:txBody>
      </p:sp>
    </p:spTree>
    <p:extLst>
      <p:ext uri="{BB962C8B-B14F-4D97-AF65-F5344CB8AC3E}">
        <p14:creationId xmlns:p14="http://schemas.microsoft.com/office/powerpoint/2010/main" val="124429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noteFormat.java : </a:t>
            </a:r>
            <a:r>
              <a:rPr lang="ko-KR" altLang="en-US" sz="1600" dirty="0"/>
              <a:t>노트의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/>
              <a:t>노트가</a:t>
            </a:r>
            <a:r>
              <a:rPr lang="en-US" altLang="ko-KR" sz="1200" dirty="0"/>
              <a:t> </a:t>
            </a:r>
            <a:r>
              <a:rPr lang="ko-KR" altLang="en-US" sz="1200" dirty="0"/>
              <a:t>나타날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노트의 판정 시간</a:t>
            </a:r>
            <a:endParaRPr lang="en-US" altLang="ko-KR" sz="1600" dirty="0"/>
          </a:p>
          <a:p>
            <a:r>
              <a:rPr lang="en-US" altLang="ko-KR" sz="1600" dirty="0"/>
              <a:t>collisionTypeFormat.java : </a:t>
            </a:r>
            <a:r>
              <a:rPr lang="ko-KR" altLang="en-US" sz="1600" dirty="0"/>
              <a:t>노트의 판정 타입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collisionTypeList</a:t>
            </a:r>
            <a:r>
              <a:rPr lang="en-US" altLang="ko-KR" sz="1200" dirty="0"/>
              <a:t> : </a:t>
            </a:r>
            <a:r>
              <a:rPr lang="ko-KR" altLang="en-US" sz="1200" dirty="0"/>
              <a:t>노트의 판정 타입들이 저장된 리스트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en-US" sz="1200" dirty="0"/>
              <a:t>확인중인 노트의 판정 타입</a:t>
            </a:r>
            <a:endParaRPr lang="en-US" altLang="ko-KR" sz="1200" dirty="0"/>
          </a:p>
          <a:p>
            <a:pPr lvl="1"/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확인중인 노트가 나타난 라인</a:t>
            </a:r>
            <a:endParaRPr lang="en-US" altLang="ko-KR" sz="1200" dirty="0"/>
          </a:p>
          <a:p>
            <a:r>
              <a:rPr lang="en-US" altLang="ko-KR" sz="1600" dirty="0"/>
              <a:t>scoreFormat.java : </a:t>
            </a:r>
            <a:r>
              <a:rPr lang="ko-KR" altLang="en-US" sz="1600" dirty="0"/>
              <a:t>점수 정보를 가지는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score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/>
              <a:t>combo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</a:t>
            </a:r>
            <a:r>
              <a:rPr lang="en-US" altLang="ko-KR" sz="1200" dirty="0"/>
              <a:t> : perfect </a:t>
            </a:r>
            <a:r>
              <a:rPr lang="ko-KR" altLang="en-US" sz="1200" dirty="0"/>
              <a:t>판정을 받은 노트의 수</a:t>
            </a:r>
            <a:endParaRPr lang="en-US" altLang="ko-KR" sz="1200" dirty="0"/>
          </a:p>
          <a:p>
            <a:r>
              <a:rPr lang="en-US" altLang="ko-KR" sz="1600" dirty="0"/>
              <a:t>gameInputFormat.java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키에 매칭되는 라인과 입력 타이밍을 가지는 클래스</a:t>
            </a:r>
            <a:endParaRPr lang="en-US" altLang="ko-KR" sz="400" dirty="0"/>
          </a:p>
          <a:p>
            <a:pPr lvl="1"/>
            <a:r>
              <a:rPr lang="en-US" altLang="ko-KR" sz="1200" dirty="0" err="1"/>
              <a:t>availableKeyList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 노트에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키값</a:t>
            </a:r>
            <a:r>
              <a:rPr lang="ko-KR" altLang="en-US" sz="1200" dirty="0"/>
              <a:t> 리스트</a:t>
            </a:r>
            <a:endParaRPr lang="en-US" altLang="ko-KR" sz="12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키에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키 입력이 들어온 시간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3039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937575"/>
            <a:ext cx="10104311" cy="432927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Model_redaerPackage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33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Model_redaerPackage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NoteReader.java : </a:t>
            </a:r>
            <a:r>
              <a:rPr lang="ko-KR" altLang="ko-KR" sz="1600" dirty="0"/>
              <a:t>저장된 노트 파일을 읽어와 지정된 노트 형식의 배열로 만들어주는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notes : </a:t>
            </a:r>
            <a:r>
              <a:rPr lang="ko-KR" altLang="ko-KR" sz="1200" dirty="0"/>
              <a:t>노트의 정보를 저장할 큐</a:t>
            </a:r>
          </a:p>
          <a:p>
            <a:pPr lvl="1"/>
            <a:r>
              <a:rPr lang="en-US" altLang="ko-KR" sz="1200" dirty="0"/>
              <a:t>sync : </a:t>
            </a:r>
            <a:r>
              <a:rPr lang="ko-KR" altLang="ko-KR" sz="1200" dirty="0"/>
              <a:t>노트가 내려올 타이밍을 조절하기 위한 변수</a:t>
            </a:r>
          </a:p>
          <a:p>
            <a:pPr lvl="1"/>
            <a:r>
              <a:rPr lang="en-US" altLang="ko-KR" sz="1200" dirty="0" err="1"/>
              <a:t>readNote</a:t>
            </a:r>
            <a:r>
              <a:rPr lang="en-US" altLang="ko-KR" sz="1200" dirty="0"/>
              <a:t>( ) : </a:t>
            </a:r>
            <a:r>
              <a:rPr lang="ko-KR" altLang="ko-KR" sz="1200" dirty="0"/>
              <a:t>모든 노트의 정보가 저장된 텍스트 파일을 불러와 어느 라인에 어느</a:t>
            </a:r>
            <a:r>
              <a:rPr lang="en-US" altLang="ko-KR" sz="1200" dirty="0"/>
              <a:t> </a:t>
            </a:r>
            <a:r>
              <a:rPr lang="ko-KR" altLang="ko-KR" sz="1200" dirty="0"/>
              <a:t>시간에 나타날 지 구별해 놓는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ScoreReader.java : </a:t>
            </a:r>
            <a:r>
              <a:rPr lang="ko-KR" altLang="en-US" sz="1600" dirty="0"/>
              <a:t>선택된 노래의 점수를 읽고 결과를 덮어쓰는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readScore</a:t>
            </a:r>
            <a:r>
              <a:rPr lang="en-US" altLang="ko-KR" sz="1200" dirty="0"/>
              <a:t>(</a:t>
            </a:r>
            <a:r>
              <a:rPr lang="ko-KR" altLang="en-US" sz="1200" dirty="0"/>
              <a:t> </a:t>
            </a:r>
            <a:r>
              <a:rPr lang="en-US" altLang="ko-KR" sz="1200" dirty="0"/>
              <a:t>) : </a:t>
            </a:r>
            <a:r>
              <a:rPr lang="ko-KR" altLang="en-US" sz="1200" dirty="0"/>
              <a:t>선택된 노래의 알맞은 텍스트 파일을 읽어 정보를 가져오는 메소드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writeScore</a:t>
            </a:r>
            <a:r>
              <a:rPr lang="en-US" altLang="ko-KR" sz="1200" dirty="0"/>
              <a:t>( ) : </a:t>
            </a:r>
            <a:r>
              <a:rPr lang="ko-KR" altLang="en-US" sz="1200" dirty="0"/>
              <a:t>선택된 노래의 알맞은 텍스트 파일에 결과 정보를 덮어쓰는 메소드</a:t>
            </a:r>
            <a:endParaRPr lang="en-US" altLang="ko-KR" sz="100" dirty="0"/>
          </a:p>
          <a:p>
            <a:r>
              <a:rPr lang="en-US" altLang="ko-KR" sz="1600" dirty="0"/>
              <a:t>SettingReader.java : </a:t>
            </a:r>
            <a:r>
              <a:rPr lang="ko-KR" altLang="en-US" sz="1600" dirty="0"/>
              <a:t>저장된 설정 값을 읽고 덮어쓰는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seetingFilePath</a:t>
            </a:r>
            <a:r>
              <a:rPr lang="en-US" altLang="ko-KR" sz="1200" dirty="0"/>
              <a:t> : </a:t>
            </a:r>
            <a:r>
              <a:rPr lang="ko-KR" altLang="en-US" sz="1200" dirty="0"/>
              <a:t>정보를 가져올 파일의 경로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readSetting</a:t>
            </a:r>
            <a:r>
              <a:rPr lang="en-US" altLang="ko-KR" sz="1200" dirty="0"/>
              <a:t>( ) : </a:t>
            </a:r>
            <a:r>
              <a:rPr lang="ko-KR" altLang="en-US" sz="1200" dirty="0"/>
              <a:t>저장된 설정 값을 읽어 정보를 가져오는 메소드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writeSetting</a:t>
            </a:r>
            <a:r>
              <a:rPr lang="en-US" altLang="ko-KR" sz="1200" dirty="0"/>
              <a:t>( ) : </a:t>
            </a:r>
            <a:r>
              <a:rPr lang="ko-KR" altLang="en-US" sz="1200" dirty="0"/>
              <a:t>새롭게 설정된 값을 덮어쓰는 메소드</a:t>
            </a:r>
            <a:endParaRPr lang="en-US" altLang="ko-KR" sz="1200" dirty="0"/>
          </a:p>
          <a:p>
            <a:r>
              <a:rPr lang="en-US" altLang="ko-KR" sz="1600" dirty="0"/>
              <a:t>SongValueReader.java : </a:t>
            </a:r>
            <a:r>
              <a:rPr lang="ko-KR" altLang="en-US" sz="1600" dirty="0"/>
              <a:t>재생된 곡의 이름과 그 곡의 노트 개수를 읽고 덮어쓰는 클래스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readSongValue</a:t>
            </a:r>
            <a:r>
              <a:rPr lang="en-US" altLang="ko-KR" sz="1200" dirty="0"/>
              <a:t>( ) : </a:t>
            </a:r>
            <a:r>
              <a:rPr lang="ko-KR" altLang="en-US" sz="1200" dirty="0"/>
              <a:t>재생된 곡의 이름과 그 곡의 노트 개수를 읽어 정보를 가져오는 메소드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writeSongValue</a:t>
            </a:r>
            <a:r>
              <a:rPr lang="en-US" altLang="ko-KR" sz="1200" dirty="0"/>
              <a:t>( ) : </a:t>
            </a:r>
            <a:r>
              <a:rPr lang="ko-KR" altLang="en-US" sz="1200" dirty="0"/>
              <a:t>재생된 곡의 이름과 그 곡의 노트 개수에 대한 정보를 덮어쓰는 클래스</a:t>
            </a:r>
            <a:endParaRPr lang="ko-KR" altLang="ko-KR" sz="1200" dirty="0"/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62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73" y="1690688"/>
            <a:ext cx="9941252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r>
              <a:rPr lang="en-US" altLang="ko-KR" dirty="0"/>
              <a:t>, </a:t>
            </a:r>
            <a:r>
              <a:rPr lang="en-US" altLang="ko-KR" dirty="0" err="1"/>
              <a:t>View_gameDrawerPackage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71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ComboEffect.java : </a:t>
            </a:r>
            <a:r>
              <a:rPr lang="ko-KR" altLang="en-US" sz="1600" dirty="0"/>
              <a:t>게임 내 화면 우측에 콤보 이펙트를 그리는 클래스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AnimationTimer</a:t>
            </a:r>
            <a:r>
              <a:rPr lang="en-US" altLang="ko-KR" sz="1600" dirty="0"/>
              <a:t> </a:t>
            </a:r>
            <a:r>
              <a:rPr lang="ko-KR" altLang="en-US" sz="1600" dirty="0"/>
              <a:t>추상 클래스를 상속 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effectDuration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나타나는 시간</a:t>
            </a:r>
          </a:p>
          <a:p>
            <a:pPr lvl="1"/>
            <a:r>
              <a:rPr lang="en-US" altLang="ko-KR" sz="1200" dirty="0" err="1"/>
              <a:t>isStop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지속되는 상태인지 확인하는 변수</a:t>
            </a:r>
          </a:p>
          <a:p>
            <a:pPr lvl="1"/>
            <a:r>
              <a:rPr lang="en-US" altLang="ko-KR" sz="1200" dirty="0" err="1"/>
              <a:t>startTime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</a:t>
            </a:r>
          </a:p>
          <a:p>
            <a:pPr lvl="1"/>
            <a:r>
              <a:rPr lang="en-US" altLang="ko-KR" sz="1200" dirty="0" err="1"/>
              <a:t>currentTime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시간부터 측정하기 시작하는 시간</a:t>
            </a:r>
          </a:p>
          <a:p>
            <a:pPr lvl="1"/>
            <a:r>
              <a:rPr lang="en-US" altLang="ko-KR" sz="1200" dirty="0"/>
              <a:t>combo : </a:t>
            </a:r>
            <a:r>
              <a:rPr lang="ko-KR" altLang="ko-KR" sz="1200" dirty="0"/>
              <a:t>현재 콤보</a:t>
            </a:r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타입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getVisibility</a:t>
            </a:r>
            <a:r>
              <a:rPr lang="en-US" altLang="ko-KR" sz="1200" dirty="0"/>
              <a:t>( ) : </a:t>
            </a:r>
            <a:r>
              <a:rPr lang="ko-KR" altLang="ko-KR" sz="1200" dirty="0"/>
              <a:t>시간에 따른 투명도를 반환하는 메소드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8950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NoteEffect.java :</a:t>
            </a:r>
            <a:r>
              <a:rPr lang="ko-KR" altLang="ko-KR" sz="1600" dirty="0"/>
              <a:t> 노트를 쳤을 때 판정에 따라 이펙트를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AnimationTimer</a:t>
            </a:r>
            <a:r>
              <a:rPr lang="en-US" altLang="ko-KR" sz="1600" dirty="0"/>
              <a:t> </a:t>
            </a:r>
            <a:r>
              <a:rPr lang="ko-KR" altLang="en-US" sz="1600" dirty="0"/>
              <a:t>추상 클래스를 상속 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effectDuration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이펙트를 보여주는 시간</a:t>
            </a:r>
          </a:p>
          <a:p>
            <a:pPr lvl="1"/>
            <a:r>
              <a:rPr lang="en-US" altLang="ko-KR" sz="1200" dirty="0" err="1"/>
              <a:t>isStop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지속되는지 확인하는 변수</a:t>
            </a:r>
          </a:p>
          <a:p>
            <a:pPr lvl="1"/>
            <a:r>
              <a:rPr lang="en-US" altLang="ko-KR" sz="1200" dirty="0" err="1"/>
              <a:t>startTime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</a:t>
            </a:r>
          </a:p>
          <a:p>
            <a:pPr lvl="1"/>
            <a:r>
              <a:rPr lang="en-US" altLang="ko-KR" sz="1200" dirty="0" err="1"/>
              <a:t>currentTime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시간부터 측정하기 시작하는 시간</a:t>
            </a:r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타입</a:t>
            </a:r>
          </a:p>
          <a:p>
            <a:pPr lvl="1"/>
            <a:r>
              <a:rPr lang="en-US" altLang="ko-KR" sz="1200" dirty="0"/>
              <a:t>line : </a:t>
            </a:r>
            <a:r>
              <a:rPr lang="ko-KR" altLang="ko-KR" sz="1200" dirty="0"/>
              <a:t>노트가 내려오는 구간</a:t>
            </a:r>
          </a:p>
          <a:p>
            <a:pPr lvl="1"/>
            <a:r>
              <a:rPr lang="en-US" altLang="ko-KR" sz="1200" dirty="0"/>
              <a:t>color : </a:t>
            </a:r>
            <a:r>
              <a:rPr lang="ko-KR" altLang="ko-KR" sz="1200" dirty="0"/>
              <a:t>이펙트의 색</a:t>
            </a:r>
          </a:p>
          <a:p>
            <a:pPr lvl="1"/>
            <a:r>
              <a:rPr lang="en-US" altLang="ko-KR" sz="1200" dirty="0" err="1"/>
              <a:t>xPoints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이펙트의 표시하기 위한</a:t>
            </a:r>
            <a:r>
              <a:rPr lang="en-US" altLang="ko-KR" sz="1200" dirty="0"/>
              <a:t> 3</a:t>
            </a:r>
            <a:r>
              <a:rPr lang="ko-KR" altLang="ko-KR" sz="1200" dirty="0"/>
              <a:t>점의 </a:t>
            </a:r>
            <a:r>
              <a:rPr lang="en-US" altLang="ko-KR" sz="1200" dirty="0"/>
              <a:t>x</a:t>
            </a:r>
            <a:r>
              <a:rPr lang="ko-KR" altLang="ko-KR" sz="1200" dirty="0"/>
              <a:t>좌표</a:t>
            </a:r>
          </a:p>
          <a:p>
            <a:pPr lvl="1"/>
            <a:r>
              <a:rPr lang="en-US" altLang="ko-KR" sz="1200" dirty="0" err="1"/>
              <a:t>yPoints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이펙트를 표시하기 위한</a:t>
            </a:r>
            <a:r>
              <a:rPr lang="en-US" altLang="ko-KR" sz="1200" dirty="0"/>
              <a:t> 3</a:t>
            </a:r>
            <a:r>
              <a:rPr lang="ko-KR" altLang="ko-KR" sz="1200" dirty="0"/>
              <a:t>점의 </a:t>
            </a:r>
            <a:r>
              <a:rPr lang="en-US" altLang="ko-KR" sz="1200" dirty="0"/>
              <a:t>y</a:t>
            </a:r>
            <a:r>
              <a:rPr lang="ko-KR" altLang="ko-KR" sz="1200" dirty="0"/>
              <a:t>좌표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getImgLength</a:t>
            </a:r>
            <a:r>
              <a:rPr lang="en-US" altLang="ko-KR" sz="1200" dirty="0"/>
              <a:t>( ) : </a:t>
            </a:r>
            <a:r>
              <a:rPr lang="ko-KR" altLang="ko-KR" sz="1200" dirty="0"/>
              <a:t>이펙트가 그려지는 위치 계산</a:t>
            </a:r>
          </a:p>
          <a:p>
            <a:pPr lvl="1"/>
            <a:endParaRPr lang="ko-KR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342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View_gameDrawerPackage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GameDrawer.java : </a:t>
            </a:r>
            <a:r>
              <a:rPr lang="ko-KR" altLang="ko-KR" sz="1600" dirty="0"/>
              <a:t>다른</a:t>
            </a:r>
            <a:r>
              <a:rPr lang="en-US" altLang="ko-KR" sz="1600" dirty="0"/>
              <a:t> Drawer</a:t>
            </a:r>
            <a:r>
              <a:rPr lang="ko-KR" altLang="ko-KR" sz="1600" dirty="0"/>
              <a:t>클래스들을 불러와 전체적인 게임 화면을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draw( ) : </a:t>
            </a:r>
            <a:r>
              <a:rPr lang="ko-KR" altLang="ko-KR" sz="1200" dirty="0"/>
              <a:t>게임 플레이 화면을 구성하는 요소들을 그려주는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NoteDrawer.java : </a:t>
            </a:r>
            <a:r>
              <a:rPr lang="ko-KR" altLang="ko-KR" sz="1600" dirty="0"/>
              <a:t>화면에 나타나 있을 노트를 받아 뒤에서부터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draw( ) : </a:t>
            </a:r>
            <a:r>
              <a:rPr lang="ko-KR" altLang="ko-KR" sz="1200" dirty="0"/>
              <a:t>노트를 뒤에 있는 순으로 그려주는 메소드</a:t>
            </a:r>
            <a:endParaRPr lang="en-US" altLang="ko-KR" sz="1200" dirty="0"/>
          </a:p>
          <a:p>
            <a:r>
              <a:rPr lang="en-US" altLang="ko-KR" sz="1600" dirty="0"/>
              <a:t>ScoreDrawer.java : </a:t>
            </a:r>
            <a:r>
              <a:rPr lang="ko-KR" altLang="ko-KR" sz="1600" dirty="0"/>
              <a:t>화면 우측에 점수와 판정을 표시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comboEffect</a:t>
            </a:r>
            <a:r>
              <a:rPr lang="en-US" altLang="ko-KR" sz="1200" dirty="0"/>
              <a:t> : </a:t>
            </a:r>
            <a:r>
              <a:rPr lang="ko-KR" altLang="ko-KR" sz="1200" dirty="0"/>
              <a:t>콤보의 변화를 보여줄 때 사용할 이펙트</a:t>
            </a:r>
          </a:p>
          <a:p>
            <a:pPr lvl="1"/>
            <a:r>
              <a:rPr lang="en-US" altLang="ko-KR" sz="1200" dirty="0" err="1"/>
              <a:t>drawScore</a:t>
            </a:r>
            <a:r>
              <a:rPr lang="en-US" altLang="ko-KR" sz="1200" dirty="0"/>
              <a:t>( ) : </a:t>
            </a:r>
            <a:r>
              <a:rPr lang="ko-KR" altLang="ko-KR" sz="1200" dirty="0"/>
              <a:t>점수를 보여주는 메소드</a:t>
            </a:r>
          </a:p>
          <a:p>
            <a:pPr lvl="1"/>
            <a:r>
              <a:rPr lang="en-US" altLang="ko-KR" sz="1200" dirty="0" err="1"/>
              <a:t>drawCombo</a:t>
            </a:r>
            <a:r>
              <a:rPr lang="en-US" altLang="ko-KR" sz="1200" dirty="0"/>
              <a:t>( ) : </a:t>
            </a:r>
            <a:r>
              <a:rPr lang="ko-KR" altLang="ko-KR" sz="1200" dirty="0"/>
              <a:t>콤보를 보여주는 메소드</a:t>
            </a:r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0353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73" y="1856495"/>
            <a:ext cx="9941252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en-US" altLang="ko-KR" dirty="0" err="1"/>
              <a:t>Controller_calculatorPackage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2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en-US" altLang="ko-KR" dirty="0" err="1"/>
              <a:t>Controller_calculatorPackage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NotePositionCalc.java :</a:t>
            </a:r>
            <a:r>
              <a:rPr lang="ko-KR" altLang="ko-KR" dirty="0"/>
              <a:t> </a:t>
            </a:r>
            <a:r>
              <a:rPr lang="ko-KR" altLang="ko-KR" sz="1600" dirty="0"/>
              <a:t>노트의 크기와 위치 변화를 계산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droptime</a:t>
            </a:r>
            <a:r>
              <a:rPr lang="en-US" altLang="ko-KR" sz="1200" dirty="0"/>
              <a:t> : </a:t>
            </a:r>
            <a:r>
              <a:rPr lang="ko-KR" altLang="ko-KR" sz="1200" dirty="0"/>
              <a:t>노트가 떨어지는 시간</a:t>
            </a:r>
          </a:p>
          <a:p>
            <a:pPr lvl="1"/>
            <a:r>
              <a:rPr lang="en-US" altLang="ko-KR" sz="1200" dirty="0"/>
              <a:t>multiple : </a:t>
            </a:r>
            <a:r>
              <a:rPr lang="ko-KR" altLang="ko-KR" sz="1200" dirty="0"/>
              <a:t>노트의 크기 변화를 줄 변수</a:t>
            </a:r>
          </a:p>
          <a:p>
            <a:pPr lvl="1"/>
            <a:r>
              <a:rPr lang="en-US" altLang="ko-KR" sz="1200" dirty="0" err="1"/>
              <a:t>intiSizeX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최종 가로 길이</a:t>
            </a:r>
          </a:p>
          <a:p>
            <a:pPr lvl="1"/>
            <a:r>
              <a:rPr lang="en-US" altLang="ko-KR" sz="1200" dirty="0" err="1"/>
              <a:t>initSizeY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최종 세로 길이</a:t>
            </a:r>
          </a:p>
          <a:p>
            <a:pPr lvl="1"/>
            <a:r>
              <a:rPr lang="en-US" altLang="ko-KR" sz="1200" dirty="0" err="1"/>
              <a:t>currentSizeX</a:t>
            </a:r>
            <a:r>
              <a:rPr lang="en-US" altLang="ko-KR" sz="1200" dirty="0"/>
              <a:t> : </a:t>
            </a:r>
            <a:r>
              <a:rPr lang="ko-KR" altLang="ko-KR" sz="1200" dirty="0"/>
              <a:t>현재 노트의 가로 길이</a:t>
            </a:r>
          </a:p>
          <a:p>
            <a:pPr lvl="1"/>
            <a:r>
              <a:rPr lang="en-US" altLang="ko-KR" sz="1200" dirty="0" err="1"/>
              <a:t>currentSizeY</a:t>
            </a:r>
            <a:r>
              <a:rPr lang="en-US" altLang="ko-KR" sz="1200" dirty="0"/>
              <a:t> : </a:t>
            </a:r>
            <a:r>
              <a:rPr lang="ko-KR" altLang="ko-KR" sz="1200" dirty="0"/>
              <a:t>현재 노트의 세로 길이</a:t>
            </a:r>
          </a:p>
          <a:p>
            <a:pPr lvl="1"/>
            <a:r>
              <a:rPr lang="en-US" altLang="ko-KR" sz="1200" dirty="0" err="1"/>
              <a:t>startLocationY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시작 지점</a:t>
            </a:r>
          </a:p>
          <a:p>
            <a:pPr lvl="1"/>
            <a:r>
              <a:rPr lang="en-US" altLang="ko-KR" sz="1200" dirty="0" err="1"/>
              <a:t>indicesForY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현재 </a:t>
            </a:r>
            <a:r>
              <a:rPr lang="en-US" altLang="ko-KR" sz="1200" dirty="0"/>
              <a:t>y</a:t>
            </a:r>
            <a:r>
              <a:rPr lang="ko-KR" altLang="ko-KR" sz="1200" dirty="0"/>
              <a:t>값 계산에 사용될 계수</a:t>
            </a:r>
          </a:p>
          <a:p>
            <a:pPr lvl="1"/>
            <a:r>
              <a:rPr lang="en-US" altLang="ko-KR" sz="1200" dirty="0" err="1"/>
              <a:t>indicesForSizeX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가로 길이 계산에 사용될 계수</a:t>
            </a:r>
          </a:p>
          <a:p>
            <a:pPr lvl="1"/>
            <a:r>
              <a:rPr lang="en-US" altLang="ko-KR" sz="1200" dirty="0" err="1"/>
              <a:t>indicesForSizeY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세로 길이 계산에 사용될 계수</a:t>
            </a:r>
          </a:p>
          <a:p>
            <a:pPr lvl="1"/>
            <a:r>
              <a:rPr lang="en-US" altLang="ko-KR" sz="1200" dirty="0" err="1"/>
              <a:t>isOnScreen</a:t>
            </a:r>
            <a:r>
              <a:rPr lang="en-US" altLang="ko-KR" sz="1200" dirty="0"/>
              <a:t>( ) : </a:t>
            </a:r>
            <a:r>
              <a:rPr lang="ko-KR" altLang="ko-KR" sz="1200" dirty="0"/>
              <a:t>노트가 화면에 나와 있는지 확인하는 메소드</a:t>
            </a:r>
            <a:endParaRPr lang="en-US" altLang="ko-KR" sz="1600" dirty="0"/>
          </a:p>
          <a:p>
            <a:r>
              <a:rPr lang="en-US" altLang="ko-KR" sz="1600" dirty="0"/>
              <a:t>ScoreCalc.java : </a:t>
            </a:r>
            <a:r>
              <a:rPr lang="ko-KR" altLang="ko-KR" sz="1600" dirty="0"/>
              <a:t>노트를 칠 때의 판정에 따라 점수를 계산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noteAmount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총 개수</a:t>
            </a:r>
          </a:p>
          <a:p>
            <a:pPr lvl="1"/>
            <a:r>
              <a:rPr lang="en-US" altLang="ko-KR" sz="1200" dirty="0" err="1"/>
              <a:t>maxScore</a:t>
            </a:r>
            <a:r>
              <a:rPr lang="en-US" altLang="ko-KR" sz="1200" dirty="0"/>
              <a:t> : </a:t>
            </a:r>
            <a:r>
              <a:rPr lang="ko-KR" altLang="ko-KR" sz="1200" dirty="0"/>
              <a:t>최대 점수</a:t>
            </a:r>
          </a:p>
          <a:p>
            <a:pPr lvl="1"/>
            <a:r>
              <a:rPr lang="en-US" altLang="ko-KR" sz="1200" dirty="0" err="1"/>
              <a:t>sWeight</a:t>
            </a:r>
            <a:r>
              <a:rPr lang="en-US" altLang="ko-KR" sz="1200" dirty="0"/>
              <a:t> : </a:t>
            </a:r>
            <a:r>
              <a:rPr lang="ko-KR" altLang="ko-KR" sz="1200" dirty="0"/>
              <a:t>점수 추가에 사용될 가중치</a:t>
            </a:r>
          </a:p>
          <a:p>
            <a:pPr lvl="1"/>
            <a:r>
              <a:rPr lang="en-US" altLang="ko-KR" sz="1200" dirty="0" err="1"/>
              <a:t>cWeight</a:t>
            </a:r>
            <a:r>
              <a:rPr lang="en-US" altLang="ko-KR" sz="1200" dirty="0"/>
              <a:t> : </a:t>
            </a:r>
            <a:r>
              <a:rPr lang="ko-KR" altLang="ko-KR" sz="1200" dirty="0"/>
              <a:t>콤보 추가에 사용될 가중치</a:t>
            </a:r>
          </a:p>
        </p:txBody>
      </p:sp>
    </p:spTree>
    <p:extLst>
      <p:ext uri="{BB962C8B-B14F-4D97-AF65-F5344CB8AC3E}">
        <p14:creationId xmlns:p14="http://schemas.microsoft.com/office/powerpoint/2010/main" val="280318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72" y="1856495"/>
            <a:ext cx="9137254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6) </a:t>
            </a:r>
            <a:r>
              <a:rPr lang="en-US" altLang="ko-KR" dirty="0" err="1"/>
              <a:t>Controller_eventProcessorPackage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0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FA353DF-0C2E-4004-9FA1-EEC6BE4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3ECB470-1071-473E-869A-27B0C5AE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구현된 기능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예외처리 항목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178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6) </a:t>
            </a:r>
            <a:r>
              <a:rPr lang="en-US" altLang="ko-KR" dirty="0" err="1"/>
              <a:t>Controller_eventProcessorPackage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CollisionChecker.java : </a:t>
            </a:r>
            <a:r>
              <a:rPr lang="ko-KR" altLang="en-US" sz="1600" dirty="0"/>
              <a:t>노트를 칠 때 판정을 계산하는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collisionCheckCriterion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범위</a:t>
            </a:r>
          </a:p>
          <a:p>
            <a:pPr lvl="1"/>
            <a:r>
              <a:rPr lang="en-US" altLang="ko-KR" sz="1200" dirty="0" err="1"/>
              <a:t>checkLine</a:t>
            </a:r>
            <a:r>
              <a:rPr lang="en-US" altLang="ko-KR" sz="1200" dirty="0"/>
              <a:t>( ) : </a:t>
            </a:r>
            <a:r>
              <a:rPr lang="ko-KR" altLang="ko-KR" sz="1200" dirty="0"/>
              <a:t>알맞은 노트의 라인을 눌렀는지 확인하는 메소드</a:t>
            </a:r>
          </a:p>
          <a:p>
            <a:pPr lvl="1"/>
            <a:r>
              <a:rPr lang="en-US" altLang="ko-KR" sz="1200" dirty="0" err="1"/>
              <a:t>checkCollision</a:t>
            </a:r>
            <a:r>
              <a:rPr lang="en-US" altLang="ko-KR" sz="1200" dirty="0"/>
              <a:t>( ) : </a:t>
            </a:r>
            <a:r>
              <a:rPr lang="ko-KR" altLang="ko-KR" sz="1200" dirty="0"/>
              <a:t>노트를 눌렀을 때 판정 타입을 결정해주는 메소드</a:t>
            </a:r>
          </a:p>
          <a:p>
            <a:pPr lvl="1"/>
            <a:r>
              <a:rPr lang="en-US" altLang="ko-KR" sz="1200" dirty="0" err="1"/>
              <a:t>checkIsOut</a:t>
            </a:r>
            <a:r>
              <a:rPr lang="en-US" altLang="ko-KR" sz="1200" dirty="0"/>
              <a:t>( ) : </a:t>
            </a:r>
            <a:r>
              <a:rPr lang="ko-KR" altLang="ko-KR" sz="1200" dirty="0"/>
              <a:t>판정 범위에서 키를 했을 때의 판정을 해주는 메소드</a:t>
            </a:r>
            <a:endParaRPr lang="en-US" altLang="ko-KR" sz="1600" dirty="0"/>
          </a:p>
          <a:p>
            <a:r>
              <a:rPr lang="en-US" altLang="ko-KR" sz="1600" dirty="0"/>
              <a:t>KeyListener.java : </a:t>
            </a:r>
            <a:r>
              <a:rPr lang="ko-KR" altLang="en-US" sz="1600" dirty="0"/>
              <a:t>노트를 치기 위한 키 입력을 받는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gameInputList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게임에 관련된 입력이 저장되는 리스트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gameInputChecktable</a:t>
            </a:r>
            <a:r>
              <a:rPr lang="en-US" altLang="ko-KR" sz="1200" dirty="0"/>
              <a:t> : </a:t>
            </a:r>
            <a:r>
              <a:rPr lang="ko-KR" altLang="en-US" sz="1200" dirty="0"/>
              <a:t>입력이 저장된 리스트에 중복 저장 하지 않기 위한 리스트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inputList</a:t>
            </a:r>
            <a:r>
              <a:rPr lang="en-US" altLang="ko-KR" sz="1200" dirty="0"/>
              <a:t> : </a:t>
            </a:r>
            <a:r>
              <a:rPr lang="ko-KR" altLang="ko-KR" sz="1200" dirty="0"/>
              <a:t>입력된 키 값을 저장하는 리스트</a:t>
            </a:r>
            <a:endParaRPr lang="en-US" altLang="ko-KR" sz="1600" dirty="0"/>
          </a:p>
          <a:p>
            <a:r>
              <a:rPr lang="en-US" altLang="ko-KR" sz="1600" dirty="0"/>
              <a:t>SceneChanger.java : </a:t>
            </a:r>
            <a:r>
              <a:rPr lang="ko-KR" altLang="en-US" sz="1600" dirty="0"/>
              <a:t>화면을 전환하는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fadeIn</a:t>
            </a:r>
            <a:r>
              <a:rPr lang="en-US" altLang="ko-KR" sz="1200" dirty="0"/>
              <a:t>( ) : </a:t>
            </a:r>
            <a:r>
              <a:rPr lang="ko-KR" altLang="ko-KR" sz="1200" dirty="0" err="1"/>
              <a:t>페이드</a:t>
            </a:r>
            <a:r>
              <a:rPr lang="ko-KR" altLang="ko-KR" sz="1200" dirty="0"/>
              <a:t> 인 실행 메소드</a:t>
            </a:r>
          </a:p>
          <a:p>
            <a:pPr lvl="1"/>
            <a:r>
              <a:rPr lang="en-US" altLang="ko-KR" sz="1200" dirty="0" err="1"/>
              <a:t>fadeOut</a:t>
            </a:r>
            <a:r>
              <a:rPr lang="en-US" altLang="ko-KR" sz="1200" dirty="0"/>
              <a:t>( ) : </a:t>
            </a:r>
            <a:r>
              <a:rPr lang="ko-KR" altLang="ko-KR" sz="1200" dirty="0" err="1"/>
              <a:t>페이드</a:t>
            </a:r>
            <a:r>
              <a:rPr lang="ko-KR" altLang="ko-KR" sz="1200" dirty="0"/>
              <a:t> 아웃 및 하면 전환 메소드를 실행하는 메소드</a:t>
            </a:r>
          </a:p>
          <a:p>
            <a:pPr lvl="1"/>
            <a:r>
              <a:rPr lang="en-US" altLang="ko-KR" sz="1200" dirty="0" err="1"/>
              <a:t>loadGame</a:t>
            </a:r>
            <a:r>
              <a:rPr lang="en-US" altLang="ko-KR" sz="1200" dirty="0"/>
              <a:t>( ) : </a:t>
            </a:r>
            <a:r>
              <a:rPr lang="ko-KR" altLang="ko-KR" sz="1200" dirty="0"/>
              <a:t>게임 플레이 화면으로 전환하는 메소드</a:t>
            </a:r>
          </a:p>
          <a:p>
            <a:pPr lvl="1"/>
            <a:r>
              <a:rPr lang="en-US" altLang="ko-KR" sz="1200" dirty="0"/>
              <a:t>load( ) : </a:t>
            </a:r>
            <a:r>
              <a:rPr lang="ko-KR" altLang="ko-KR" sz="1200" dirty="0"/>
              <a:t>화면을 전환하는 메소든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627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72" y="2230404"/>
            <a:ext cx="9137254" cy="3743612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06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GameLoopController.java : </a:t>
            </a:r>
            <a:r>
              <a:rPr lang="ko-KR" altLang="ko-KR" sz="1600" dirty="0"/>
              <a:t>전체적인 컨트롤러를 불러와서 게임 화면을 총괄하는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gameloop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게임의 상태를 업데이트 해주고 그려주는 루프를 가진 변수</a:t>
            </a:r>
          </a:p>
          <a:p>
            <a:pPr lvl="1"/>
            <a:r>
              <a:rPr lang="en-US" altLang="ko-KR" sz="1200" dirty="0" err="1"/>
              <a:t>startNanoTime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게임이 시작된 시간</a:t>
            </a:r>
          </a:p>
          <a:p>
            <a:pPr lvl="1"/>
            <a:r>
              <a:rPr lang="en-US" altLang="ko-KR" sz="1200" dirty="0" err="1"/>
              <a:t>delayedTime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게임이 지연 될 시</a:t>
            </a:r>
            <a:r>
              <a:rPr lang="ko-KR" altLang="en-US" sz="1200" dirty="0"/>
              <a:t>간</a:t>
            </a:r>
            <a:endParaRPr lang="en-US" altLang="ko-KR" sz="1200" dirty="0"/>
          </a:p>
          <a:p>
            <a:r>
              <a:rPr lang="en-US" altLang="ko-KR" sz="1600" dirty="0"/>
              <a:t>NoteController.java : </a:t>
            </a:r>
            <a:r>
              <a:rPr lang="ko-KR" altLang="ko-KR" sz="1600" dirty="0"/>
              <a:t>노트가 나타날 시간을 불러와 알맞은 시간에 출</a:t>
            </a:r>
            <a:r>
              <a:rPr lang="ko-KR" altLang="en-US" sz="1600" dirty="0"/>
              <a:t>력하</a:t>
            </a:r>
            <a:r>
              <a:rPr lang="ko-KR" altLang="ko-KR" sz="1600" dirty="0"/>
              <a:t>는 명령을 내리는 클래스</a:t>
            </a:r>
            <a:endParaRPr lang="en-US" altLang="ko-KR" sz="1600" dirty="0"/>
          </a:p>
          <a:p>
            <a:pPr lvl="1"/>
            <a:r>
              <a:rPr lang="en-US" altLang="ko-KR" sz="1300" dirty="0"/>
              <a:t>notes : </a:t>
            </a:r>
            <a:r>
              <a:rPr lang="ko-KR" altLang="ko-KR" sz="1300" dirty="0"/>
              <a:t>노트들의 정보가 들어있는 큐</a:t>
            </a:r>
          </a:p>
          <a:p>
            <a:pPr lvl="1"/>
            <a:r>
              <a:rPr lang="en-US" altLang="ko-KR" sz="1300" dirty="0" err="1"/>
              <a:t>noteAmount</a:t>
            </a:r>
            <a:r>
              <a:rPr lang="en-US" altLang="ko-KR" sz="1300" dirty="0"/>
              <a:t> : </a:t>
            </a:r>
            <a:r>
              <a:rPr lang="ko-KR" altLang="ko-KR" sz="1300" dirty="0"/>
              <a:t>노트의 총 개수</a:t>
            </a:r>
          </a:p>
          <a:p>
            <a:pPr lvl="1"/>
            <a:r>
              <a:rPr lang="en-US" altLang="ko-KR" sz="1300" dirty="0" err="1"/>
              <a:t>notesOnScreen</a:t>
            </a:r>
            <a:r>
              <a:rPr lang="en-US" altLang="ko-KR" sz="1300" dirty="0"/>
              <a:t> : </a:t>
            </a:r>
            <a:r>
              <a:rPr lang="ko-KR" altLang="ko-KR" sz="1300" dirty="0"/>
              <a:t>화면에 나와 있는 노트 리스트</a:t>
            </a:r>
          </a:p>
          <a:p>
            <a:pPr lvl="1"/>
            <a:r>
              <a:rPr lang="en-US" altLang="ko-KR" sz="1300" dirty="0" err="1"/>
              <a:t>startTime</a:t>
            </a:r>
            <a:r>
              <a:rPr lang="en-US" altLang="ko-KR" sz="1300" dirty="0"/>
              <a:t> : </a:t>
            </a:r>
            <a:r>
              <a:rPr lang="ko-KR" altLang="ko-KR" sz="1300" dirty="0"/>
              <a:t>게임이 시작된 시간</a:t>
            </a:r>
          </a:p>
          <a:p>
            <a:pPr lvl="1"/>
            <a:r>
              <a:rPr lang="en-US" altLang="ko-KR" sz="1300" dirty="0" err="1"/>
              <a:t>addDrawableNote</a:t>
            </a:r>
            <a:r>
              <a:rPr lang="en-US" altLang="ko-KR" sz="1300" dirty="0"/>
              <a:t>( ) : </a:t>
            </a:r>
            <a:r>
              <a:rPr lang="ko-KR" altLang="ko-KR" sz="1300" dirty="0"/>
              <a:t>화면에 나와있을 노트를 추가하는 메소드</a:t>
            </a:r>
          </a:p>
          <a:p>
            <a:pPr lvl="1"/>
            <a:r>
              <a:rPr lang="en-US" altLang="ko-KR" sz="1300" dirty="0" err="1"/>
              <a:t>checkCollision</a:t>
            </a:r>
            <a:r>
              <a:rPr lang="en-US" altLang="ko-KR" sz="1300" dirty="0"/>
              <a:t>( ) : </a:t>
            </a:r>
            <a:r>
              <a:rPr lang="ko-KR" altLang="ko-KR" sz="1300" dirty="0"/>
              <a:t>노트 판정을 받아서 점수 및 콤보 에 변화를 주고 노트를 지우는</a:t>
            </a:r>
            <a:r>
              <a:rPr lang="en-US" altLang="ko-KR" sz="1300" dirty="0"/>
              <a:t> </a:t>
            </a:r>
            <a:r>
              <a:rPr lang="ko-KR" altLang="ko-KR" sz="1300" dirty="0"/>
              <a:t>메소드</a:t>
            </a:r>
          </a:p>
          <a:p>
            <a:pPr lvl="1"/>
            <a:r>
              <a:rPr lang="en-US" altLang="ko-KR" sz="1300" dirty="0" err="1"/>
              <a:t>deleteOutNotes</a:t>
            </a:r>
            <a:r>
              <a:rPr lang="en-US" altLang="ko-KR" sz="1300" dirty="0"/>
              <a:t>( ) : </a:t>
            </a:r>
            <a:r>
              <a:rPr lang="ko-KR" altLang="ko-KR" sz="1300" dirty="0"/>
              <a:t>놓친 노트를 화면에서 지우는 메소드</a:t>
            </a:r>
          </a:p>
          <a:p>
            <a:pPr lvl="1"/>
            <a:r>
              <a:rPr lang="en-US" altLang="ko-KR" sz="1300" dirty="0" err="1"/>
              <a:t>clearInput</a:t>
            </a:r>
            <a:r>
              <a:rPr lang="en-US" altLang="ko-KR" sz="1300" dirty="0"/>
              <a:t>( ) : </a:t>
            </a:r>
            <a:r>
              <a:rPr lang="ko-KR" altLang="ko-KR" sz="1300" dirty="0"/>
              <a:t>입력 받은 키 값을 지우는 메소드</a:t>
            </a:r>
          </a:p>
          <a:p>
            <a:pPr lvl="1"/>
            <a:r>
              <a:rPr lang="en-US" altLang="ko-KR" sz="1300" dirty="0"/>
              <a:t>update( ) : </a:t>
            </a:r>
            <a:r>
              <a:rPr lang="ko-KR" altLang="ko-KR" sz="1300" dirty="0"/>
              <a:t>노트에 대한 정보를 업데이트 하는 메소드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4825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ScoreController.java : </a:t>
            </a:r>
            <a:r>
              <a:rPr lang="ko-KR" altLang="ko-KR" sz="1600" dirty="0"/>
              <a:t>점수와 콤보 계산을 받아 업데이트</a:t>
            </a:r>
            <a:r>
              <a:rPr lang="en-US" altLang="ko-KR" sz="1600" dirty="0"/>
              <a:t> 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availableTypeForCombo</a:t>
            </a:r>
            <a:r>
              <a:rPr lang="en-US" altLang="ko-KR" sz="1200" dirty="0"/>
              <a:t> : </a:t>
            </a:r>
            <a:r>
              <a:rPr lang="ko-KR" altLang="ko-KR" sz="1200" dirty="0"/>
              <a:t>노트 판정 중 콤보가 계속되는 판정 목록</a:t>
            </a:r>
          </a:p>
          <a:p>
            <a:pPr lvl="1"/>
            <a:r>
              <a:rPr lang="en-US" altLang="ko-KR" sz="1200" dirty="0" err="1"/>
              <a:t>availableTypeForScore</a:t>
            </a:r>
            <a:r>
              <a:rPr lang="en-US" altLang="ko-KR" sz="1200" dirty="0"/>
              <a:t> : </a:t>
            </a:r>
            <a:r>
              <a:rPr lang="ko-KR" altLang="ko-KR" sz="1200" dirty="0"/>
              <a:t>노트 판정 중 점수가 추가되는 판정 목록</a:t>
            </a:r>
          </a:p>
          <a:p>
            <a:pPr lvl="1"/>
            <a:r>
              <a:rPr lang="en-US" altLang="ko-KR" sz="1200" dirty="0" err="1"/>
              <a:t>updateCombo</a:t>
            </a:r>
            <a:r>
              <a:rPr lang="en-US" altLang="ko-KR" sz="1200" dirty="0"/>
              <a:t>( ) : </a:t>
            </a:r>
            <a:r>
              <a:rPr lang="ko-KR" altLang="ko-KR" sz="1200" dirty="0"/>
              <a:t>콤보를 추가하거나 </a:t>
            </a:r>
            <a:r>
              <a:rPr lang="ko-KR" altLang="ko-KR" sz="1200" dirty="0" err="1"/>
              <a:t>리셋하는</a:t>
            </a:r>
            <a:r>
              <a:rPr lang="ko-KR" altLang="ko-KR" sz="1200" dirty="0"/>
              <a:t> 메소드</a:t>
            </a:r>
          </a:p>
          <a:p>
            <a:pPr lvl="1"/>
            <a:r>
              <a:rPr lang="en-US" altLang="ko-KR" sz="1200" dirty="0" err="1"/>
              <a:t>updateScore</a:t>
            </a:r>
            <a:r>
              <a:rPr lang="en-US" altLang="ko-KR" sz="1200" dirty="0"/>
              <a:t>( ) : </a:t>
            </a:r>
            <a:r>
              <a:rPr lang="ko-KR" altLang="ko-KR" sz="1200" dirty="0"/>
              <a:t>점수를 추가하는 메소드</a:t>
            </a:r>
          </a:p>
          <a:p>
            <a:pPr lvl="1"/>
            <a:r>
              <a:rPr lang="en-US" altLang="ko-KR" sz="1200" dirty="0"/>
              <a:t>update( ) : </a:t>
            </a:r>
            <a:r>
              <a:rPr lang="ko-KR" altLang="ko-KR" sz="1200" dirty="0"/>
              <a:t>콤보와 점수를 업데이트 하는 메소드</a:t>
            </a:r>
          </a:p>
        </p:txBody>
      </p:sp>
    </p:spTree>
    <p:extLst>
      <p:ext uri="{BB962C8B-B14F-4D97-AF65-F5344CB8AC3E}">
        <p14:creationId xmlns:p14="http://schemas.microsoft.com/office/powerpoint/2010/main" val="99350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12" y="1856495"/>
            <a:ext cx="7191974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2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MainController.java : </a:t>
            </a:r>
            <a:r>
              <a:rPr lang="ko-KR" altLang="ko-KR" sz="1600" dirty="0"/>
              <a:t>메인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/>
              <a:t>Songs : </a:t>
            </a:r>
            <a:r>
              <a:rPr lang="ko-KR" altLang="ko-KR" sz="1200" dirty="0"/>
              <a:t>곡 목록 버튼</a:t>
            </a:r>
          </a:p>
          <a:p>
            <a:pPr lvl="1"/>
            <a:r>
              <a:rPr lang="en-US" altLang="ko-KR" sz="1200" dirty="0"/>
              <a:t>Option : </a:t>
            </a:r>
            <a:r>
              <a:rPr lang="ko-KR" altLang="ko-KR" sz="1200" dirty="0"/>
              <a:t>설정 버튼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SongPressed</a:t>
            </a:r>
            <a:r>
              <a:rPr lang="en-US" altLang="ko-KR" sz="1200" dirty="0"/>
              <a:t>( ) : </a:t>
            </a:r>
            <a:r>
              <a:rPr lang="ko-KR" altLang="ko-KR" sz="1200" dirty="0"/>
              <a:t>곡 목록 버튼을 눌렀을 때 곡 목록 화면으로 넘어가는 메소드</a:t>
            </a:r>
          </a:p>
          <a:p>
            <a:pPr lvl="1"/>
            <a:r>
              <a:rPr lang="en-US" altLang="ko-KR" sz="1200" dirty="0" err="1"/>
              <a:t>OptionPressed</a:t>
            </a:r>
            <a:r>
              <a:rPr lang="en-US" altLang="ko-KR" sz="1200" dirty="0"/>
              <a:t>( ) : </a:t>
            </a:r>
            <a:r>
              <a:rPr lang="ko-KR" altLang="ko-KR" sz="1200" dirty="0"/>
              <a:t>설정 버튼을 눌렀을 때 설정 화면으로 넘어가는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OptionController.java : </a:t>
            </a:r>
            <a:r>
              <a:rPr lang="ko-KR" altLang="en-US" sz="1600" dirty="0"/>
              <a:t>설정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300" dirty="0" err="1"/>
              <a:t>VolumeSlide</a:t>
            </a:r>
            <a:r>
              <a:rPr lang="en-US" altLang="ko-KR" sz="1300" dirty="0"/>
              <a:t> : </a:t>
            </a:r>
            <a:r>
              <a:rPr lang="ko-KR" altLang="ko-KR" sz="1300" dirty="0"/>
              <a:t>음량을 조절하는 슬라이더</a:t>
            </a:r>
          </a:p>
          <a:p>
            <a:pPr lvl="1"/>
            <a:r>
              <a:rPr lang="en-US" altLang="ko-KR" sz="1300" dirty="0" err="1"/>
              <a:t>SyncSlide</a:t>
            </a:r>
            <a:r>
              <a:rPr lang="en-US" altLang="ko-KR" sz="1300" dirty="0"/>
              <a:t> : </a:t>
            </a:r>
            <a:r>
              <a:rPr lang="ko-KR" altLang="ko-KR" sz="1300" dirty="0"/>
              <a:t>노트가 내려올 타이밍을 조절하는 슬라이더</a:t>
            </a:r>
          </a:p>
          <a:p>
            <a:pPr lvl="1"/>
            <a:r>
              <a:rPr lang="en-US" altLang="ko-KR" sz="1300" dirty="0" err="1"/>
              <a:t>SpeedSlide</a:t>
            </a:r>
            <a:r>
              <a:rPr lang="en-US" altLang="ko-KR" sz="1300" dirty="0"/>
              <a:t> : </a:t>
            </a:r>
            <a:r>
              <a:rPr lang="ko-KR" altLang="ko-KR" sz="1300" dirty="0"/>
              <a:t>노트의 속도를 조절하는 슬라이더</a:t>
            </a:r>
          </a:p>
          <a:p>
            <a:pPr lvl="1"/>
            <a:r>
              <a:rPr lang="en-US" altLang="ko-KR" sz="1300" dirty="0" err="1"/>
              <a:t>VolumeValue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음량을 보여주는 변수</a:t>
            </a:r>
          </a:p>
          <a:p>
            <a:pPr lvl="1"/>
            <a:r>
              <a:rPr lang="en-US" altLang="ko-KR" sz="1300" dirty="0" err="1"/>
              <a:t>SyncValue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노트의 타이밍을 보여주는 변수</a:t>
            </a:r>
          </a:p>
          <a:p>
            <a:pPr lvl="1"/>
            <a:r>
              <a:rPr lang="en-US" altLang="ko-KR" sz="1300" dirty="0" err="1"/>
              <a:t>SpeedValue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노트의 속도를 보여주는 변수</a:t>
            </a:r>
          </a:p>
          <a:p>
            <a:pPr lvl="1"/>
            <a:r>
              <a:rPr lang="en-US" altLang="ko-KR" sz="1300" dirty="0" err="1"/>
              <a:t>BacktoMain</a:t>
            </a:r>
            <a:r>
              <a:rPr lang="en-US" altLang="ko-KR" sz="1300" dirty="0"/>
              <a:t> : </a:t>
            </a:r>
            <a:r>
              <a:rPr lang="ko-KR" altLang="ko-KR" sz="1300" dirty="0"/>
              <a:t>초기 화면으로 돌아가는 버튼</a:t>
            </a:r>
            <a:endParaRPr lang="en-US" altLang="ko-KR" sz="1300" dirty="0"/>
          </a:p>
          <a:p>
            <a:pPr lvl="1"/>
            <a:r>
              <a:rPr lang="en-US" altLang="ko-KR" sz="1300" dirty="0" err="1"/>
              <a:t>BackToMain</a:t>
            </a:r>
            <a:r>
              <a:rPr lang="en-US" altLang="ko-KR" sz="1300" dirty="0"/>
              <a:t>( ) : </a:t>
            </a:r>
            <a:r>
              <a:rPr lang="ko-KR" altLang="ko-KR" sz="1300" dirty="0"/>
              <a:t>초기 화면으로 돌아가는 메소드</a:t>
            </a:r>
          </a:p>
          <a:p>
            <a:pPr lvl="1"/>
            <a:r>
              <a:rPr lang="en-US" altLang="ko-KR" sz="1300" dirty="0"/>
              <a:t>changed( ) : </a:t>
            </a:r>
            <a:r>
              <a:rPr lang="ko-KR" altLang="ko-KR" sz="1300" dirty="0"/>
              <a:t>슬라이더를 이용해 변경된 설정 값을 변수에 저장하는 메소드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54029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ResultController.java :</a:t>
            </a:r>
            <a:r>
              <a:rPr lang="ko-KR" altLang="ko-KR" sz="1600" dirty="0"/>
              <a:t> </a:t>
            </a:r>
            <a:r>
              <a:rPr lang="ko-KR" altLang="en-US" sz="1600" dirty="0"/>
              <a:t>결과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BackToMain</a:t>
            </a:r>
            <a:r>
              <a:rPr lang="en-US" altLang="ko-KR" sz="1200" dirty="0"/>
              <a:t>( ) : </a:t>
            </a:r>
            <a:r>
              <a:rPr lang="ko-KR" altLang="ko-KR" sz="1200" dirty="0"/>
              <a:t>초기 화면으로 돌아가는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scoreValue</a:t>
            </a:r>
            <a:r>
              <a:rPr lang="en-US" altLang="ko-KR" sz="1200" dirty="0"/>
              <a:t>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maxComboValue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perfectHitValue</a:t>
            </a:r>
            <a:r>
              <a:rPr lang="en-US" altLang="ko-KR" sz="1200" dirty="0"/>
              <a:t> : </a:t>
            </a:r>
            <a:r>
              <a:rPr lang="ko-KR" altLang="en-US" sz="1200" dirty="0"/>
              <a:t>퍼펙트 판정을 받은 횟수</a:t>
            </a:r>
            <a:r>
              <a:rPr lang="en-US" altLang="ko-KR" sz="1200" dirty="0"/>
              <a:t>;</a:t>
            </a:r>
          </a:p>
          <a:p>
            <a:r>
              <a:rPr lang="en-US" altLang="ko-KR" sz="1600" dirty="0"/>
              <a:t>SongListController.java :</a:t>
            </a:r>
            <a:r>
              <a:rPr lang="ko-KR" altLang="ko-KR" sz="1600" dirty="0"/>
              <a:t> </a:t>
            </a:r>
            <a:r>
              <a:rPr lang="ko-KR" altLang="en-US" sz="1600" dirty="0"/>
              <a:t>곡 선택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/>
              <a:t>Song : </a:t>
            </a:r>
            <a:r>
              <a:rPr lang="ko-KR" altLang="ko-KR" sz="1200" dirty="0"/>
              <a:t>노래 실행 버튼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SelectSong</a:t>
            </a:r>
            <a:r>
              <a:rPr lang="en-US" altLang="ko-KR" sz="1200" dirty="0"/>
              <a:t>( ) : </a:t>
            </a:r>
            <a:r>
              <a:rPr lang="ko-KR" altLang="ko-KR" sz="1200" dirty="0"/>
              <a:t>게임을 플레이 하는 메소드</a:t>
            </a:r>
          </a:p>
          <a:p>
            <a:pPr lvl="1"/>
            <a:r>
              <a:rPr lang="en-US" altLang="ko-KR" sz="1200" dirty="0" err="1"/>
              <a:t>BackToMain</a:t>
            </a:r>
            <a:r>
              <a:rPr lang="en-US" altLang="ko-KR" sz="1200" dirty="0"/>
              <a:t>( ) : </a:t>
            </a:r>
            <a:r>
              <a:rPr lang="ko-KR" altLang="ko-KR" sz="1200" dirty="0"/>
              <a:t>초기 화면으로 돌아가는 메소드</a:t>
            </a:r>
          </a:p>
        </p:txBody>
      </p:sp>
    </p:spTree>
    <p:extLst>
      <p:ext uri="{BB962C8B-B14F-4D97-AF65-F5344CB8AC3E}">
        <p14:creationId xmlns:p14="http://schemas.microsoft.com/office/powerpoint/2010/main" val="420097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예외처리 항목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014"/>
            <a:ext cx="10515600" cy="5082949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FileloadException</a:t>
            </a:r>
            <a:endParaRPr lang="en-US" altLang="ko-KR" sz="2000" dirty="0"/>
          </a:p>
          <a:p>
            <a:pPr lvl="1"/>
            <a:r>
              <a:rPr lang="ko-KR" altLang="en-US" sz="1500" dirty="0"/>
              <a:t>파일을 불러올 수 없을 때 처리 </a:t>
            </a:r>
            <a:r>
              <a:rPr lang="en-US" altLang="ko-KR" sz="1500" dirty="0"/>
              <a:t>(Model_reader_NoteReader.java)</a:t>
            </a:r>
          </a:p>
          <a:p>
            <a:pPr lvl="1"/>
            <a:endParaRPr lang="en-US" altLang="ko-KR" sz="1200" dirty="0"/>
          </a:p>
          <a:p>
            <a:r>
              <a:rPr lang="en-US" altLang="ko-KR" sz="2000" dirty="0" err="1"/>
              <a:t>IOException</a:t>
            </a:r>
            <a:endParaRPr lang="en-US" altLang="ko-KR" sz="2000" dirty="0"/>
          </a:p>
          <a:p>
            <a:pPr lvl="1"/>
            <a:r>
              <a:rPr lang="en-US" altLang="ko-KR" sz="1500" dirty="0" err="1"/>
              <a:t>fxml</a:t>
            </a:r>
            <a:r>
              <a:rPr lang="en-US" altLang="ko-KR" sz="1500" dirty="0"/>
              <a:t> </a:t>
            </a:r>
            <a:r>
              <a:rPr lang="ko-KR" altLang="en-US" sz="1500" dirty="0"/>
              <a:t>파일을 읽을 수 없을 때 처리 </a:t>
            </a:r>
            <a:r>
              <a:rPr lang="en-US" altLang="ko-KR" sz="1500" dirty="0"/>
              <a:t>(Controller_eventProcessor_SceneChanger.java)</a:t>
            </a:r>
          </a:p>
          <a:p>
            <a:pPr lvl="1"/>
            <a:r>
              <a:rPr lang="ko-KR" altLang="en-US" sz="1500" dirty="0"/>
              <a:t>화면 전환을 하지 못 할 때 처리 </a:t>
            </a:r>
            <a:r>
              <a:rPr lang="en-US" altLang="ko-KR" sz="1500" dirty="0"/>
              <a:t>(Controller_eventProcessor_SceneChanger.java)</a:t>
            </a:r>
          </a:p>
          <a:p>
            <a:pPr lvl="1"/>
            <a:r>
              <a:rPr lang="ko-KR" altLang="en-US" sz="1500" dirty="0"/>
              <a:t>점수 및 콤보를 업데이트 하지 못 할 때 처리 </a:t>
            </a:r>
            <a:r>
              <a:rPr lang="en-US" altLang="ko-KR" sz="1500" dirty="0"/>
              <a:t>(Controller_gameController_ScoreController.java)</a:t>
            </a:r>
          </a:p>
          <a:p>
            <a:pPr lvl="1"/>
            <a:r>
              <a:rPr lang="ko-KR" altLang="en-US" sz="1500" dirty="0"/>
              <a:t>메인 화면을 돌아가지 못 할 때 처리 </a:t>
            </a:r>
            <a:r>
              <a:rPr lang="en-US" altLang="ko-KR" sz="1500" dirty="0"/>
              <a:t>(Controller_sceneController_OptionController.java, Controller_sceneController_SongListController.java)</a:t>
            </a:r>
          </a:p>
          <a:p>
            <a:pPr lvl="1"/>
            <a:r>
              <a:rPr lang="ko-KR" altLang="en-US" sz="1500" dirty="0"/>
              <a:t>설정 값을 덮어쓰지 못 할 때 처리 </a:t>
            </a:r>
            <a:r>
              <a:rPr lang="en-US" altLang="ko-KR" sz="1500" dirty="0"/>
              <a:t>(Model_reader_ScoreReader.java, Model_reader_SettingReader.java, Model_reader_SongValueReader.java)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Exception</a:t>
            </a:r>
          </a:p>
          <a:p>
            <a:pPr lvl="1"/>
            <a:r>
              <a:rPr lang="ko-KR" altLang="en-US" sz="1500" dirty="0"/>
              <a:t>파일을 불러오거나 정보를 읽지 못 할 </a:t>
            </a:r>
            <a:r>
              <a:rPr lang="ko-KR" altLang="en-US" sz="1500"/>
              <a:t>때 처리 </a:t>
            </a:r>
            <a:r>
              <a:rPr lang="en-US" altLang="ko-KR" sz="1500" dirty="0"/>
              <a:t>(Model_reader_ScoreReader.java, Model_reader_SettingReader.java, </a:t>
            </a:r>
          </a:p>
          <a:p>
            <a:pPr marL="457200" lvl="1" indent="0">
              <a:buNone/>
            </a:pPr>
            <a:r>
              <a:rPr lang="en-US" altLang="ko-KR" sz="1500" dirty="0"/>
              <a:t>        Model_reader_SongValueReader.java)</a:t>
            </a:r>
          </a:p>
        </p:txBody>
      </p:sp>
    </p:spTree>
    <p:extLst>
      <p:ext uri="{BB962C8B-B14F-4D97-AF65-F5344CB8AC3E}">
        <p14:creationId xmlns:p14="http://schemas.microsoft.com/office/powerpoint/2010/main" val="332253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역할 분담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013"/>
            <a:ext cx="10515600" cy="5082949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김재훈</a:t>
            </a:r>
            <a:endParaRPr lang="en-US" altLang="ko-KR" sz="3500" dirty="0"/>
          </a:p>
          <a:p>
            <a:pPr lvl="1"/>
            <a:r>
              <a:rPr lang="ko-KR" altLang="en-US" sz="2500" dirty="0"/>
              <a:t>게임 화면 구성</a:t>
            </a:r>
            <a:endParaRPr lang="en-US" altLang="ko-KR" sz="2500" dirty="0"/>
          </a:p>
          <a:p>
            <a:pPr lvl="1"/>
            <a:r>
              <a:rPr lang="ko-KR" altLang="en-US" sz="2500" dirty="0"/>
              <a:t>노트 움직임 구현</a:t>
            </a:r>
            <a:endParaRPr lang="en-US" altLang="ko-KR" sz="2500" dirty="0"/>
          </a:p>
          <a:p>
            <a:pPr lvl="1"/>
            <a:r>
              <a:rPr lang="ko-KR" altLang="en-US" sz="2500" dirty="0"/>
              <a:t>콤보 이펙트</a:t>
            </a:r>
            <a:r>
              <a:rPr lang="en-US" altLang="ko-KR" sz="2500" dirty="0"/>
              <a:t>, </a:t>
            </a:r>
            <a:r>
              <a:rPr lang="ko-KR" altLang="en-US" sz="2500" dirty="0"/>
              <a:t>노트 이펙트 구현</a:t>
            </a:r>
            <a:endParaRPr lang="en-US" altLang="ko-KR" sz="2500" dirty="0"/>
          </a:p>
          <a:p>
            <a:pPr lvl="1"/>
            <a:r>
              <a:rPr lang="ko-KR" altLang="en-US" sz="2500" dirty="0"/>
              <a:t>코드 분리 및 정리</a:t>
            </a:r>
            <a:endParaRPr lang="en-US" altLang="ko-KR" sz="2500" dirty="0"/>
          </a:p>
          <a:p>
            <a:r>
              <a:rPr lang="ko-KR" altLang="en-US" sz="3500" dirty="0"/>
              <a:t>최성환</a:t>
            </a:r>
            <a:endParaRPr lang="en-US" altLang="ko-KR" sz="3500" dirty="0"/>
          </a:p>
          <a:p>
            <a:pPr lvl="1"/>
            <a:r>
              <a:rPr lang="ko-KR" altLang="en-US" sz="2500" dirty="0"/>
              <a:t>각 화면 제작</a:t>
            </a:r>
            <a:endParaRPr lang="en-US" altLang="ko-KR" sz="2500" dirty="0"/>
          </a:p>
          <a:p>
            <a:pPr lvl="1"/>
            <a:r>
              <a:rPr lang="ko-KR" altLang="en-US" sz="2500" dirty="0"/>
              <a:t>설정 기능 구현</a:t>
            </a:r>
            <a:endParaRPr lang="en-US" altLang="ko-KR" sz="2500" dirty="0"/>
          </a:p>
          <a:p>
            <a:pPr lvl="1"/>
            <a:r>
              <a:rPr lang="ko-KR" altLang="en-US" sz="2500" dirty="0"/>
              <a:t>보고서 작성</a:t>
            </a:r>
            <a:endParaRPr lang="ko-KR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34533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1)</a:t>
            </a:r>
            <a:r>
              <a:rPr lang="ko-KR" altLang="en-US" dirty="0"/>
              <a:t>게임 내에서 중요하게 쓰이는 옵션값</a:t>
            </a:r>
            <a:r>
              <a:rPr lang="en-US" altLang="ko-KR" dirty="0"/>
              <a:t>(</a:t>
            </a:r>
            <a:r>
              <a:rPr lang="ko-KR" altLang="en-US" dirty="0"/>
              <a:t>볼륨</a:t>
            </a:r>
            <a:r>
              <a:rPr lang="en-US" altLang="ko-KR" dirty="0"/>
              <a:t>, </a:t>
            </a:r>
            <a:r>
              <a:rPr lang="ko-KR" altLang="en-US" dirty="0"/>
              <a:t>싱크</a:t>
            </a:r>
            <a:r>
              <a:rPr lang="en-US" altLang="ko-KR" dirty="0"/>
              <a:t>, </a:t>
            </a:r>
            <a:r>
              <a:rPr lang="ko-KR" altLang="en-US" dirty="0"/>
              <a:t>노트 스피드 등</a:t>
            </a:r>
            <a:r>
              <a:rPr lang="en-US" altLang="ko-KR" dirty="0"/>
              <a:t>)</a:t>
            </a:r>
            <a:r>
              <a:rPr lang="ko-KR" altLang="en-US" dirty="0"/>
              <a:t>을 자유로이 수정하고</a:t>
            </a:r>
            <a:r>
              <a:rPr lang="en-US" altLang="ko-KR" dirty="0"/>
              <a:t>, </a:t>
            </a:r>
            <a:r>
              <a:rPr lang="ko-KR" altLang="en-US" dirty="0"/>
              <a:t>저장하는 기능</a:t>
            </a:r>
          </a:p>
        </p:txBody>
      </p:sp>
    </p:spTree>
    <p:extLst>
      <p:ext uri="{BB962C8B-B14F-4D97-AF65-F5344CB8AC3E}">
        <p14:creationId xmlns:p14="http://schemas.microsoft.com/office/powerpoint/2010/main" val="22394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ko-KR" altLang="en-US" dirty="0"/>
              <a:t>노트가 일직선으로 내려오는 것이 아닌</a:t>
            </a:r>
            <a:r>
              <a:rPr lang="en-US" altLang="ko-KR" dirty="0"/>
              <a:t>, </a:t>
            </a:r>
            <a:r>
              <a:rPr lang="ko-KR" altLang="en-US" dirty="0"/>
              <a:t>점점 커지며 입체적으로 다가오는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2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65" y="2105195"/>
            <a:ext cx="6751030" cy="4050618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ko-KR" altLang="en-US" dirty="0"/>
              <a:t>지정된 형식의 노트파일을 읽어 그대로 화면에 출력해주는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010065-43C7-4846-925A-D7728EB0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32" y="1669827"/>
            <a:ext cx="1747065" cy="48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ko-KR" altLang="en-US" dirty="0"/>
              <a:t>판정에</a:t>
            </a:r>
            <a:r>
              <a:rPr lang="en-US" altLang="ko-KR" dirty="0"/>
              <a:t> </a:t>
            </a:r>
            <a:r>
              <a:rPr lang="ko-KR" altLang="en-US" dirty="0"/>
              <a:t>따라 다른 색의 이펙트가 나오는 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88D85C-4585-4325-9B54-AF5F58B53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40" y="1825625"/>
            <a:ext cx="7288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ko-KR" altLang="en-US" dirty="0"/>
              <a:t>판정과 콤보에 따른 점수 측정 및 최고점수 저장 기능</a:t>
            </a:r>
          </a:p>
        </p:txBody>
      </p:sp>
    </p:spTree>
    <p:extLst>
      <p:ext uri="{BB962C8B-B14F-4D97-AF65-F5344CB8AC3E}">
        <p14:creationId xmlns:p14="http://schemas.microsoft.com/office/powerpoint/2010/main" val="223020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1)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428862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2606321"/>
            <a:ext cx="10104311" cy="2991779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4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1504</Words>
  <Application>Microsoft Office PowerPoint</Application>
  <PresentationFormat>와이드스크린</PresentationFormat>
  <Paragraphs>216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프로그래밍 설계 방법론 프로젝트 리듬게임</vt:lpstr>
      <vt:lpstr>목차</vt:lpstr>
      <vt:lpstr>1. 구현된 기능</vt:lpstr>
      <vt:lpstr>1. 구현된 기능</vt:lpstr>
      <vt:lpstr>1. 구현된 기능</vt:lpstr>
      <vt:lpstr>1. 구현된 기능</vt:lpstr>
      <vt:lpstr>1. 구현된 기능</vt:lpstr>
      <vt:lpstr>2. 코드 설명-클래스 구조도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3. 예외처리 항목</vt:lpstr>
      <vt:lpstr>4.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김재훈</dc:creator>
  <cp:lastModifiedBy>Choi SeongHwan</cp:lastModifiedBy>
  <cp:revision>176</cp:revision>
  <dcterms:created xsi:type="dcterms:W3CDTF">2018-12-16T07:54:56Z</dcterms:created>
  <dcterms:modified xsi:type="dcterms:W3CDTF">2018-12-16T14:12:21Z</dcterms:modified>
</cp:coreProperties>
</file>