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1" r:id="rId5"/>
    <p:sldId id="273" r:id="rId6"/>
    <p:sldId id="274" r:id="rId7"/>
    <p:sldId id="272" r:id="rId8"/>
    <p:sldId id="259" r:id="rId9"/>
    <p:sldId id="275" r:id="rId10"/>
    <p:sldId id="276" r:id="rId11"/>
    <p:sldId id="268" r:id="rId12"/>
    <p:sldId id="283" r:id="rId13"/>
    <p:sldId id="269" r:id="rId14"/>
    <p:sldId id="277" r:id="rId15"/>
    <p:sldId id="278" r:id="rId16"/>
    <p:sldId id="282" r:id="rId17"/>
    <p:sldId id="284" r:id="rId18"/>
    <p:sldId id="285" r:id="rId19"/>
    <p:sldId id="286" r:id="rId20"/>
    <p:sldId id="287" r:id="rId21"/>
    <p:sldId id="289" r:id="rId22"/>
    <p:sldId id="290" r:id="rId23"/>
    <p:sldId id="291" r:id="rId24"/>
    <p:sldId id="292" r:id="rId25"/>
    <p:sldId id="294" r:id="rId26"/>
    <p:sldId id="293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7" autoAdjust="0"/>
    <p:restoredTop sz="94693" autoAdjust="0"/>
  </p:normalViewPr>
  <p:slideViewPr>
    <p:cSldViewPr snapToGrid="0">
      <p:cViewPr varScale="1">
        <p:scale>
          <a:sx n="85" d="100"/>
          <a:sy n="85" d="100"/>
        </p:scale>
        <p:origin x="282" y="90"/>
      </p:cViewPr>
      <p:guideLst/>
    </p:cSldViewPr>
  </p:slideViewPr>
  <p:outlineViewPr>
    <p:cViewPr>
      <p:scale>
        <a:sx n="33" d="100"/>
        <a:sy n="33" d="100"/>
      </p:scale>
      <p:origin x="0" y="-61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C974D1-4EF4-401F-B1AD-E72937F26B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D226E4D-5825-4558-9F02-28F3C47669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6E227F-AE67-4726-9F5F-34FEFD3DF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9C196-FEF7-4B24-A6C1-2F4BD119CC98}" type="datetimeFigureOut">
              <a:rPr lang="ko-KR" altLang="en-US" smtClean="0"/>
              <a:t>2018-12-16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4F37D4-082C-4D22-97AA-E509637DE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A7A9FB-7B3F-47F9-894C-72CB0EE8B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09ABE-8E17-4203-93FC-BFDF440036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6208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27C982-C0DB-4E79-A259-3A252783C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6F8BEBF-5997-4914-8587-AB750C45A9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87E397-EC6A-40E4-85E1-4C2D9A89E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9C196-FEF7-4B24-A6C1-2F4BD119CC98}" type="datetimeFigureOut">
              <a:rPr lang="ko-KR" altLang="en-US" smtClean="0"/>
              <a:t>2018-12-16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389CDA-3A8E-4410-86B8-87E8F999C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2E6298-BB0B-481C-B93C-4ED64FDA1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09ABE-8E17-4203-93FC-BFDF440036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1269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2F57D42-D84C-4F35-9FE9-018C2316D4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4C35DEB-2A24-4D35-BA82-F5A5E55B02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C27E76-7622-4AC4-A258-D55821180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9C196-FEF7-4B24-A6C1-2F4BD119CC98}" type="datetimeFigureOut">
              <a:rPr lang="ko-KR" altLang="en-US" smtClean="0"/>
              <a:t>2018-12-16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3634CA-24F9-47CA-A82C-C1D8FE07D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9548A0-734B-40C3-B638-5FFE9654B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09ABE-8E17-4203-93FC-BFDF440036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737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131BCA-2890-4281-ADD2-5CD2E3FC4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B482CD-1D2A-4A12-BF17-09FD9F5E50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1AB1A5-E227-468F-9B3F-403E3FC76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9C196-FEF7-4B24-A6C1-2F4BD119CC98}" type="datetimeFigureOut">
              <a:rPr lang="ko-KR" altLang="en-US" smtClean="0"/>
              <a:t>2018-12-16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F8BC6F-321E-4493-ACDC-9A49A99DB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2EE3DD-2B2F-44E3-B062-2C501E1C9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09ABE-8E17-4203-93FC-BFDF440036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4707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E39360-E834-45FA-BF43-C1F42EEB0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554654-9473-45FD-89B3-69E5D5A2EE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CB6E32-1FCF-4E4F-9196-4B190CCCF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9C196-FEF7-4B24-A6C1-2F4BD119CC98}" type="datetimeFigureOut">
              <a:rPr lang="ko-KR" altLang="en-US" smtClean="0"/>
              <a:t>2018-12-16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AC343B-41EC-4DE3-A444-C3FBB7AD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CF97EA-B551-44B6-A706-F9659723D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09ABE-8E17-4203-93FC-BFDF440036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515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EAACCD-057F-4C69-8505-6686A5769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FD926D-905A-40AE-8049-E2E6F2DF78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BDE4A11-5EA0-42C9-99FE-3084A6C1DF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B23685-7274-425E-A31A-FF9E633C4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9C196-FEF7-4B24-A6C1-2F4BD119CC98}" type="datetimeFigureOut">
              <a:rPr lang="ko-KR" altLang="en-US" smtClean="0"/>
              <a:t>2018-12-16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E5FEB60-517D-4005-8290-8CEBCC676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155B177-7FCB-47FF-B33F-A4AEF1515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09ABE-8E17-4203-93FC-BFDF440036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6204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48FC9F-0296-4799-8461-B1C5D123B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F8F70D-4C09-4EF3-985E-0F8C72399A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EE37E81-14DA-4196-B63C-2C11835027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7A08CD5-6E50-443B-A565-9322306344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C6DD85A-2BEE-4143-B06A-123ED589DB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C2FFC2F-B607-4FC1-8A02-434346E31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9C196-FEF7-4B24-A6C1-2F4BD119CC98}" type="datetimeFigureOut">
              <a:rPr lang="ko-KR" altLang="en-US" smtClean="0"/>
              <a:t>2018-12-16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9111FC7-34FC-4A4B-B533-8CB25B591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E5DC5D6-339D-4C96-B930-0A9473F54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09ABE-8E17-4203-93FC-BFDF440036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580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231B77-783A-4D46-9948-F89428D5C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DC697A3-FBE5-4382-8718-A4CE65CFF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9C196-FEF7-4B24-A6C1-2F4BD119CC98}" type="datetimeFigureOut">
              <a:rPr lang="ko-KR" altLang="en-US" smtClean="0"/>
              <a:t>2018-12-16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94B15CE-79E2-4621-A299-AC9B4669C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7F431E5-0831-47A2-A3F8-878BEE0B5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09ABE-8E17-4203-93FC-BFDF440036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9767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0F60F24-DC97-464F-8A9F-50E7A4AA8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9C196-FEF7-4B24-A6C1-2F4BD119CC98}" type="datetimeFigureOut">
              <a:rPr lang="ko-KR" altLang="en-US" smtClean="0"/>
              <a:t>2018-12-16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0A232C-5559-43CF-A540-8226662B3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2682E9A-4D4D-4B91-8AE8-AACF5D54E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09ABE-8E17-4203-93FC-BFDF440036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792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775703-86D7-43E2-80F3-1DCC4AE3D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7B157B-C6DE-4C5D-9258-50013729D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EDD7AB7-A54B-49F6-A7C6-604B6AB69B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45AD39-42F0-4311-9947-0012D5069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9C196-FEF7-4B24-A6C1-2F4BD119CC98}" type="datetimeFigureOut">
              <a:rPr lang="ko-KR" altLang="en-US" smtClean="0"/>
              <a:t>2018-12-16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0C3BD-F8C1-4A79-AECC-E61B4DE0C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9D3CA9-95C7-4130-A70C-AB1F8323C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09ABE-8E17-4203-93FC-BFDF440036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5204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9A2EB7-353E-4A0F-8760-F0EC2A871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4F0C3B2-EAC1-4137-9396-47B5373B99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2F6ECC1-2B92-4D26-96C9-22A94F011C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D39FAE-0DE7-4BD2-A9C6-60C097D11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9C196-FEF7-4B24-A6C1-2F4BD119CC98}" type="datetimeFigureOut">
              <a:rPr lang="ko-KR" altLang="en-US" smtClean="0"/>
              <a:t>2018-12-16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66118F-B1A3-4AF8-9E0D-E3E32C353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A4AADC-8E93-4E7B-8E4E-CB47258B1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09ABE-8E17-4203-93FC-BFDF440036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989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0CEEEFF-AC0F-4697-BE62-3AD5295AE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77FC23-F49F-40A8-BC62-C1E8217F9D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1A2EE6-9065-443E-9F52-E5300594DB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89C196-FEF7-4B24-A6C1-2F4BD119CC98}" type="datetimeFigureOut">
              <a:rPr lang="ko-KR" altLang="en-US" smtClean="0"/>
              <a:t>2018-12-16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4028A9-4398-41CE-BB88-A4349C8DC5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59FF03-BA59-4DF4-B075-2DE3CE8A02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B09ABE-8E17-4203-93FC-BFDF440036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1219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F0EC18-B1D3-4390-95DF-CE4F96F6AF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프로그래밍 설계 방법론</a:t>
            </a:r>
            <a:br>
              <a:rPr lang="en-US" altLang="ko-KR" dirty="0"/>
            </a:br>
            <a:r>
              <a:rPr lang="ko-KR" altLang="en-US" dirty="0"/>
              <a:t>프로젝트 리듬게임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B5E7EC0-1587-47C6-BF23-102FBD9F95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!</a:t>
            </a:r>
            <a:r>
              <a:rPr lang="en-US" altLang="ko-KR" dirty="0" err="1"/>
              <a:t>Deemo</a:t>
            </a:r>
            <a:endParaRPr lang="en-US" altLang="ko-KR" dirty="0"/>
          </a:p>
          <a:p>
            <a:pPr algn="r"/>
            <a:r>
              <a:rPr lang="ko-KR" altLang="en-US" dirty="0"/>
              <a:t>팀 </a:t>
            </a:r>
            <a:r>
              <a:rPr lang="en-US" altLang="ko-KR" dirty="0"/>
              <a:t>monorail</a:t>
            </a:r>
          </a:p>
          <a:p>
            <a:pPr algn="r"/>
            <a:r>
              <a:rPr lang="en-US" altLang="ko-KR" dirty="0"/>
              <a:t>2018044457</a:t>
            </a:r>
            <a:r>
              <a:rPr lang="ko-KR" altLang="en-US" dirty="0"/>
              <a:t>김재훈</a:t>
            </a:r>
            <a:endParaRPr lang="en-US" altLang="ko-KR" dirty="0"/>
          </a:p>
          <a:p>
            <a:pPr algn="r"/>
            <a:r>
              <a:rPr lang="en-US" altLang="ko-KR" dirty="0"/>
              <a:t>2018045150 </a:t>
            </a:r>
            <a:r>
              <a:rPr lang="ko-KR" altLang="en-US" dirty="0"/>
              <a:t>최성환</a:t>
            </a:r>
          </a:p>
        </p:txBody>
      </p:sp>
    </p:spTree>
    <p:extLst>
      <p:ext uri="{BB962C8B-B14F-4D97-AF65-F5344CB8AC3E}">
        <p14:creationId xmlns:p14="http://schemas.microsoft.com/office/powerpoint/2010/main" val="1244295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D66C48-914E-4671-AFF2-919B110C4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8889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코드설명</a:t>
            </a:r>
            <a:r>
              <a:rPr lang="en-US" altLang="ko-KR" dirty="0"/>
              <a:t>-</a:t>
            </a:r>
            <a:r>
              <a:rPr lang="ko-KR" altLang="en-US" dirty="0"/>
              <a:t>클래스 명세표</a:t>
            </a: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55852AFC-3500-4D6B-8698-568CF9B4B071}"/>
              </a:ext>
            </a:extLst>
          </p:cNvPr>
          <p:cNvSpPr txBox="1">
            <a:spLocks/>
          </p:cNvSpPr>
          <p:nvPr/>
        </p:nvSpPr>
        <p:spPr>
          <a:xfrm>
            <a:off x="838200" y="1039246"/>
            <a:ext cx="10515600" cy="7288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/>
            <a:r>
              <a:rPr lang="en-US" altLang="ko-KR" dirty="0"/>
              <a:t>2) </a:t>
            </a:r>
            <a:r>
              <a:rPr lang="en-US" altLang="ko-KR" dirty="0" err="1"/>
              <a:t>Model_formatPackage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9F5C882-E919-4AB7-B2E4-E7215EADA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600" dirty="0"/>
              <a:t>noteFormat.java : </a:t>
            </a:r>
            <a:r>
              <a:rPr lang="ko-KR" altLang="en-US" sz="1600" dirty="0"/>
              <a:t>노트의 형식이 지정된 클래스</a:t>
            </a:r>
            <a:endParaRPr lang="en-US" altLang="ko-KR" sz="1600" dirty="0"/>
          </a:p>
          <a:p>
            <a:pPr lvl="1"/>
            <a:r>
              <a:rPr lang="en-US" altLang="ko-KR" sz="1200" dirty="0"/>
              <a:t>line : </a:t>
            </a:r>
            <a:r>
              <a:rPr lang="ko-KR" altLang="en-US" sz="1200" dirty="0"/>
              <a:t>노트가</a:t>
            </a:r>
            <a:r>
              <a:rPr lang="en-US" altLang="ko-KR" sz="1200" dirty="0"/>
              <a:t> </a:t>
            </a:r>
            <a:r>
              <a:rPr lang="ko-KR" altLang="en-US" sz="1200" dirty="0"/>
              <a:t>나타날 라인</a:t>
            </a:r>
            <a:endParaRPr lang="en-US" altLang="ko-KR" sz="1200" dirty="0"/>
          </a:p>
          <a:p>
            <a:pPr lvl="1"/>
            <a:r>
              <a:rPr lang="en-US" altLang="ko-KR" sz="1200" dirty="0"/>
              <a:t>timing</a:t>
            </a:r>
            <a:r>
              <a:rPr lang="ko-KR" altLang="en-US" sz="1200" dirty="0"/>
              <a:t> </a:t>
            </a:r>
            <a:r>
              <a:rPr lang="en-US" altLang="ko-KR" sz="1200" dirty="0"/>
              <a:t>:</a:t>
            </a:r>
            <a:r>
              <a:rPr lang="ko-KR" altLang="en-US" sz="1200" dirty="0"/>
              <a:t> 노트의 판정 시간</a:t>
            </a:r>
            <a:endParaRPr lang="en-US" altLang="ko-KR" sz="1600" dirty="0"/>
          </a:p>
          <a:p>
            <a:r>
              <a:rPr lang="en-US" altLang="ko-KR" sz="1600" dirty="0"/>
              <a:t>collisionTypeFormat.java : </a:t>
            </a:r>
            <a:r>
              <a:rPr lang="ko-KR" altLang="en-US" sz="1600" dirty="0"/>
              <a:t>노트의 판정 타입 형식이 지정된 클래스</a:t>
            </a:r>
            <a:endParaRPr lang="en-US" altLang="ko-KR" sz="1600" dirty="0"/>
          </a:p>
          <a:p>
            <a:pPr lvl="1"/>
            <a:r>
              <a:rPr lang="en-US" altLang="ko-KR" sz="1200" dirty="0" err="1"/>
              <a:t>collisionTypeList</a:t>
            </a:r>
            <a:r>
              <a:rPr lang="en-US" altLang="ko-KR" sz="1200" dirty="0"/>
              <a:t> : </a:t>
            </a:r>
            <a:r>
              <a:rPr lang="ko-KR" altLang="en-US" sz="1200" dirty="0"/>
              <a:t>노트의 판정 타입들이 저장된 리스트</a:t>
            </a:r>
            <a:endParaRPr lang="en-US" altLang="ko-KR" sz="1200" dirty="0"/>
          </a:p>
          <a:p>
            <a:pPr lvl="1"/>
            <a:r>
              <a:rPr lang="en-US" altLang="ko-KR" sz="1200" dirty="0" err="1"/>
              <a:t>collisionType</a:t>
            </a:r>
            <a:r>
              <a:rPr lang="en-US" altLang="ko-KR" sz="1200" dirty="0"/>
              <a:t> : </a:t>
            </a:r>
            <a:r>
              <a:rPr lang="ko-KR" altLang="en-US" sz="1200" dirty="0"/>
              <a:t>확인중인 노트의 판정 타입</a:t>
            </a:r>
            <a:endParaRPr lang="en-US" altLang="ko-KR" sz="1200" dirty="0"/>
          </a:p>
          <a:p>
            <a:pPr lvl="1"/>
            <a:r>
              <a:rPr lang="en-US" altLang="ko-KR" sz="1200" dirty="0"/>
              <a:t>line</a:t>
            </a:r>
            <a:r>
              <a:rPr lang="ko-KR" altLang="en-US" sz="1200" dirty="0"/>
              <a:t> </a:t>
            </a:r>
            <a:r>
              <a:rPr lang="en-US" altLang="ko-KR" sz="1200" dirty="0"/>
              <a:t>:</a:t>
            </a:r>
            <a:r>
              <a:rPr lang="ko-KR" altLang="en-US" sz="1200" dirty="0"/>
              <a:t> 확인중인 노트가 나타난 라인</a:t>
            </a:r>
            <a:endParaRPr lang="en-US" altLang="ko-KR" sz="1200" dirty="0"/>
          </a:p>
          <a:p>
            <a:r>
              <a:rPr lang="en-US" altLang="ko-KR" sz="1600" dirty="0"/>
              <a:t>scoreFormat.java : </a:t>
            </a:r>
            <a:r>
              <a:rPr lang="ko-KR" altLang="en-US" sz="1600" dirty="0"/>
              <a:t>점수 정보를 가지는 클래스</a:t>
            </a:r>
            <a:endParaRPr lang="en-US" altLang="ko-KR" sz="1600" dirty="0"/>
          </a:p>
          <a:p>
            <a:pPr lvl="1"/>
            <a:r>
              <a:rPr lang="en-US" altLang="ko-KR" sz="1200" dirty="0"/>
              <a:t>score : </a:t>
            </a:r>
            <a:r>
              <a:rPr lang="ko-KR" altLang="en-US" sz="1200" dirty="0"/>
              <a:t>점수</a:t>
            </a:r>
            <a:endParaRPr lang="en-US" altLang="ko-KR" sz="1200" dirty="0"/>
          </a:p>
          <a:p>
            <a:pPr lvl="1"/>
            <a:r>
              <a:rPr lang="en-US" altLang="ko-KR" sz="1200" dirty="0"/>
              <a:t>combo</a:t>
            </a:r>
            <a:r>
              <a:rPr lang="ko-KR" altLang="en-US" sz="1200" dirty="0"/>
              <a:t> </a:t>
            </a:r>
            <a:r>
              <a:rPr lang="en-US" altLang="ko-KR" sz="1200" dirty="0"/>
              <a:t>:</a:t>
            </a:r>
            <a:r>
              <a:rPr lang="ko-KR" altLang="en-US" sz="1200" dirty="0"/>
              <a:t> 콤보</a:t>
            </a:r>
            <a:endParaRPr lang="en-US" altLang="ko-KR" sz="1200" dirty="0"/>
          </a:p>
          <a:p>
            <a:pPr lvl="1"/>
            <a:r>
              <a:rPr lang="en-US" altLang="ko-KR" sz="1200" dirty="0" err="1"/>
              <a:t>maxCombo</a:t>
            </a:r>
            <a:r>
              <a:rPr lang="en-US" altLang="ko-KR" sz="1200" dirty="0"/>
              <a:t> : </a:t>
            </a:r>
            <a:r>
              <a:rPr lang="ko-KR" altLang="en-US" sz="1200" dirty="0"/>
              <a:t>최대 콤보</a:t>
            </a:r>
            <a:endParaRPr lang="en-US" altLang="ko-KR" sz="1200" dirty="0"/>
          </a:p>
          <a:p>
            <a:pPr lvl="1"/>
            <a:r>
              <a:rPr lang="en-US" altLang="ko-KR" sz="1200" dirty="0" err="1"/>
              <a:t>perfectHit</a:t>
            </a:r>
            <a:r>
              <a:rPr lang="en-US" altLang="ko-KR" sz="1200" dirty="0"/>
              <a:t> : perfect </a:t>
            </a:r>
            <a:r>
              <a:rPr lang="ko-KR" altLang="en-US" sz="1200" dirty="0"/>
              <a:t>판정을 받은 노트의 수</a:t>
            </a:r>
            <a:endParaRPr lang="en-US" altLang="ko-KR" sz="1200" dirty="0"/>
          </a:p>
          <a:p>
            <a:r>
              <a:rPr lang="en-US" altLang="ko-KR" sz="1600" dirty="0"/>
              <a:t>gameInputFormat.java</a:t>
            </a:r>
            <a:r>
              <a:rPr lang="ko-KR" altLang="en-US" sz="1600" dirty="0"/>
              <a:t> </a:t>
            </a:r>
            <a:r>
              <a:rPr lang="en-US" altLang="ko-KR" sz="1600" dirty="0"/>
              <a:t>: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입력받은</a:t>
            </a:r>
            <a:r>
              <a:rPr lang="ko-KR" altLang="en-US" sz="1600" dirty="0"/>
              <a:t> 키에 매칭되는 라인과 입력 타이밍을 가지는 클래스</a:t>
            </a:r>
            <a:endParaRPr lang="en-US" altLang="ko-KR" sz="400" dirty="0"/>
          </a:p>
          <a:p>
            <a:pPr lvl="1"/>
            <a:r>
              <a:rPr lang="en-US" altLang="ko-KR" sz="1200" dirty="0" err="1"/>
              <a:t>availableKeyList</a:t>
            </a:r>
            <a:r>
              <a:rPr lang="en-US" altLang="ko-KR" sz="1200" dirty="0"/>
              <a:t> : </a:t>
            </a:r>
            <a:r>
              <a:rPr lang="ko-KR" altLang="en-US" sz="1200" dirty="0"/>
              <a:t>게임 노트에 </a:t>
            </a:r>
            <a:r>
              <a:rPr lang="ko-KR" altLang="en-US" sz="1200" dirty="0" err="1"/>
              <a:t>매핑되는</a:t>
            </a:r>
            <a:r>
              <a:rPr lang="ko-KR" altLang="en-US" sz="1200" dirty="0"/>
              <a:t> </a:t>
            </a:r>
            <a:r>
              <a:rPr lang="ko-KR" altLang="en-US" sz="1200" dirty="0" err="1"/>
              <a:t>키값</a:t>
            </a:r>
            <a:r>
              <a:rPr lang="ko-KR" altLang="en-US" sz="1200" dirty="0"/>
              <a:t> 리스트</a:t>
            </a:r>
            <a:endParaRPr lang="en-US" altLang="ko-KR" sz="1200" dirty="0"/>
          </a:p>
          <a:p>
            <a:pPr lvl="1"/>
            <a:r>
              <a:rPr lang="en-US" altLang="ko-KR" sz="1200" dirty="0"/>
              <a:t>line : </a:t>
            </a:r>
            <a:r>
              <a:rPr lang="ko-KR" altLang="en-US" sz="1200" dirty="0" err="1"/>
              <a:t>입력받은</a:t>
            </a:r>
            <a:r>
              <a:rPr lang="ko-KR" altLang="en-US" sz="1200" dirty="0"/>
              <a:t> 키에 </a:t>
            </a:r>
            <a:r>
              <a:rPr lang="ko-KR" altLang="en-US" sz="1200" dirty="0" err="1"/>
              <a:t>매핑되는</a:t>
            </a:r>
            <a:r>
              <a:rPr lang="ko-KR" altLang="en-US" sz="1200" dirty="0"/>
              <a:t> 라인</a:t>
            </a:r>
            <a:endParaRPr lang="en-US" altLang="ko-KR" sz="1200" dirty="0"/>
          </a:p>
          <a:p>
            <a:pPr lvl="1"/>
            <a:r>
              <a:rPr lang="en-US" altLang="ko-KR" sz="1200" dirty="0"/>
              <a:t>timing</a:t>
            </a:r>
            <a:r>
              <a:rPr lang="ko-KR" altLang="en-US" sz="1200" dirty="0"/>
              <a:t> </a:t>
            </a:r>
            <a:r>
              <a:rPr lang="en-US" altLang="ko-KR" sz="1200" dirty="0"/>
              <a:t>:</a:t>
            </a:r>
            <a:r>
              <a:rPr lang="ko-KR" altLang="en-US" sz="1200" dirty="0"/>
              <a:t> 키 입력이 들어온 시간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35303922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D66C48-914E-4671-AFF2-919B110C4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8889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코드설명</a:t>
            </a:r>
            <a:r>
              <a:rPr lang="en-US" altLang="ko-KR" dirty="0"/>
              <a:t>-</a:t>
            </a:r>
            <a:r>
              <a:rPr lang="ko-KR" altLang="en-US" dirty="0"/>
              <a:t>클래스 구조도</a:t>
            </a: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4911737D-D08A-47E8-969E-50982B1837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844" y="1937575"/>
            <a:ext cx="10104311" cy="4329271"/>
          </a:xfrm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55852AFC-3500-4D6B-8698-568CF9B4B071}"/>
              </a:ext>
            </a:extLst>
          </p:cNvPr>
          <p:cNvSpPr txBox="1">
            <a:spLocks/>
          </p:cNvSpPr>
          <p:nvPr/>
        </p:nvSpPr>
        <p:spPr>
          <a:xfrm>
            <a:off x="838200" y="1039246"/>
            <a:ext cx="10515600" cy="7288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/>
            <a:r>
              <a:rPr lang="en-US" altLang="ko-KR" dirty="0"/>
              <a:t>3) </a:t>
            </a:r>
            <a:r>
              <a:rPr lang="en-US" altLang="ko-KR" dirty="0" err="1"/>
              <a:t>Model_redaerPackage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2332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D66C48-914E-4671-AFF2-919B110C4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8889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코드설명</a:t>
            </a:r>
            <a:r>
              <a:rPr lang="en-US" altLang="ko-KR" dirty="0"/>
              <a:t>-</a:t>
            </a:r>
            <a:r>
              <a:rPr lang="ko-KR" altLang="en-US" dirty="0"/>
              <a:t>클래스 명세표</a:t>
            </a: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55852AFC-3500-4D6B-8698-568CF9B4B071}"/>
              </a:ext>
            </a:extLst>
          </p:cNvPr>
          <p:cNvSpPr txBox="1">
            <a:spLocks/>
          </p:cNvSpPr>
          <p:nvPr/>
        </p:nvSpPr>
        <p:spPr>
          <a:xfrm>
            <a:off x="838200" y="1039246"/>
            <a:ext cx="10515600" cy="7288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/>
            <a:r>
              <a:rPr lang="en-US" altLang="ko-KR" dirty="0"/>
              <a:t>3) </a:t>
            </a:r>
            <a:r>
              <a:rPr lang="en-US" altLang="ko-KR" dirty="0" err="1"/>
              <a:t>Model_redaerPackage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9F5C882-E919-4AB7-B2E4-E7215EADA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600" dirty="0"/>
              <a:t>NoteReader.java : </a:t>
            </a:r>
            <a:r>
              <a:rPr lang="ko-KR" altLang="ko-KR" sz="1600" dirty="0"/>
              <a:t>저장된 노트 파일을 읽어와 지정된 노트 형식의 배열로 만들어주는 클래스</a:t>
            </a:r>
            <a:endParaRPr lang="en-US" altLang="ko-KR" sz="1600" dirty="0"/>
          </a:p>
          <a:p>
            <a:pPr lvl="1"/>
            <a:r>
              <a:rPr lang="en-US" altLang="ko-KR" sz="1200" dirty="0"/>
              <a:t>notes : </a:t>
            </a:r>
            <a:r>
              <a:rPr lang="ko-KR" altLang="ko-KR" sz="1200" dirty="0"/>
              <a:t>노트의 정보를 저장할 큐</a:t>
            </a:r>
          </a:p>
          <a:p>
            <a:pPr lvl="1"/>
            <a:r>
              <a:rPr lang="en-US" altLang="ko-KR" sz="1200" dirty="0"/>
              <a:t>sync : </a:t>
            </a:r>
            <a:r>
              <a:rPr lang="ko-KR" altLang="ko-KR" sz="1200" dirty="0"/>
              <a:t>노트가 내려올 타이밍을 조절하기 위한 변수</a:t>
            </a:r>
          </a:p>
          <a:p>
            <a:pPr lvl="1"/>
            <a:r>
              <a:rPr lang="en-US" altLang="ko-KR" sz="1200" dirty="0" err="1"/>
              <a:t>readNote</a:t>
            </a:r>
            <a:r>
              <a:rPr lang="en-US" altLang="ko-KR" sz="1200" dirty="0"/>
              <a:t>( ) : </a:t>
            </a:r>
            <a:r>
              <a:rPr lang="ko-KR" altLang="ko-KR" sz="1200" dirty="0"/>
              <a:t>모든 노트의 정보가 저장된 텍스트 파일을 불러와 어느 라인에 어느</a:t>
            </a:r>
            <a:r>
              <a:rPr lang="en-US" altLang="ko-KR" sz="1200" dirty="0"/>
              <a:t> </a:t>
            </a:r>
            <a:r>
              <a:rPr lang="ko-KR" altLang="ko-KR" sz="1200" dirty="0"/>
              <a:t>시간에 나타날 지 구별해 놓는 메소</a:t>
            </a:r>
            <a:r>
              <a:rPr lang="ko-KR" altLang="en-US" sz="1200" dirty="0"/>
              <a:t>드</a:t>
            </a:r>
            <a:endParaRPr lang="en-US" altLang="ko-KR" sz="1200" dirty="0"/>
          </a:p>
          <a:p>
            <a:r>
              <a:rPr lang="en-US" altLang="ko-KR" sz="1600" dirty="0"/>
              <a:t>ScoreReader.java : </a:t>
            </a:r>
            <a:r>
              <a:rPr lang="ko-KR" altLang="en-US" sz="1600" dirty="0"/>
              <a:t>선택된 노래의 점수를 읽고 결과를 덮어쓰는 클래스</a:t>
            </a:r>
            <a:endParaRPr lang="en-US" altLang="ko-KR" sz="1600" dirty="0"/>
          </a:p>
          <a:p>
            <a:pPr lvl="1"/>
            <a:r>
              <a:rPr lang="en-US" altLang="ko-KR" sz="1200" dirty="0" err="1"/>
              <a:t>readScore</a:t>
            </a:r>
            <a:r>
              <a:rPr lang="en-US" altLang="ko-KR" sz="1200" dirty="0"/>
              <a:t>(</a:t>
            </a:r>
            <a:r>
              <a:rPr lang="ko-KR" altLang="en-US" sz="1200" dirty="0"/>
              <a:t> </a:t>
            </a:r>
            <a:r>
              <a:rPr lang="en-US" altLang="ko-KR" sz="1200" dirty="0"/>
              <a:t>) : </a:t>
            </a:r>
            <a:r>
              <a:rPr lang="ko-KR" altLang="en-US" sz="1200" dirty="0"/>
              <a:t>선택된 노래의 알맞은 텍스트 파일을 읽어 정보를 가져오는 메소드</a:t>
            </a:r>
            <a:endParaRPr lang="en-US" altLang="ko-KR" sz="1200" dirty="0"/>
          </a:p>
          <a:p>
            <a:pPr lvl="1"/>
            <a:r>
              <a:rPr lang="en-US" altLang="ko-KR" sz="1200" dirty="0" err="1"/>
              <a:t>writeScore</a:t>
            </a:r>
            <a:r>
              <a:rPr lang="en-US" altLang="ko-KR" sz="1200" dirty="0"/>
              <a:t>( ) : </a:t>
            </a:r>
            <a:r>
              <a:rPr lang="ko-KR" altLang="en-US" sz="1200" dirty="0"/>
              <a:t>선택된 노래의 알맞은 텍스트 파일에 결과 정보를 덮어쓰는 메소드</a:t>
            </a:r>
            <a:endParaRPr lang="en-US" altLang="ko-KR" sz="100" dirty="0"/>
          </a:p>
          <a:p>
            <a:r>
              <a:rPr lang="en-US" altLang="ko-KR" sz="1600" dirty="0"/>
              <a:t>SettingReader.java : </a:t>
            </a:r>
            <a:r>
              <a:rPr lang="ko-KR" altLang="en-US" sz="1600" dirty="0"/>
              <a:t>저장된 설정 값을 읽고 덮어쓰는 클래스</a:t>
            </a:r>
            <a:endParaRPr lang="en-US" altLang="ko-KR" sz="1600" dirty="0"/>
          </a:p>
          <a:p>
            <a:pPr lvl="1"/>
            <a:r>
              <a:rPr lang="en-US" altLang="ko-KR" sz="1200" dirty="0" err="1"/>
              <a:t>seetingFilePath</a:t>
            </a:r>
            <a:r>
              <a:rPr lang="en-US" altLang="ko-KR" sz="1200" dirty="0"/>
              <a:t> : </a:t>
            </a:r>
            <a:r>
              <a:rPr lang="ko-KR" altLang="en-US" sz="1200" dirty="0"/>
              <a:t>정보를 가져올 파일의 경로</a:t>
            </a:r>
            <a:endParaRPr lang="en-US" altLang="ko-KR" sz="1200" dirty="0"/>
          </a:p>
          <a:p>
            <a:pPr lvl="1"/>
            <a:r>
              <a:rPr lang="en-US" altLang="ko-KR" sz="1200" dirty="0" err="1"/>
              <a:t>readSetting</a:t>
            </a:r>
            <a:r>
              <a:rPr lang="en-US" altLang="ko-KR" sz="1200" dirty="0"/>
              <a:t>( ) : </a:t>
            </a:r>
            <a:r>
              <a:rPr lang="ko-KR" altLang="en-US" sz="1200" dirty="0"/>
              <a:t>저장된 설정 값을 읽어 정보를 가져오는 메소드</a:t>
            </a:r>
            <a:endParaRPr lang="en-US" altLang="ko-KR" sz="1200" dirty="0"/>
          </a:p>
          <a:p>
            <a:pPr lvl="1"/>
            <a:r>
              <a:rPr lang="en-US" altLang="ko-KR" sz="1200" dirty="0" err="1"/>
              <a:t>writeSetting</a:t>
            </a:r>
            <a:r>
              <a:rPr lang="en-US" altLang="ko-KR" sz="1200" dirty="0"/>
              <a:t>( ) : </a:t>
            </a:r>
            <a:r>
              <a:rPr lang="ko-KR" altLang="en-US" sz="1200" dirty="0"/>
              <a:t>새롭게 설정된 값을 덮어쓰는 메소드</a:t>
            </a:r>
            <a:endParaRPr lang="en-US" altLang="ko-KR" sz="1200" dirty="0"/>
          </a:p>
          <a:p>
            <a:r>
              <a:rPr lang="en-US" altLang="ko-KR" sz="1600" dirty="0"/>
              <a:t>SongValueReader.java : </a:t>
            </a:r>
            <a:r>
              <a:rPr lang="ko-KR" altLang="en-US" sz="1600" dirty="0"/>
              <a:t>재생된 곡의 이름과 그 곡의 노트 개수를 읽고 덮어쓰는 클래스</a:t>
            </a:r>
            <a:endParaRPr lang="en-US" altLang="ko-KR" sz="1200" dirty="0"/>
          </a:p>
          <a:p>
            <a:pPr lvl="1"/>
            <a:r>
              <a:rPr lang="en-US" altLang="ko-KR" sz="1200" dirty="0" err="1"/>
              <a:t>readSongValue</a:t>
            </a:r>
            <a:r>
              <a:rPr lang="en-US" altLang="ko-KR" sz="1200" dirty="0"/>
              <a:t>( ) : </a:t>
            </a:r>
            <a:r>
              <a:rPr lang="ko-KR" altLang="en-US" sz="1200" dirty="0"/>
              <a:t>재생된 곡의 이름과 그 곡의 노트 개수를 읽어 정보를 가져오는 메소드</a:t>
            </a:r>
            <a:endParaRPr lang="en-US" altLang="ko-KR" sz="1200" dirty="0"/>
          </a:p>
          <a:p>
            <a:pPr lvl="1"/>
            <a:r>
              <a:rPr lang="en-US" altLang="ko-KR" sz="1200" dirty="0" err="1"/>
              <a:t>writeSongValue</a:t>
            </a:r>
            <a:r>
              <a:rPr lang="en-US" altLang="ko-KR" sz="1200" dirty="0"/>
              <a:t>( ) : </a:t>
            </a:r>
            <a:r>
              <a:rPr lang="ko-KR" altLang="en-US" sz="1200" dirty="0"/>
              <a:t>재생된 곡의 이름과 그 곡의 노트 개수에 대한 정보를 덮어쓰는 클래스</a:t>
            </a:r>
            <a:endParaRPr lang="ko-KR" altLang="ko-KR" sz="1200" dirty="0"/>
          </a:p>
          <a:p>
            <a:pPr lvl="1"/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806202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D66C48-914E-4671-AFF2-919B110C4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8889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코드설명</a:t>
            </a:r>
            <a:r>
              <a:rPr lang="en-US" altLang="ko-KR" dirty="0"/>
              <a:t>-</a:t>
            </a:r>
            <a:r>
              <a:rPr lang="ko-KR" altLang="en-US" dirty="0"/>
              <a:t>클래스 구조도</a:t>
            </a: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4911737D-D08A-47E8-969E-50982B1837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373" y="1690688"/>
            <a:ext cx="9941252" cy="4823046"/>
          </a:xfrm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55852AFC-3500-4D6B-8698-568CF9B4B071}"/>
              </a:ext>
            </a:extLst>
          </p:cNvPr>
          <p:cNvSpPr txBox="1">
            <a:spLocks/>
          </p:cNvSpPr>
          <p:nvPr/>
        </p:nvSpPr>
        <p:spPr>
          <a:xfrm>
            <a:off x="838200" y="1039246"/>
            <a:ext cx="10515600" cy="7288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/>
            <a:r>
              <a:rPr lang="en-US" altLang="ko-KR" dirty="0"/>
              <a:t>4) </a:t>
            </a:r>
            <a:r>
              <a:rPr lang="en-US" altLang="ko-KR" dirty="0" err="1"/>
              <a:t>View_effectDrawerPackage</a:t>
            </a:r>
            <a:r>
              <a:rPr lang="en-US" altLang="ko-KR" dirty="0"/>
              <a:t>, </a:t>
            </a:r>
            <a:r>
              <a:rPr lang="en-US" altLang="ko-KR" dirty="0" err="1"/>
              <a:t>View_gameDrawerPackage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47102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D66C48-914E-4671-AFF2-919B110C4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8889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코드설명</a:t>
            </a:r>
            <a:r>
              <a:rPr lang="en-US" altLang="ko-KR" dirty="0"/>
              <a:t>-</a:t>
            </a:r>
            <a:r>
              <a:rPr lang="ko-KR" altLang="en-US" dirty="0"/>
              <a:t>클래스 명세표</a:t>
            </a: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55852AFC-3500-4D6B-8698-568CF9B4B071}"/>
              </a:ext>
            </a:extLst>
          </p:cNvPr>
          <p:cNvSpPr txBox="1">
            <a:spLocks/>
          </p:cNvSpPr>
          <p:nvPr/>
        </p:nvSpPr>
        <p:spPr>
          <a:xfrm>
            <a:off x="838200" y="1039246"/>
            <a:ext cx="10515600" cy="7288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/>
            <a:r>
              <a:rPr lang="en-US" altLang="ko-KR" dirty="0"/>
              <a:t>4) </a:t>
            </a:r>
            <a:r>
              <a:rPr lang="en-US" altLang="ko-KR" dirty="0" err="1"/>
              <a:t>View_effectDrawerPackage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9F5C882-E919-4AB7-B2E4-E7215EADA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600" dirty="0"/>
              <a:t>ComboEffect.java : </a:t>
            </a:r>
            <a:r>
              <a:rPr lang="ko-KR" altLang="en-US" sz="1600" dirty="0"/>
              <a:t>게임 내 화면 우측에 콤보 이펙트를 그리는 클래스</a:t>
            </a:r>
            <a:r>
              <a:rPr lang="en-US" altLang="ko-KR" sz="1600" dirty="0"/>
              <a:t>,</a:t>
            </a:r>
          </a:p>
          <a:p>
            <a:pPr marL="0" indent="0">
              <a:buNone/>
            </a:pPr>
            <a:r>
              <a:rPr lang="en-US" altLang="ko-KR" sz="1600" dirty="0"/>
              <a:t>		</a:t>
            </a:r>
            <a:r>
              <a:rPr lang="en-US" altLang="ko-KR" sz="1600" dirty="0" err="1"/>
              <a:t>AnimationTimer</a:t>
            </a:r>
            <a:r>
              <a:rPr lang="en-US" altLang="ko-KR" sz="1600" dirty="0"/>
              <a:t> </a:t>
            </a:r>
            <a:r>
              <a:rPr lang="ko-KR" altLang="en-US" sz="1600" dirty="0"/>
              <a:t>추상 클래스를 상속 받음</a:t>
            </a:r>
            <a:endParaRPr lang="en-US" altLang="ko-KR" sz="1600" dirty="0"/>
          </a:p>
          <a:p>
            <a:pPr lvl="1"/>
            <a:r>
              <a:rPr lang="en-US" altLang="ko-KR" sz="1200" dirty="0" err="1"/>
              <a:t>effectDuration</a:t>
            </a:r>
            <a:r>
              <a:rPr lang="en-US" altLang="ko-KR" sz="1200" dirty="0"/>
              <a:t> : </a:t>
            </a:r>
            <a:r>
              <a:rPr lang="ko-KR" altLang="ko-KR" sz="1200" dirty="0"/>
              <a:t>이펙트가 나타나는 시간</a:t>
            </a:r>
          </a:p>
          <a:p>
            <a:pPr lvl="1"/>
            <a:r>
              <a:rPr lang="en-US" altLang="ko-KR" sz="1200" dirty="0" err="1"/>
              <a:t>isStop</a:t>
            </a:r>
            <a:r>
              <a:rPr lang="en-US" altLang="ko-KR" sz="1200" dirty="0"/>
              <a:t> : </a:t>
            </a:r>
            <a:r>
              <a:rPr lang="ko-KR" altLang="ko-KR" sz="1200" dirty="0"/>
              <a:t>이펙트가 지속되는 상태인지 확인하는 변수</a:t>
            </a:r>
          </a:p>
          <a:p>
            <a:pPr lvl="1"/>
            <a:r>
              <a:rPr lang="en-US" altLang="ko-KR" sz="1200" dirty="0" err="1"/>
              <a:t>startTime</a:t>
            </a:r>
            <a:r>
              <a:rPr lang="en-US" altLang="ko-KR" sz="1200" dirty="0"/>
              <a:t> : </a:t>
            </a:r>
            <a:r>
              <a:rPr lang="ko-KR" altLang="ko-KR" sz="1200" dirty="0"/>
              <a:t>이펙트가 시작된 시간</a:t>
            </a:r>
          </a:p>
          <a:p>
            <a:pPr lvl="1"/>
            <a:r>
              <a:rPr lang="en-US" altLang="ko-KR" sz="1200" dirty="0" err="1"/>
              <a:t>currentTime</a:t>
            </a:r>
            <a:r>
              <a:rPr lang="en-US" altLang="ko-KR" sz="1200" dirty="0"/>
              <a:t> : </a:t>
            </a:r>
            <a:r>
              <a:rPr lang="ko-KR" altLang="ko-KR" sz="1200" dirty="0"/>
              <a:t>이펙트가 시작된 시간부터 측정하기 시작하는 시간</a:t>
            </a:r>
          </a:p>
          <a:p>
            <a:pPr lvl="1"/>
            <a:r>
              <a:rPr lang="en-US" altLang="ko-KR" sz="1200" dirty="0"/>
              <a:t>combo : </a:t>
            </a:r>
            <a:r>
              <a:rPr lang="ko-KR" altLang="ko-KR" sz="1200" dirty="0"/>
              <a:t>현재 콤보</a:t>
            </a:r>
          </a:p>
          <a:p>
            <a:pPr lvl="1"/>
            <a:r>
              <a:rPr lang="en-US" altLang="ko-KR" sz="1200" dirty="0" err="1"/>
              <a:t>collisionType</a:t>
            </a:r>
            <a:r>
              <a:rPr lang="en-US" altLang="ko-KR" sz="1200" dirty="0"/>
              <a:t> : </a:t>
            </a:r>
            <a:r>
              <a:rPr lang="ko-KR" altLang="ko-KR" sz="1200" dirty="0"/>
              <a:t>판정 타입</a:t>
            </a:r>
            <a:endParaRPr lang="en-US" altLang="ko-KR" sz="1200" dirty="0"/>
          </a:p>
          <a:p>
            <a:pPr lvl="1"/>
            <a:r>
              <a:rPr lang="en-US" altLang="ko-KR" sz="1200" dirty="0" err="1"/>
              <a:t>getVisibility</a:t>
            </a:r>
            <a:r>
              <a:rPr lang="en-US" altLang="ko-KR" sz="1200" dirty="0"/>
              <a:t>( ) : </a:t>
            </a:r>
            <a:r>
              <a:rPr lang="ko-KR" altLang="ko-KR" sz="1200" dirty="0"/>
              <a:t>시간에 따른 투명도를 반환하는 메소드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9895045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D66C48-914E-4671-AFF2-919B110C4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8889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코드설명</a:t>
            </a:r>
            <a:r>
              <a:rPr lang="en-US" altLang="ko-KR" dirty="0"/>
              <a:t>-</a:t>
            </a:r>
            <a:r>
              <a:rPr lang="ko-KR" altLang="en-US" dirty="0"/>
              <a:t>클래스 명세표</a:t>
            </a: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55852AFC-3500-4D6B-8698-568CF9B4B071}"/>
              </a:ext>
            </a:extLst>
          </p:cNvPr>
          <p:cNvSpPr txBox="1">
            <a:spLocks/>
          </p:cNvSpPr>
          <p:nvPr/>
        </p:nvSpPr>
        <p:spPr>
          <a:xfrm>
            <a:off x="838200" y="1039246"/>
            <a:ext cx="10515600" cy="7288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/>
            <a:r>
              <a:rPr lang="en-US" altLang="ko-KR" dirty="0"/>
              <a:t>4) </a:t>
            </a:r>
            <a:r>
              <a:rPr lang="en-US" altLang="ko-KR" dirty="0" err="1"/>
              <a:t>View_effectDrawerPackage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9F5C882-E919-4AB7-B2E4-E7215EADA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600" dirty="0"/>
              <a:t>NoteEffect.java :</a:t>
            </a:r>
            <a:r>
              <a:rPr lang="ko-KR" altLang="ko-KR" sz="1600" dirty="0"/>
              <a:t> 노트를 쳤을 때 판정에 따라 이펙트를 그</a:t>
            </a:r>
            <a:r>
              <a:rPr lang="ko-KR" altLang="en-US" sz="1600" dirty="0"/>
              <a:t>리</a:t>
            </a:r>
            <a:r>
              <a:rPr lang="ko-KR" altLang="ko-KR" sz="1600" dirty="0"/>
              <a:t>는 클래스</a:t>
            </a:r>
            <a:r>
              <a:rPr lang="en-US" altLang="ko-KR" sz="1600" dirty="0"/>
              <a:t>,</a:t>
            </a:r>
          </a:p>
          <a:p>
            <a:pPr marL="0" indent="0">
              <a:buNone/>
            </a:pPr>
            <a:r>
              <a:rPr lang="en-US" altLang="ko-KR" sz="1600" dirty="0"/>
              <a:t>		</a:t>
            </a:r>
            <a:r>
              <a:rPr lang="en-US" altLang="ko-KR" sz="1600" dirty="0" err="1"/>
              <a:t>AnimationTimer</a:t>
            </a:r>
            <a:r>
              <a:rPr lang="en-US" altLang="ko-KR" sz="1600" dirty="0"/>
              <a:t> </a:t>
            </a:r>
            <a:r>
              <a:rPr lang="ko-KR" altLang="en-US" sz="1600" dirty="0"/>
              <a:t>추상 클래스를 상속 받음</a:t>
            </a:r>
            <a:endParaRPr lang="en-US" altLang="ko-KR" sz="1600" dirty="0"/>
          </a:p>
          <a:p>
            <a:pPr lvl="1"/>
            <a:r>
              <a:rPr lang="en-US" altLang="ko-KR" sz="1200" dirty="0" err="1"/>
              <a:t>effectDuration</a:t>
            </a:r>
            <a:r>
              <a:rPr lang="en-US" altLang="ko-KR" sz="1200" dirty="0"/>
              <a:t> : </a:t>
            </a:r>
            <a:r>
              <a:rPr lang="ko-KR" altLang="ko-KR" sz="1200" dirty="0"/>
              <a:t>이펙트를 보여주는 시간</a:t>
            </a:r>
          </a:p>
          <a:p>
            <a:pPr lvl="1"/>
            <a:r>
              <a:rPr lang="en-US" altLang="ko-KR" sz="1200" dirty="0" err="1"/>
              <a:t>isStop</a:t>
            </a:r>
            <a:r>
              <a:rPr lang="en-US" altLang="ko-KR" sz="1200" dirty="0"/>
              <a:t> : </a:t>
            </a:r>
            <a:r>
              <a:rPr lang="ko-KR" altLang="ko-KR" sz="1200" dirty="0"/>
              <a:t>이펙트가 지속되는지 확인하는 변수</a:t>
            </a:r>
          </a:p>
          <a:p>
            <a:pPr lvl="1"/>
            <a:r>
              <a:rPr lang="en-US" altLang="ko-KR" sz="1200" dirty="0" err="1"/>
              <a:t>startTime</a:t>
            </a:r>
            <a:r>
              <a:rPr lang="en-US" altLang="ko-KR" sz="1200" dirty="0"/>
              <a:t> : </a:t>
            </a:r>
            <a:r>
              <a:rPr lang="ko-KR" altLang="ko-KR" sz="1200" dirty="0"/>
              <a:t>이펙트가 시작된 시간</a:t>
            </a:r>
          </a:p>
          <a:p>
            <a:pPr lvl="1"/>
            <a:r>
              <a:rPr lang="en-US" altLang="ko-KR" sz="1200" dirty="0" err="1"/>
              <a:t>currentTime</a:t>
            </a:r>
            <a:r>
              <a:rPr lang="en-US" altLang="ko-KR" sz="1200" dirty="0"/>
              <a:t> : </a:t>
            </a:r>
            <a:r>
              <a:rPr lang="ko-KR" altLang="ko-KR" sz="1200" dirty="0"/>
              <a:t>이펙트가 시작된 시간부터 측정하기 시작하는 시간</a:t>
            </a:r>
          </a:p>
          <a:p>
            <a:pPr lvl="1"/>
            <a:r>
              <a:rPr lang="en-US" altLang="ko-KR" sz="1200" dirty="0" err="1"/>
              <a:t>collisionType</a:t>
            </a:r>
            <a:r>
              <a:rPr lang="en-US" altLang="ko-KR" sz="1200" dirty="0"/>
              <a:t> : </a:t>
            </a:r>
            <a:r>
              <a:rPr lang="ko-KR" altLang="ko-KR" sz="1200" dirty="0"/>
              <a:t>판정 타입</a:t>
            </a:r>
          </a:p>
          <a:p>
            <a:pPr lvl="1"/>
            <a:r>
              <a:rPr lang="en-US" altLang="ko-KR" sz="1200" dirty="0"/>
              <a:t>line : </a:t>
            </a:r>
            <a:r>
              <a:rPr lang="ko-KR" altLang="ko-KR" sz="1200" dirty="0"/>
              <a:t>노트가 내려오는 구간</a:t>
            </a:r>
          </a:p>
          <a:p>
            <a:pPr lvl="1"/>
            <a:r>
              <a:rPr lang="en-US" altLang="ko-KR" sz="1200" dirty="0"/>
              <a:t>color : </a:t>
            </a:r>
            <a:r>
              <a:rPr lang="ko-KR" altLang="ko-KR" sz="1200" dirty="0"/>
              <a:t>이펙트의 색</a:t>
            </a:r>
          </a:p>
          <a:p>
            <a:pPr lvl="1"/>
            <a:r>
              <a:rPr lang="en-US" altLang="ko-KR" sz="1200" dirty="0" err="1"/>
              <a:t>xPoints</a:t>
            </a:r>
            <a:r>
              <a:rPr lang="en-US" altLang="ko-KR" sz="1200" dirty="0"/>
              <a:t> : </a:t>
            </a:r>
            <a:r>
              <a:rPr lang="ko-KR" altLang="ko-KR" sz="1200" dirty="0"/>
              <a:t>이펙트의 표시하기 위한</a:t>
            </a:r>
            <a:r>
              <a:rPr lang="en-US" altLang="ko-KR" sz="1200" dirty="0"/>
              <a:t> 3</a:t>
            </a:r>
            <a:r>
              <a:rPr lang="ko-KR" altLang="ko-KR" sz="1200" dirty="0"/>
              <a:t>점의 </a:t>
            </a:r>
            <a:r>
              <a:rPr lang="en-US" altLang="ko-KR" sz="1200" dirty="0"/>
              <a:t>x</a:t>
            </a:r>
            <a:r>
              <a:rPr lang="ko-KR" altLang="ko-KR" sz="1200" dirty="0"/>
              <a:t>좌표</a:t>
            </a:r>
          </a:p>
          <a:p>
            <a:pPr lvl="1"/>
            <a:r>
              <a:rPr lang="en-US" altLang="ko-KR" sz="1200" dirty="0" err="1"/>
              <a:t>yPoints</a:t>
            </a:r>
            <a:r>
              <a:rPr lang="en-US" altLang="ko-KR" sz="1200" dirty="0"/>
              <a:t> : </a:t>
            </a:r>
            <a:r>
              <a:rPr lang="ko-KR" altLang="ko-KR" sz="1200" dirty="0"/>
              <a:t>이펙트를 표시하기 위한</a:t>
            </a:r>
            <a:r>
              <a:rPr lang="en-US" altLang="ko-KR" sz="1200" dirty="0"/>
              <a:t> 3</a:t>
            </a:r>
            <a:r>
              <a:rPr lang="ko-KR" altLang="ko-KR" sz="1200" dirty="0"/>
              <a:t>점의 </a:t>
            </a:r>
            <a:r>
              <a:rPr lang="en-US" altLang="ko-KR" sz="1200" dirty="0"/>
              <a:t>y</a:t>
            </a:r>
            <a:r>
              <a:rPr lang="ko-KR" altLang="ko-KR" sz="1200" dirty="0"/>
              <a:t>좌표</a:t>
            </a:r>
            <a:endParaRPr lang="en-US" altLang="ko-KR" sz="1200" dirty="0"/>
          </a:p>
          <a:p>
            <a:pPr lvl="1"/>
            <a:r>
              <a:rPr lang="en-US" altLang="ko-KR" sz="1200" dirty="0" err="1"/>
              <a:t>getImgLength</a:t>
            </a:r>
            <a:r>
              <a:rPr lang="en-US" altLang="ko-KR" sz="1200" dirty="0"/>
              <a:t>( ) : </a:t>
            </a:r>
            <a:r>
              <a:rPr lang="ko-KR" altLang="ko-KR" sz="1200" dirty="0"/>
              <a:t>이펙트가 그려지는 위치 계산</a:t>
            </a:r>
          </a:p>
          <a:p>
            <a:pPr lvl="1"/>
            <a:endParaRPr lang="ko-KR" altLang="ko-KR" sz="1200" dirty="0"/>
          </a:p>
          <a:p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3934229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D66C48-914E-4671-AFF2-919B110C4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8889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코드설명</a:t>
            </a:r>
            <a:r>
              <a:rPr lang="en-US" altLang="ko-KR" dirty="0"/>
              <a:t>-</a:t>
            </a:r>
            <a:r>
              <a:rPr lang="ko-KR" altLang="en-US" dirty="0"/>
              <a:t>클래스 명세표</a:t>
            </a: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55852AFC-3500-4D6B-8698-568CF9B4B071}"/>
              </a:ext>
            </a:extLst>
          </p:cNvPr>
          <p:cNvSpPr txBox="1">
            <a:spLocks/>
          </p:cNvSpPr>
          <p:nvPr/>
        </p:nvSpPr>
        <p:spPr>
          <a:xfrm>
            <a:off x="838200" y="1039246"/>
            <a:ext cx="10515600" cy="7288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/>
            <a:r>
              <a:rPr lang="en-US" altLang="ko-KR" dirty="0"/>
              <a:t>4) </a:t>
            </a:r>
            <a:r>
              <a:rPr lang="en-US" altLang="ko-KR" dirty="0" err="1"/>
              <a:t>View_gameDrawerPackage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9F5C882-E919-4AB7-B2E4-E7215EADA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600" dirty="0"/>
              <a:t>GameDrawer.java : </a:t>
            </a:r>
            <a:r>
              <a:rPr lang="ko-KR" altLang="ko-KR" sz="1600" dirty="0"/>
              <a:t>다른</a:t>
            </a:r>
            <a:r>
              <a:rPr lang="en-US" altLang="ko-KR" sz="1600" dirty="0"/>
              <a:t> Drawer</a:t>
            </a:r>
            <a:r>
              <a:rPr lang="ko-KR" altLang="ko-KR" sz="1600" dirty="0"/>
              <a:t>클래스들을 불러와 전체적인 게임 화면을 그</a:t>
            </a:r>
            <a:r>
              <a:rPr lang="ko-KR" altLang="en-US" sz="1600" dirty="0"/>
              <a:t>리</a:t>
            </a:r>
            <a:r>
              <a:rPr lang="ko-KR" altLang="ko-KR" sz="1600" dirty="0"/>
              <a:t>는 클래스</a:t>
            </a:r>
            <a:endParaRPr lang="en-US" altLang="ko-KR" sz="1600" dirty="0"/>
          </a:p>
          <a:p>
            <a:pPr lvl="1"/>
            <a:r>
              <a:rPr lang="en-US" altLang="ko-KR" sz="1200" dirty="0"/>
              <a:t>draw( ) : </a:t>
            </a:r>
            <a:r>
              <a:rPr lang="ko-KR" altLang="ko-KR" sz="1200" dirty="0"/>
              <a:t>게임 플레이 화면을 구성하는 요소들을 그려주는 메소</a:t>
            </a:r>
            <a:r>
              <a:rPr lang="ko-KR" altLang="en-US" sz="1200" dirty="0"/>
              <a:t>드</a:t>
            </a:r>
            <a:endParaRPr lang="en-US" altLang="ko-KR" sz="1200" dirty="0"/>
          </a:p>
          <a:p>
            <a:r>
              <a:rPr lang="en-US" altLang="ko-KR" sz="1600" dirty="0"/>
              <a:t>NoteDrawer.java : </a:t>
            </a:r>
            <a:r>
              <a:rPr lang="ko-KR" altLang="ko-KR" sz="1600" dirty="0"/>
              <a:t>화면에 나타나 있을 노트를 받아 뒤에서부터 그</a:t>
            </a:r>
            <a:r>
              <a:rPr lang="ko-KR" altLang="en-US" sz="1600" dirty="0"/>
              <a:t>리</a:t>
            </a:r>
            <a:r>
              <a:rPr lang="ko-KR" altLang="ko-KR" sz="1600" dirty="0"/>
              <a:t>는 클래스</a:t>
            </a:r>
            <a:endParaRPr lang="en-US" altLang="ko-KR" sz="1600" dirty="0"/>
          </a:p>
          <a:p>
            <a:pPr lvl="1"/>
            <a:r>
              <a:rPr lang="en-US" altLang="ko-KR" sz="1200" dirty="0"/>
              <a:t>draw( ) : </a:t>
            </a:r>
            <a:r>
              <a:rPr lang="ko-KR" altLang="ko-KR" sz="1200" dirty="0"/>
              <a:t>노트를 뒤에 있는 순으로 그려주는 메소드</a:t>
            </a:r>
            <a:endParaRPr lang="en-US" altLang="ko-KR" sz="1200" dirty="0"/>
          </a:p>
          <a:p>
            <a:r>
              <a:rPr lang="en-US" altLang="ko-KR" sz="1600" dirty="0"/>
              <a:t>ScoreDrawer.java : </a:t>
            </a:r>
            <a:r>
              <a:rPr lang="ko-KR" altLang="ko-KR" sz="1600" dirty="0"/>
              <a:t>화면 우측에 점수와 판정을 표시</a:t>
            </a:r>
            <a:r>
              <a:rPr lang="ko-KR" altLang="en-US" sz="1600" dirty="0"/>
              <a:t>하</a:t>
            </a:r>
            <a:r>
              <a:rPr lang="ko-KR" altLang="ko-KR" sz="1600" dirty="0"/>
              <a:t>는 클래스</a:t>
            </a:r>
            <a:endParaRPr lang="en-US" altLang="ko-KR" sz="1600" dirty="0"/>
          </a:p>
          <a:p>
            <a:pPr lvl="1"/>
            <a:r>
              <a:rPr lang="en-US" altLang="ko-KR" sz="1200" dirty="0" err="1"/>
              <a:t>comboEffect</a:t>
            </a:r>
            <a:r>
              <a:rPr lang="en-US" altLang="ko-KR" sz="1200" dirty="0"/>
              <a:t> : </a:t>
            </a:r>
            <a:r>
              <a:rPr lang="ko-KR" altLang="ko-KR" sz="1200" dirty="0"/>
              <a:t>콤보의 변화를 보여줄 때 사용할 이펙트</a:t>
            </a:r>
          </a:p>
          <a:p>
            <a:pPr lvl="1"/>
            <a:r>
              <a:rPr lang="en-US" altLang="ko-KR" sz="1200" dirty="0" err="1"/>
              <a:t>drawScore</a:t>
            </a:r>
            <a:r>
              <a:rPr lang="en-US" altLang="ko-KR" sz="1200" dirty="0"/>
              <a:t>( ) : </a:t>
            </a:r>
            <a:r>
              <a:rPr lang="ko-KR" altLang="ko-KR" sz="1200" dirty="0"/>
              <a:t>점수를 보여주는 메소드</a:t>
            </a:r>
          </a:p>
          <a:p>
            <a:pPr lvl="1"/>
            <a:r>
              <a:rPr lang="en-US" altLang="ko-KR" sz="1200" dirty="0" err="1"/>
              <a:t>drawCombo</a:t>
            </a:r>
            <a:r>
              <a:rPr lang="en-US" altLang="ko-KR" sz="1200" dirty="0"/>
              <a:t>( ) : </a:t>
            </a:r>
            <a:r>
              <a:rPr lang="ko-KR" altLang="ko-KR" sz="1200" dirty="0"/>
              <a:t>콤보를 보여주는 메소드</a:t>
            </a:r>
          </a:p>
          <a:p>
            <a:pPr lvl="1"/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7035382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D66C48-914E-4671-AFF2-919B110C4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8889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코드설명</a:t>
            </a:r>
            <a:r>
              <a:rPr lang="en-US" altLang="ko-KR" dirty="0"/>
              <a:t>-</a:t>
            </a:r>
            <a:r>
              <a:rPr lang="ko-KR" altLang="en-US" dirty="0"/>
              <a:t>클래스 구조도</a:t>
            </a: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4911737D-D08A-47E8-969E-50982B1837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373" y="1856495"/>
            <a:ext cx="9941252" cy="4491431"/>
          </a:xfrm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55852AFC-3500-4D6B-8698-568CF9B4B071}"/>
              </a:ext>
            </a:extLst>
          </p:cNvPr>
          <p:cNvSpPr txBox="1">
            <a:spLocks/>
          </p:cNvSpPr>
          <p:nvPr/>
        </p:nvSpPr>
        <p:spPr>
          <a:xfrm>
            <a:off x="838200" y="1039246"/>
            <a:ext cx="10515600" cy="7288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/>
            <a:r>
              <a:rPr lang="en-US" altLang="ko-KR" dirty="0"/>
              <a:t>5) </a:t>
            </a:r>
            <a:r>
              <a:rPr lang="en-US" altLang="ko-KR" dirty="0" err="1"/>
              <a:t>Controller_calculatorPackage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13243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D66C48-914E-4671-AFF2-919B110C4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8889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코드설명</a:t>
            </a:r>
            <a:r>
              <a:rPr lang="en-US" altLang="ko-KR" dirty="0"/>
              <a:t>-</a:t>
            </a:r>
            <a:r>
              <a:rPr lang="ko-KR" altLang="en-US" dirty="0"/>
              <a:t>클래스 명세표</a:t>
            </a: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55852AFC-3500-4D6B-8698-568CF9B4B071}"/>
              </a:ext>
            </a:extLst>
          </p:cNvPr>
          <p:cNvSpPr txBox="1">
            <a:spLocks/>
          </p:cNvSpPr>
          <p:nvPr/>
        </p:nvSpPr>
        <p:spPr>
          <a:xfrm>
            <a:off x="838200" y="1039246"/>
            <a:ext cx="10515600" cy="7288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/>
            <a:r>
              <a:rPr lang="en-US" altLang="ko-KR" dirty="0"/>
              <a:t>5) </a:t>
            </a:r>
            <a:r>
              <a:rPr lang="en-US" altLang="ko-KR" dirty="0" err="1"/>
              <a:t>Controller_calculatorPackage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9F5C882-E919-4AB7-B2E4-E7215EADA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sz="1600" dirty="0"/>
              <a:t>NotePositionCalc.java :</a:t>
            </a:r>
            <a:r>
              <a:rPr lang="ko-KR" altLang="ko-KR" dirty="0"/>
              <a:t> </a:t>
            </a:r>
            <a:r>
              <a:rPr lang="ko-KR" altLang="ko-KR" sz="1600" dirty="0"/>
              <a:t>노트의 크기와 위치 변화를 계산</a:t>
            </a:r>
            <a:r>
              <a:rPr lang="ko-KR" altLang="en-US" sz="1600" dirty="0"/>
              <a:t>하</a:t>
            </a:r>
            <a:r>
              <a:rPr lang="ko-KR" altLang="ko-KR" sz="1600" dirty="0"/>
              <a:t>는 클래스</a:t>
            </a:r>
            <a:endParaRPr lang="en-US" altLang="ko-KR" sz="1600" dirty="0"/>
          </a:p>
          <a:p>
            <a:pPr lvl="1"/>
            <a:r>
              <a:rPr lang="en-US" altLang="ko-KR" sz="1200" dirty="0" err="1"/>
              <a:t>droptime</a:t>
            </a:r>
            <a:r>
              <a:rPr lang="en-US" altLang="ko-KR" sz="1200" dirty="0"/>
              <a:t> : </a:t>
            </a:r>
            <a:r>
              <a:rPr lang="ko-KR" altLang="ko-KR" sz="1200" dirty="0"/>
              <a:t>노트가 떨어지는 시간</a:t>
            </a:r>
          </a:p>
          <a:p>
            <a:pPr lvl="1"/>
            <a:r>
              <a:rPr lang="en-US" altLang="ko-KR" sz="1200" dirty="0"/>
              <a:t>multiple : </a:t>
            </a:r>
            <a:r>
              <a:rPr lang="ko-KR" altLang="ko-KR" sz="1200" dirty="0"/>
              <a:t>노트의 크기 변화를 줄 변수</a:t>
            </a:r>
          </a:p>
          <a:p>
            <a:pPr lvl="1"/>
            <a:r>
              <a:rPr lang="en-US" altLang="ko-KR" sz="1200" dirty="0" err="1"/>
              <a:t>intiSizeX</a:t>
            </a:r>
            <a:r>
              <a:rPr lang="en-US" altLang="ko-KR" sz="1200" dirty="0"/>
              <a:t> : </a:t>
            </a:r>
            <a:r>
              <a:rPr lang="ko-KR" altLang="ko-KR" sz="1200" dirty="0"/>
              <a:t>노트의 최종 가로 길이</a:t>
            </a:r>
          </a:p>
          <a:p>
            <a:pPr lvl="1"/>
            <a:r>
              <a:rPr lang="en-US" altLang="ko-KR" sz="1200" dirty="0" err="1"/>
              <a:t>initSizeY</a:t>
            </a:r>
            <a:r>
              <a:rPr lang="en-US" altLang="ko-KR" sz="1200" dirty="0"/>
              <a:t> : </a:t>
            </a:r>
            <a:r>
              <a:rPr lang="ko-KR" altLang="ko-KR" sz="1200" dirty="0"/>
              <a:t>노트의 최종 세로 길이</a:t>
            </a:r>
          </a:p>
          <a:p>
            <a:pPr lvl="1"/>
            <a:r>
              <a:rPr lang="en-US" altLang="ko-KR" sz="1200" dirty="0" err="1"/>
              <a:t>currentSizeX</a:t>
            </a:r>
            <a:r>
              <a:rPr lang="en-US" altLang="ko-KR" sz="1200" dirty="0"/>
              <a:t> : </a:t>
            </a:r>
            <a:r>
              <a:rPr lang="ko-KR" altLang="ko-KR" sz="1200" dirty="0"/>
              <a:t>현재 노트의 가로 길이</a:t>
            </a:r>
          </a:p>
          <a:p>
            <a:pPr lvl="1"/>
            <a:r>
              <a:rPr lang="en-US" altLang="ko-KR" sz="1200" dirty="0" err="1"/>
              <a:t>currentSizeY</a:t>
            </a:r>
            <a:r>
              <a:rPr lang="en-US" altLang="ko-KR" sz="1200" dirty="0"/>
              <a:t> : </a:t>
            </a:r>
            <a:r>
              <a:rPr lang="ko-KR" altLang="ko-KR" sz="1200" dirty="0"/>
              <a:t>현재 노트의 세로 길이</a:t>
            </a:r>
          </a:p>
          <a:p>
            <a:pPr lvl="1"/>
            <a:r>
              <a:rPr lang="en-US" altLang="ko-KR" sz="1200" dirty="0" err="1"/>
              <a:t>startLocationY</a:t>
            </a:r>
            <a:r>
              <a:rPr lang="en-US" altLang="ko-KR" sz="1200" dirty="0"/>
              <a:t> : </a:t>
            </a:r>
            <a:r>
              <a:rPr lang="ko-KR" altLang="ko-KR" sz="1200" dirty="0"/>
              <a:t>노트의 시작 지점</a:t>
            </a:r>
          </a:p>
          <a:p>
            <a:pPr lvl="1"/>
            <a:r>
              <a:rPr lang="en-US" altLang="ko-KR" sz="1200" dirty="0" err="1"/>
              <a:t>indicesForY</a:t>
            </a:r>
            <a:r>
              <a:rPr lang="en-US" altLang="ko-KR" sz="1200" dirty="0"/>
              <a:t> : </a:t>
            </a:r>
            <a:r>
              <a:rPr lang="ko-KR" altLang="ko-KR" sz="1200" dirty="0"/>
              <a:t>노트의 현재 </a:t>
            </a:r>
            <a:r>
              <a:rPr lang="en-US" altLang="ko-KR" sz="1200" dirty="0"/>
              <a:t>y</a:t>
            </a:r>
            <a:r>
              <a:rPr lang="ko-KR" altLang="ko-KR" sz="1200" dirty="0"/>
              <a:t>값 계산에 사용될 계수</a:t>
            </a:r>
          </a:p>
          <a:p>
            <a:pPr lvl="1"/>
            <a:r>
              <a:rPr lang="en-US" altLang="ko-KR" sz="1200" dirty="0" err="1"/>
              <a:t>indicesForSizeX</a:t>
            </a:r>
            <a:r>
              <a:rPr lang="en-US" altLang="ko-KR" sz="1200" dirty="0"/>
              <a:t> : </a:t>
            </a:r>
            <a:r>
              <a:rPr lang="ko-KR" altLang="ko-KR" sz="1200" dirty="0"/>
              <a:t>노트의 가로 길이 계산에 사용될 계수</a:t>
            </a:r>
          </a:p>
          <a:p>
            <a:pPr lvl="1"/>
            <a:r>
              <a:rPr lang="en-US" altLang="ko-KR" sz="1200" dirty="0" err="1"/>
              <a:t>indicesForSizeY</a:t>
            </a:r>
            <a:r>
              <a:rPr lang="en-US" altLang="ko-KR" sz="1200" dirty="0"/>
              <a:t> : </a:t>
            </a:r>
            <a:r>
              <a:rPr lang="ko-KR" altLang="ko-KR" sz="1200" dirty="0"/>
              <a:t>노트의 세로 길이 계산에 사용될 계수</a:t>
            </a:r>
          </a:p>
          <a:p>
            <a:pPr lvl="1"/>
            <a:r>
              <a:rPr lang="en-US" altLang="ko-KR" sz="1200" dirty="0" err="1"/>
              <a:t>isOnScreen</a:t>
            </a:r>
            <a:r>
              <a:rPr lang="en-US" altLang="ko-KR" sz="1200" dirty="0"/>
              <a:t>( ) : </a:t>
            </a:r>
            <a:r>
              <a:rPr lang="ko-KR" altLang="ko-KR" sz="1200" dirty="0"/>
              <a:t>노트가 화면에 나와 있는지 확인하는 메소드</a:t>
            </a:r>
            <a:endParaRPr lang="en-US" altLang="ko-KR" sz="1600" dirty="0"/>
          </a:p>
          <a:p>
            <a:r>
              <a:rPr lang="en-US" altLang="ko-KR" sz="1600" dirty="0"/>
              <a:t>ScoreCalc.java : </a:t>
            </a:r>
            <a:r>
              <a:rPr lang="ko-KR" altLang="ko-KR" sz="1600" dirty="0"/>
              <a:t>노트를 칠 때의 판정에 따라 점수를 계산</a:t>
            </a:r>
            <a:r>
              <a:rPr lang="ko-KR" altLang="en-US" sz="1600" dirty="0"/>
              <a:t>하</a:t>
            </a:r>
            <a:r>
              <a:rPr lang="ko-KR" altLang="ko-KR" sz="1600" dirty="0"/>
              <a:t>는 클래스</a:t>
            </a:r>
            <a:endParaRPr lang="en-US" altLang="ko-KR" sz="1600" dirty="0"/>
          </a:p>
          <a:p>
            <a:pPr lvl="1"/>
            <a:r>
              <a:rPr lang="en-US" altLang="ko-KR" sz="1200" dirty="0" err="1"/>
              <a:t>noteAmount</a:t>
            </a:r>
            <a:r>
              <a:rPr lang="en-US" altLang="ko-KR" sz="1200" dirty="0"/>
              <a:t> : </a:t>
            </a:r>
            <a:r>
              <a:rPr lang="ko-KR" altLang="ko-KR" sz="1200" dirty="0"/>
              <a:t>노트의 총 개수</a:t>
            </a:r>
          </a:p>
          <a:p>
            <a:pPr lvl="1"/>
            <a:r>
              <a:rPr lang="en-US" altLang="ko-KR" sz="1200" dirty="0" err="1"/>
              <a:t>maxScore</a:t>
            </a:r>
            <a:r>
              <a:rPr lang="en-US" altLang="ko-KR" sz="1200" dirty="0"/>
              <a:t> : </a:t>
            </a:r>
            <a:r>
              <a:rPr lang="ko-KR" altLang="ko-KR" sz="1200" dirty="0"/>
              <a:t>최대 점수</a:t>
            </a:r>
          </a:p>
          <a:p>
            <a:pPr lvl="1"/>
            <a:r>
              <a:rPr lang="en-US" altLang="ko-KR" sz="1200" dirty="0" err="1"/>
              <a:t>sWeight</a:t>
            </a:r>
            <a:r>
              <a:rPr lang="en-US" altLang="ko-KR" sz="1200" dirty="0"/>
              <a:t> : </a:t>
            </a:r>
            <a:r>
              <a:rPr lang="ko-KR" altLang="ko-KR" sz="1200" dirty="0"/>
              <a:t>점수 추가에 사용될 가중치</a:t>
            </a:r>
          </a:p>
          <a:p>
            <a:pPr lvl="1"/>
            <a:r>
              <a:rPr lang="en-US" altLang="ko-KR" sz="1200" dirty="0" err="1"/>
              <a:t>cWeight</a:t>
            </a:r>
            <a:r>
              <a:rPr lang="en-US" altLang="ko-KR" sz="1200" dirty="0"/>
              <a:t> : </a:t>
            </a:r>
            <a:r>
              <a:rPr lang="ko-KR" altLang="ko-KR" sz="1200" dirty="0"/>
              <a:t>콤보 추가에 사용될 가중치</a:t>
            </a:r>
          </a:p>
        </p:txBody>
      </p:sp>
    </p:spTree>
    <p:extLst>
      <p:ext uri="{BB962C8B-B14F-4D97-AF65-F5344CB8AC3E}">
        <p14:creationId xmlns:p14="http://schemas.microsoft.com/office/powerpoint/2010/main" val="28031805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D66C48-914E-4671-AFF2-919B110C4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8889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코드설명</a:t>
            </a:r>
            <a:r>
              <a:rPr lang="en-US" altLang="ko-KR" dirty="0"/>
              <a:t>-</a:t>
            </a:r>
            <a:r>
              <a:rPr lang="ko-KR" altLang="en-US" dirty="0"/>
              <a:t>클래스 구조도</a:t>
            </a: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4911737D-D08A-47E8-969E-50982B1837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372" y="1856495"/>
            <a:ext cx="9137254" cy="4491431"/>
          </a:xfrm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55852AFC-3500-4D6B-8698-568CF9B4B071}"/>
              </a:ext>
            </a:extLst>
          </p:cNvPr>
          <p:cNvSpPr txBox="1">
            <a:spLocks/>
          </p:cNvSpPr>
          <p:nvPr/>
        </p:nvSpPr>
        <p:spPr>
          <a:xfrm>
            <a:off x="838200" y="1039246"/>
            <a:ext cx="10515600" cy="7288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/>
            <a:r>
              <a:rPr lang="en-US" altLang="ko-KR" dirty="0"/>
              <a:t>6) </a:t>
            </a:r>
            <a:r>
              <a:rPr lang="en-US" altLang="ko-KR" dirty="0" err="1"/>
              <a:t>Controller_eventProcessorPackage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3003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FA353DF-0C2E-4004-9FA1-EEC6BE420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3ECB470-1071-473E-869A-27B0C5AE4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구현된 기능 설명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코드</a:t>
            </a:r>
            <a:r>
              <a:rPr lang="en-US" altLang="ko-KR" dirty="0"/>
              <a:t> </a:t>
            </a:r>
            <a:r>
              <a:rPr lang="ko-KR" altLang="en-US" dirty="0"/>
              <a:t>설명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예외처리 항목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역할 분담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517823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D66C48-914E-4671-AFF2-919B110C4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8889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코드설명</a:t>
            </a:r>
            <a:r>
              <a:rPr lang="en-US" altLang="ko-KR" dirty="0"/>
              <a:t>-</a:t>
            </a:r>
            <a:r>
              <a:rPr lang="ko-KR" altLang="en-US" dirty="0"/>
              <a:t>클래스 명세표</a:t>
            </a: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55852AFC-3500-4D6B-8698-568CF9B4B071}"/>
              </a:ext>
            </a:extLst>
          </p:cNvPr>
          <p:cNvSpPr txBox="1">
            <a:spLocks/>
          </p:cNvSpPr>
          <p:nvPr/>
        </p:nvSpPr>
        <p:spPr>
          <a:xfrm>
            <a:off x="838200" y="1039246"/>
            <a:ext cx="10515600" cy="7288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/>
            <a:r>
              <a:rPr lang="en-US" altLang="ko-KR" dirty="0"/>
              <a:t>6) </a:t>
            </a:r>
            <a:r>
              <a:rPr lang="en-US" altLang="ko-KR" dirty="0" err="1"/>
              <a:t>Controller_eventProcessorPackage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9F5C882-E919-4AB7-B2E4-E7215EADA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sz="1600" dirty="0"/>
              <a:t>CollisionChecker.java : </a:t>
            </a:r>
            <a:r>
              <a:rPr lang="ko-KR" altLang="en-US" sz="1600" dirty="0"/>
              <a:t>노트를 칠 때 판정을 계산하는 클래스</a:t>
            </a:r>
            <a:endParaRPr lang="en-US" altLang="ko-KR" sz="1600" dirty="0"/>
          </a:p>
          <a:p>
            <a:pPr lvl="1"/>
            <a:r>
              <a:rPr lang="en-US" altLang="ko-KR" sz="1200" dirty="0" err="1"/>
              <a:t>collisionCheckCriterion</a:t>
            </a:r>
            <a:r>
              <a:rPr lang="en-US" altLang="ko-KR" sz="1200" dirty="0"/>
              <a:t> : </a:t>
            </a:r>
            <a:r>
              <a:rPr lang="ko-KR" altLang="ko-KR" sz="1200" dirty="0"/>
              <a:t>판정 범위</a:t>
            </a:r>
          </a:p>
          <a:p>
            <a:pPr lvl="1"/>
            <a:r>
              <a:rPr lang="en-US" altLang="ko-KR" sz="1200" dirty="0" err="1"/>
              <a:t>checkLine</a:t>
            </a:r>
            <a:r>
              <a:rPr lang="en-US" altLang="ko-KR" sz="1200" dirty="0"/>
              <a:t>( ) : </a:t>
            </a:r>
            <a:r>
              <a:rPr lang="ko-KR" altLang="ko-KR" sz="1200" dirty="0"/>
              <a:t>알맞은 노트의 라인을 눌렀는지 확인하는 메소드</a:t>
            </a:r>
          </a:p>
          <a:p>
            <a:pPr lvl="1"/>
            <a:r>
              <a:rPr lang="en-US" altLang="ko-KR" sz="1200" dirty="0" err="1"/>
              <a:t>checkCollision</a:t>
            </a:r>
            <a:r>
              <a:rPr lang="en-US" altLang="ko-KR" sz="1200" dirty="0"/>
              <a:t>( ) : </a:t>
            </a:r>
            <a:r>
              <a:rPr lang="ko-KR" altLang="ko-KR" sz="1200" dirty="0"/>
              <a:t>노트를 눌렀을 때 판정 타입을 결정해주는 메소드</a:t>
            </a:r>
          </a:p>
          <a:p>
            <a:pPr lvl="1"/>
            <a:r>
              <a:rPr lang="en-US" altLang="ko-KR" sz="1200" dirty="0" err="1"/>
              <a:t>checkIsOut</a:t>
            </a:r>
            <a:r>
              <a:rPr lang="en-US" altLang="ko-KR" sz="1200" dirty="0"/>
              <a:t>( ) : </a:t>
            </a:r>
            <a:r>
              <a:rPr lang="ko-KR" altLang="ko-KR" sz="1200" dirty="0"/>
              <a:t>판정 범위에서 키를 했을 때의 판정을 해주는 메소드</a:t>
            </a:r>
            <a:endParaRPr lang="en-US" altLang="ko-KR" sz="1600" dirty="0"/>
          </a:p>
          <a:p>
            <a:r>
              <a:rPr lang="en-US" altLang="ko-KR" sz="1600" dirty="0"/>
              <a:t>KeyListener.java : </a:t>
            </a:r>
            <a:r>
              <a:rPr lang="ko-KR" altLang="en-US" sz="1600" dirty="0"/>
              <a:t>노트를 치기 위한 키 입력을 받는 클래스</a:t>
            </a:r>
            <a:endParaRPr lang="en-US" altLang="ko-KR" sz="1600" dirty="0"/>
          </a:p>
          <a:p>
            <a:pPr lvl="1"/>
            <a:r>
              <a:rPr lang="en-US" altLang="ko-KR" sz="1200" dirty="0" err="1"/>
              <a:t>gameInputList</a:t>
            </a:r>
            <a:r>
              <a:rPr lang="en-US" altLang="ko-KR" sz="1200" dirty="0"/>
              <a:t> : </a:t>
            </a:r>
            <a:r>
              <a:rPr lang="ko-KR" altLang="en-US" sz="1200" dirty="0"/>
              <a:t>게임에 관련된 입력이 저장되는 리스트</a:t>
            </a:r>
            <a:endParaRPr lang="ko-KR" altLang="ko-KR" sz="1200" dirty="0"/>
          </a:p>
          <a:p>
            <a:pPr lvl="1"/>
            <a:r>
              <a:rPr lang="en-US" altLang="ko-KR" sz="1200" dirty="0" err="1"/>
              <a:t>gameInputChecktable</a:t>
            </a:r>
            <a:r>
              <a:rPr lang="en-US" altLang="ko-KR" sz="1200" dirty="0"/>
              <a:t> : </a:t>
            </a:r>
            <a:r>
              <a:rPr lang="ko-KR" altLang="en-US" sz="1200" dirty="0"/>
              <a:t>입력이 저장된 리스트에 중복 저장 하지 않기 위한 리스트</a:t>
            </a:r>
            <a:endParaRPr lang="ko-KR" altLang="ko-KR" sz="1200" dirty="0"/>
          </a:p>
          <a:p>
            <a:pPr lvl="1"/>
            <a:r>
              <a:rPr lang="en-US" altLang="ko-KR" sz="1200" dirty="0" err="1"/>
              <a:t>inputList</a:t>
            </a:r>
            <a:r>
              <a:rPr lang="en-US" altLang="ko-KR" sz="1200" dirty="0"/>
              <a:t> : </a:t>
            </a:r>
            <a:r>
              <a:rPr lang="ko-KR" altLang="ko-KR" sz="1200" dirty="0"/>
              <a:t>입력된 키 값을 저장하는 리스트</a:t>
            </a:r>
            <a:endParaRPr lang="en-US" altLang="ko-KR" sz="1600" dirty="0"/>
          </a:p>
          <a:p>
            <a:r>
              <a:rPr lang="en-US" altLang="ko-KR" sz="1600" dirty="0"/>
              <a:t>SceneChanger.java : </a:t>
            </a:r>
            <a:r>
              <a:rPr lang="ko-KR" altLang="en-US" sz="1600" dirty="0"/>
              <a:t>화면을 전환하는 클래스</a:t>
            </a:r>
            <a:endParaRPr lang="en-US" altLang="ko-KR" sz="1600" dirty="0"/>
          </a:p>
          <a:p>
            <a:pPr lvl="1"/>
            <a:r>
              <a:rPr lang="en-US" altLang="ko-KR" sz="1200" dirty="0" err="1"/>
              <a:t>fadeIn</a:t>
            </a:r>
            <a:r>
              <a:rPr lang="en-US" altLang="ko-KR" sz="1200" dirty="0"/>
              <a:t>( ) : </a:t>
            </a:r>
            <a:r>
              <a:rPr lang="ko-KR" altLang="ko-KR" sz="1200" dirty="0" err="1"/>
              <a:t>페이드</a:t>
            </a:r>
            <a:r>
              <a:rPr lang="ko-KR" altLang="ko-KR" sz="1200" dirty="0"/>
              <a:t> 인 실행 메소드</a:t>
            </a:r>
          </a:p>
          <a:p>
            <a:pPr lvl="1"/>
            <a:r>
              <a:rPr lang="en-US" altLang="ko-KR" sz="1200" dirty="0" err="1"/>
              <a:t>fadeOut</a:t>
            </a:r>
            <a:r>
              <a:rPr lang="en-US" altLang="ko-KR" sz="1200" dirty="0"/>
              <a:t>( ) : </a:t>
            </a:r>
            <a:r>
              <a:rPr lang="ko-KR" altLang="ko-KR" sz="1200" dirty="0" err="1"/>
              <a:t>페이드</a:t>
            </a:r>
            <a:r>
              <a:rPr lang="ko-KR" altLang="ko-KR" sz="1200" dirty="0"/>
              <a:t> 아웃 및 하면 전환 메소드를 실행하는 메소드</a:t>
            </a:r>
          </a:p>
          <a:p>
            <a:pPr lvl="1"/>
            <a:r>
              <a:rPr lang="en-US" altLang="ko-KR" sz="1200" dirty="0" err="1"/>
              <a:t>loadGame</a:t>
            </a:r>
            <a:r>
              <a:rPr lang="en-US" altLang="ko-KR" sz="1200" dirty="0"/>
              <a:t>( ) : </a:t>
            </a:r>
            <a:r>
              <a:rPr lang="ko-KR" altLang="ko-KR" sz="1200" dirty="0"/>
              <a:t>게임 플레이 화면으로 전환하는 메소드</a:t>
            </a:r>
          </a:p>
          <a:p>
            <a:pPr lvl="1"/>
            <a:r>
              <a:rPr lang="en-US" altLang="ko-KR" sz="1200" dirty="0"/>
              <a:t>load( ) : </a:t>
            </a:r>
            <a:r>
              <a:rPr lang="ko-KR" altLang="ko-KR" sz="1200" dirty="0"/>
              <a:t>화면을 전환하는 메소든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3562720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D66C48-914E-4671-AFF2-919B110C4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8889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코드설명</a:t>
            </a:r>
            <a:r>
              <a:rPr lang="en-US" altLang="ko-KR" dirty="0"/>
              <a:t>-</a:t>
            </a:r>
            <a:r>
              <a:rPr lang="ko-KR" altLang="en-US" dirty="0"/>
              <a:t>클래스 구조도</a:t>
            </a: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4911737D-D08A-47E8-969E-50982B1837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372" y="2230404"/>
            <a:ext cx="9137254" cy="3743612"/>
          </a:xfrm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55852AFC-3500-4D6B-8698-568CF9B4B071}"/>
              </a:ext>
            </a:extLst>
          </p:cNvPr>
          <p:cNvSpPr txBox="1">
            <a:spLocks/>
          </p:cNvSpPr>
          <p:nvPr/>
        </p:nvSpPr>
        <p:spPr>
          <a:xfrm>
            <a:off x="838200" y="1039246"/>
            <a:ext cx="10515600" cy="7288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/>
            <a:r>
              <a:rPr lang="en-US" altLang="ko-KR" dirty="0"/>
              <a:t>7) </a:t>
            </a:r>
            <a:r>
              <a:rPr lang="en-US" altLang="ko-KR" dirty="0" err="1"/>
              <a:t>Controller_gameControllerPackage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60696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D66C48-914E-4671-AFF2-919B110C4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8889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코드설명</a:t>
            </a:r>
            <a:r>
              <a:rPr lang="en-US" altLang="ko-KR" dirty="0"/>
              <a:t>-</a:t>
            </a:r>
            <a:r>
              <a:rPr lang="ko-KR" altLang="en-US" dirty="0"/>
              <a:t>클래스 명세표</a:t>
            </a: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55852AFC-3500-4D6B-8698-568CF9B4B071}"/>
              </a:ext>
            </a:extLst>
          </p:cNvPr>
          <p:cNvSpPr txBox="1">
            <a:spLocks/>
          </p:cNvSpPr>
          <p:nvPr/>
        </p:nvSpPr>
        <p:spPr>
          <a:xfrm>
            <a:off x="838200" y="1039246"/>
            <a:ext cx="10515600" cy="7288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/>
            <a:r>
              <a:rPr lang="en-US" altLang="ko-KR" dirty="0"/>
              <a:t>7) </a:t>
            </a:r>
            <a:r>
              <a:rPr lang="en-US" altLang="ko-KR" dirty="0" err="1"/>
              <a:t>Controller_gameControllerPackage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9F5C882-E919-4AB7-B2E4-E7215EADA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sz="1600" dirty="0"/>
              <a:t>GameLoopController.java : </a:t>
            </a:r>
            <a:r>
              <a:rPr lang="ko-KR" altLang="ko-KR" sz="1600" dirty="0"/>
              <a:t>전체적인 컨트롤러를 불러와서 게임 화면을 총괄하는 클래스</a:t>
            </a:r>
            <a:endParaRPr lang="en-US" altLang="ko-KR" sz="1600" dirty="0"/>
          </a:p>
          <a:p>
            <a:pPr lvl="1"/>
            <a:r>
              <a:rPr lang="en-US" altLang="ko-KR" sz="1200" dirty="0" err="1"/>
              <a:t>gameloop</a:t>
            </a:r>
            <a:r>
              <a:rPr lang="en-US" altLang="ko-KR" sz="1200" dirty="0"/>
              <a:t> : </a:t>
            </a:r>
            <a:r>
              <a:rPr lang="ko-KR" altLang="ko-KR" sz="1200" dirty="0"/>
              <a:t>게임의 상태를 업데이트 해주고 그려주는 루프를 가진 변수</a:t>
            </a:r>
          </a:p>
          <a:p>
            <a:pPr lvl="1"/>
            <a:r>
              <a:rPr lang="en-US" altLang="ko-KR" sz="1200" dirty="0" err="1"/>
              <a:t>startNanoTime</a:t>
            </a:r>
            <a:r>
              <a:rPr lang="en-US" altLang="ko-KR" sz="1200" dirty="0"/>
              <a:t> : </a:t>
            </a:r>
            <a:r>
              <a:rPr lang="ko-KR" altLang="ko-KR" sz="1200" dirty="0"/>
              <a:t>게임이 시작된 시간</a:t>
            </a:r>
          </a:p>
          <a:p>
            <a:pPr lvl="1"/>
            <a:r>
              <a:rPr lang="en-US" altLang="ko-KR" sz="1200" dirty="0" err="1"/>
              <a:t>delayedTime</a:t>
            </a:r>
            <a:r>
              <a:rPr lang="en-US" altLang="ko-KR" sz="1200" dirty="0"/>
              <a:t> : </a:t>
            </a:r>
            <a:r>
              <a:rPr lang="ko-KR" altLang="ko-KR" sz="1200" dirty="0"/>
              <a:t>게임이 지연 될 시</a:t>
            </a:r>
            <a:r>
              <a:rPr lang="ko-KR" altLang="en-US" sz="1200" dirty="0"/>
              <a:t>간</a:t>
            </a:r>
            <a:endParaRPr lang="en-US" altLang="ko-KR" sz="1200" dirty="0"/>
          </a:p>
          <a:p>
            <a:r>
              <a:rPr lang="en-US" altLang="ko-KR" sz="1600" dirty="0"/>
              <a:t>NoteController.java : </a:t>
            </a:r>
            <a:r>
              <a:rPr lang="ko-KR" altLang="ko-KR" sz="1600" dirty="0"/>
              <a:t>노트가 나타날 시간을 불러와 알맞은 시간에 출</a:t>
            </a:r>
            <a:r>
              <a:rPr lang="ko-KR" altLang="en-US" sz="1600" dirty="0"/>
              <a:t>력하</a:t>
            </a:r>
            <a:r>
              <a:rPr lang="ko-KR" altLang="ko-KR" sz="1600" dirty="0"/>
              <a:t>는 명령을 내리는 클래스</a:t>
            </a:r>
            <a:endParaRPr lang="en-US" altLang="ko-KR" sz="1600" dirty="0"/>
          </a:p>
          <a:p>
            <a:pPr lvl="1"/>
            <a:r>
              <a:rPr lang="en-US" altLang="ko-KR" sz="1300" dirty="0"/>
              <a:t>notes : </a:t>
            </a:r>
            <a:r>
              <a:rPr lang="ko-KR" altLang="ko-KR" sz="1300" dirty="0"/>
              <a:t>노트들의 정보가 들어있는 큐</a:t>
            </a:r>
          </a:p>
          <a:p>
            <a:pPr lvl="1"/>
            <a:r>
              <a:rPr lang="en-US" altLang="ko-KR" sz="1300" dirty="0" err="1"/>
              <a:t>noteAmount</a:t>
            </a:r>
            <a:r>
              <a:rPr lang="en-US" altLang="ko-KR" sz="1300" dirty="0"/>
              <a:t> : </a:t>
            </a:r>
            <a:r>
              <a:rPr lang="ko-KR" altLang="ko-KR" sz="1300" dirty="0"/>
              <a:t>노트의 총 개수</a:t>
            </a:r>
          </a:p>
          <a:p>
            <a:pPr lvl="1"/>
            <a:r>
              <a:rPr lang="en-US" altLang="ko-KR" sz="1300" dirty="0" err="1"/>
              <a:t>notesOnScreen</a:t>
            </a:r>
            <a:r>
              <a:rPr lang="en-US" altLang="ko-KR" sz="1300" dirty="0"/>
              <a:t> : </a:t>
            </a:r>
            <a:r>
              <a:rPr lang="ko-KR" altLang="ko-KR" sz="1300" dirty="0"/>
              <a:t>화면에 나와 있는 노트 리스트</a:t>
            </a:r>
          </a:p>
          <a:p>
            <a:pPr lvl="1"/>
            <a:r>
              <a:rPr lang="en-US" altLang="ko-KR" sz="1300" dirty="0" err="1"/>
              <a:t>startTime</a:t>
            </a:r>
            <a:r>
              <a:rPr lang="en-US" altLang="ko-KR" sz="1300" dirty="0"/>
              <a:t> : </a:t>
            </a:r>
            <a:r>
              <a:rPr lang="ko-KR" altLang="ko-KR" sz="1300" dirty="0"/>
              <a:t>게임이 시작된 시간</a:t>
            </a:r>
          </a:p>
          <a:p>
            <a:pPr lvl="1"/>
            <a:r>
              <a:rPr lang="en-US" altLang="ko-KR" sz="1300" dirty="0" err="1"/>
              <a:t>addDrawableNote</a:t>
            </a:r>
            <a:r>
              <a:rPr lang="en-US" altLang="ko-KR" sz="1300" dirty="0"/>
              <a:t>( ) : </a:t>
            </a:r>
            <a:r>
              <a:rPr lang="ko-KR" altLang="ko-KR" sz="1300" dirty="0"/>
              <a:t>화면에 나와있을 노트를 추가하는 메소드</a:t>
            </a:r>
          </a:p>
          <a:p>
            <a:pPr lvl="1"/>
            <a:r>
              <a:rPr lang="en-US" altLang="ko-KR" sz="1300" dirty="0" err="1"/>
              <a:t>checkCollision</a:t>
            </a:r>
            <a:r>
              <a:rPr lang="en-US" altLang="ko-KR" sz="1300" dirty="0"/>
              <a:t>( ) : </a:t>
            </a:r>
            <a:r>
              <a:rPr lang="ko-KR" altLang="ko-KR" sz="1300" dirty="0"/>
              <a:t>노트 판정을 받아서 점수 및 콤보 에 변화를 주고 노트를 지우는</a:t>
            </a:r>
            <a:r>
              <a:rPr lang="en-US" altLang="ko-KR" sz="1300" dirty="0"/>
              <a:t> </a:t>
            </a:r>
            <a:r>
              <a:rPr lang="ko-KR" altLang="ko-KR" sz="1300" dirty="0"/>
              <a:t>메소드</a:t>
            </a:r>
          </a:p>
          <a:p>
            <a:pPr lvl="1"/>
            <a:r>
              <a:rPr lang="en-US" altLang="ko-KR" sz="1300" dirty="0" err="1"/>
              <a:t>deleteOutNotes</a:t>
            </a:r>
            <a:r>
              <a:rPr lang="en-US" altLang="ko-KR" sz="1300" dirty="0"/>
              <a:t>( ) : </a:t>
            </a:r>
            <a:r>
              <a:rPr lang="ko-KR" altLang="ko-KR" sz="1300" dirty="0"/>
              <a:t>놓친 노트를 화면에서 지우는 메소드</a:t>
            </a:r>
          </a:p>
          <a:p>
            <a:pPr lvl="1"/>
            <a:r>
              <a:rPr lang="en-US" altLang="ko-KR" sz="1300" dirty="0" err="1"/>
              <a:t>clearInput</a:t>
            </a:r>
            <a:r>
              <a:rPr lang="en-US" altLang="ko-KR" sz="1300" dirty="0"/>
              <a:t>( ) : </a:t>
            </a:r>
            <a:r>
              <a:rPr lang="ko-KR" altLang="ko-KR" sz="1300" dirty="0"/>
              <a:t>입력 받은 키 값을 지우는 메소드</a:t>
            </a:r>
          </a:p>
          <a:p>
            <a:pPr lvl="1"/>
            <a:r>
              <a:rPr lang="en-US" altLang="ko-KR" sz="1300" dirty="0"/>
              <a:t>update( ) : </a:t>
            </a:r>
            <a:r>
              <a:rPr lang="ko-KR" altLang="ko-KR" sz="1300" dirty="0"/>
              <a:t>노트에 대한 정보를 업데이트 하는 메소드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8482529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D66C48-914E-4671-AFF2-919B110C4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8889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코드설명</a:t>
            </a:r>
            <a:r>
              <a:rPr lang="en-US" altLang="ko-KR" dirty="0"/>
              <a:t>-</a:t>
            </a:r>
            <a:r>
              <a:rPr lang="ko-KR" altLang="en-US" dirty="0"/>
              <a:t>클래스 명세표</a:t>
            </a: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55852AFC-3500-4D6B-8698-568CF9B4B071}"/>
              </a:ext>
            </a:extLst>
          </p:cNvPr>
          <p:cNvSpPr txBox="1">
            <a:spLocks/>
          </p:cNvSpPr>
          <p:nvPr/>
        </p:nvSpPr>
        <p:spPr>
          <a:xfrm>
            <a:off x="838200" y="1039246"/>
            <a:ext cx="10515600" cy="7288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/>
            <a:r>
              <a:rPr lang="en-US" altLang="ko-KR" dirty="0"/>
              <a:t>7) </a:t>
            </a:r>
            <a:r>
              <a:rPr lang="en-US" altLang="ko-KR" dirty="0" err="1"/>
              <a:t>Controller_gameControllerPackage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9F5C882-E919-4AB7-B2E4-E7215EADA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sz="1600" dirty="0"/>
              <a:t>ScoreController.java : </a:t>
            </a:r>
            <a:r>
              <a:rPr lang="ko-KR" altLang="ko-KR" sz="1600" dirty="0"/>
              <a:t>점수와 콤보 계산을 받아 업데이트</a:t>
            </a:r>
            <a:r>
              <a:rPr lang="en-US" altLang="ko-KR" sz="1600" dirty="0"/>
              <a:t> </a:t>
            </a:r>
            <a:r>
              <a:rPr lang="ko-KR" altLang="en-US" sz="1600" dirty="0"/>
              <a:t>하는</a:t>
            </a:r>
            <a:r>
              <a:rPr lang="ko-KR" altLang="ko-KR" sz="1600" dirty="0"/>
              <a:t> 클래스</a:t>
            </a:r>
            <a:endParaRPr lang="en-US" altLang="ko-KR" sz="1600" dirty="0"/>
          </a:p>
          <a:p>
            <a:pPr lvl="1"/>
            <a:r>
              <a:rPr lang="en-US" altLang="ko-KR" sz="1200" dirty="0" err="1"/>
              <a:t>availableTypeForCombo</a:t>
            </a:r>
            <a:r>
              <a:rPr lang="en-US" altLang="ko-KR" sz="1200" dirty="0"/>
              <a:t> : </a:t>
            </a:r>
            <a:r>
              <a:rPr lang="ko-KR" altLang="ko-KR" sz="1200" dirty="0"/>
              <a:t>노트 판정 중 콤보가 계속되는 판정 목록</a:t>
            </a:r>
          </a:p>
          <a:p>
            <a:pPr lvl="1"/>
            <a:r>
              <a:rPr lang="en-US" altLang="ko-KR" sz="1200" dirty="0" err="1"/>
              <a:t>availableTypeForScore</a:t>
            </a:r>
            <a:r>
              <a:rPr lang="en-US" altLang="ko-KR" sz="1200" dirty="0"/>
              <a:t> : </a:t>
            </a:r>
            <a:r>
              <a:rPr lang="ko-KR" altLang="ko-KR" sz="1200" dirty="0"/>
              <a:t>노트 판정 중 점수가 추가되는 판정 목록</a:t>
            </a:r>
          </a:p>
          <a:p>
            <a:pPr lvl="1"/>
            <a:r>
              <a:rPr lang="en-US" altLang="ko-KR" sz="1200" dirty="0" err="1"/>
              <a:t>updateCombo</a:t>
            </a:r>
            <a:r>
              <a:rPr lang="en-US" altLang="ko-KR" sz="1200" dirty="0"/>
              <a:t>( ) : </a:t>
            </a:r>
            <a:r>
              <a:rPr lang="ko-KR" altLang="ko-KR" sz="1200" dirty="0"/>
              <a:t>콤보를 추가하거나 </a:t>
            </a:r>
            <a:r>
              <a:rPr lang="ko-KR" altLang="ko-KR" sz="1200" dirty="0" err="1"/>
              <a:t>리셋하는</a:t>
            </a:r>
            <a:r>
              <a:rPr lang="ko-KR" altLang="ko-KR" sz="1200" dirty="0"/>
              <a:t> 메소드</a:t>
            </a:r>
          </a:p>
          <a:p>
            <a:pPr lvl="1"/>
            <a:r>
              <a:rPr lang="en-US" altLang="ko-KR" sz="1200" dirty="0" err="1"/>
              <a:t>updateScore</a:t>
            </a:r>
            <a:r>
              <a:rPr lang="en-US" altLang="ko-KR" sz="1200" dirty="0"/>
              <a:t>( ) : </a:t>
            </a:r>
            <a:r>
              <a:rPr lang="ko-KR" altLang="ko-KR" sz="1200" dirty="0"/>
              <a:t>점수를 추가하는 메소드</a:t>
            </a:r>
          </a:p>
          <a:p>
            <a:pPr lvl="1"/>
            <a:r>
              <a:rPr lang="en-US" altLang="ko-KR" sz="1200" dirty="0"/>
              <a:t>update( ) : </a:t>
            </a:r>
            <a:r>
              <a:rPr lang="ko-KR" altLang="ko-KR" sz="1200" dirty="0"/>
              <a:t>콤보와 점수를 업데이트 하는 메소드</a:t>
            </a:r>
          </a:p>
        </p:txBody>
      </p:sp>
    </p:spTree>
    <p:extLst>
      <p:ext uri="{BB962C8B-B14F-4D97-AF65-F5344CB8AC3E}">
        <p14:creationId xmlns:p14="http://schemas.microsoft.com/office/powerpoint/2010/main" val="9935075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D66C48-914E-4671-AFF2-919B110C4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8889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코드설명</a:t>
            </a:r>
            <a:r>
              <a:rPr lang="en-US" altLang="ko-KR" dirty="0"/>
              <a:t>-</a:t>
            </a:r>
            <a:r>
              <a:rPr lang="ko-KR" altLang="en-US" dirty="0"/>
              <a:t>클래스 구조도</a:t>
            </a: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4911737D-D08A-47E8-969E-50982B1837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0012" y="1856495"/>
            <a:ext cx="7191974" cy="4491431"/>
          </a:xfrm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55852AFC-3500-4D6B-8698-568CF9B4B071}"/>
              </a:ext>
            </a:extLst>
          </p:cNvPr>
          <p:cNvSpPr txBox="1">
            <a:spLocks/>
          </p:cNvSpPr>
          <p:nvPr/>
        </p:nvSpPr>
        <p:spPr>
          <a:xfrm>
            <a:off x="838200" y="1039246"/>
            <a:ext cx="10515600" cy="7288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/>
            <a:r>
              <a:rPr lang="en-US" altLang="ko-KR" dirty="0"/>
              <a:t>8) </a:t>
            </a:r>
            <a:r>
              <a:rPr lang="en-US" altLang="ko-KR" dirty="0" err="1"/>
              <a:t>Controller_sceneControllerPackage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08223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D66C48-914E-4671-AFF2-919B110C4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8889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코드설명</a:t>
            </a:r>
            <a:r>
              <a:rPr lang="en-US" altLang="ko-KR" dirty="0"/>
              <a:t>-</a:t>
            </a:r>
            <a:r>
              <a:rPr lang="ko-KR" altLang="en-US" dirty="0"/>
              <a:t>클래스 명세표</a:t>
            </a: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55852AFC-3500-4D6B-8698-568CF9B4B071}"/>
              </a:ext>
            </a:extLst>
          </p:cNvPr>
          <p:cNvSpPr txBox="1">
            <a:spLocks/>
          </p:cNvSpPr>
          <p:nvPr/>
        </p:nvSpPr>
        <p:spPr>
          <a:xfrm>
            <a:off x="838200" y="1039246"/>
            <a:ext cx="10515600" cy="7288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/>
            <a:r>
              <a:rPr lang="en-US" altLang="ko-KR" dirty="0"/>
              <a:t>8) </a:t>
            </a:r>
            <a:r>
              <a:rPr lang="en-US" altLang="ko-KR" dirty="0" err="1"/>
              <a:t>Controller_sceneControllerPackage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9F5C882-E919-4AB7-B2E4-E7215EADA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sz="1600" dirty="0"/>
              <a:t>MainController.java : </a:t>
            </a:r>
            <a:r>
              <a:rPr lang="ko-KR" altLang="ko-KR" sz="1600" dirty="0"/>
              <a:t>메인 화면에서 입력을 받아 동작</a:t>
            </a:r>
            <a:r>
              <a:rPr lang="ko-KR" altLang="en-US" sz="1600" dirty="0"/>
              <a:t>하는</a:t>
            </a:r>
            <a:r>
              <a:rPr lang="ko-KR" altLang="ko-KR" sz="1600" dirty="0"/>
              <a:t> 클래스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Initializable</a:t>
            </a:r>
            <a:r>
              <a:rPr lang="ko-KR" altLang="en-US" sz="1600" dirty="0"/>
              <a:t> 인터페이스를 상속받음</a:t>
            </a:r>
            <a:endParaRPr lang="en-US" altLang="ko-KR" sz="1600" dirty="0"/>
          </a:p>
          <a:p>
            <a:pPr lvl="1"/>
            <a:r>
              <a:rPr lang="en-US" altLang="ko-KR" sz="1200" dirty="0"/>
              <a:t>Songs : </a:t>
            </a:r>
            <a:r>
              <a:rPr lang="ko-KR" altLang="ko-KR" sz="1200" dirty="0"/>
              <a:t>곡 목록 버튼</a:t>
            </a:r>
          </a:p>
          <a:p>
            <a:pPr lvl="1"/>
            <a:r>
              <a:rPr lang="en-US" altLang="ko-KR" sz="1200" dirty="0"/>
              <a:t>Option : </a:t>
            </a:r>
            <a:r>
              <a:rPr lang="ko-KR" altLang="ko-KR" sz="1200" dirty="0"/>
              <a:t>설정 버튼</a:t>
            </a:r>
            <a:endParaRPr lang="en-US" altLang="ko-KR" sz="1200" dirty="0"/>
          </a:p>
          <a:p>
            <a:pPr lvl="1"/>
            <a:r>
              <a:rPr lang="en-US" altLang="ko-KR" sz="1200" dirty="0" err="1"/>
              <a:t>SongPressed</a:t>
            </a:r>
            <a:r>
              <a:rPr lang="en-US" altLang="ko-KR" sz="1200" dirty="0"/>
              <a:t>( ) : </a:t>
            </a:r>
            <a:r>
              <a:rPr lang="ko-KR" altLang="ko-KR" sz="1200" dirty="0"/>
              <a:t>곡 목록 버튼을 눌렀을 때 곡 목록 화면으로 넘어가는 메소드</a:t>
            </a:r>
          </a:p>
          <a:p>
            <a:pPr lvl="1"/>
            <a:r>
              <a:rPr lang="en-US" altLang="ko-KR" sz="1200" dirty="0" err="1"/>
              <a:t>OptionPressed</a:t>
            </a:r>
            <a:r>
              <a:rPr lang="en-US" altLang="ko-KR" sz="1200" dirty="0"/>
              <a:t>( ) : </a:t>
            </a:r>
            <a:r>
              <a:rPr lang="ko-KR" altLang="ko-KR" sz="1200" dirty="0"/>
              <a:t>설정 버튼을 눌렀을 때 설정 화면으로 넘어가는 메소</a:t>
            </a:r>
            <a:r>
              <a:rPr lang="ko-KR" altLang="en-US" sz="1200" dirty="0"/>
              <a:t>드</a:t>
            </a:r>
            <a:endParaRPr lang="en-US" altLang="ko-KR" sz="1200" dirty="0"/>
          </a:p>
          <a:p>
            <a:r>
              <a:rPr lang="en-US" altLang="ko-KR" sz="1600" dirty="0"/>
              <a:t>OptionController.java : </a:t>
            </a:r>
            <a:r>
              <a:rPr lang="ko-KR" altLang="en-US" sz="1600" dirty="0"/>
              <a:t>설정</a:t>
            </a:r>
            <a:r>
              <a:rPr lang="ko-KR" altLang="ko-KR" sz="1600" dirty="0"/>
              <a:t> 화면에서 입력을 받아 동작</a:t>
            </a:r>
            <a:r>
              <a:rPr lang="ko-KR" altLang="en-US" sz="1600" dirty="0"/>
              <a:t>하는</a:t>
            </a:r>
            <a:r>
              <a:rPr lang="ko-KR" altLang="ko-KR" sz="1600" dirty="0"/>
              <a:t> 클래스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Initializable</a:t>
            </a:r>
            <a:r>
              <a:rPr lang="ko-KR" altLang="en-US" sz="1600" dirty="0"/>
              <a:t> 인터페이스를 상속받음</a:t>
            </a:r>
            <a:endParaRPr lang="en-US" altLang="ko-KR" sz="1600" dirty="0"/>
          </a:p>
          <a:p>
            <a:pPr lvl="1"/>
            <a:r>
              <a:rPr lang="en-US" altLang="ko-KR" sz="1300" dirty="0" err="1"/>
              <a:t>VolumeSlide</a:t>
            </a:r>
            <a:r>
              <a:rPr lang="en-US" altLang="ko-KR" sz="1300" dirty="0"/>
              <a:t> : </a:t>
            </a:r>
            <a:r>
              <a:rPr lang="ko-KR" altLang="ko-KR" sz="1300" dirty="0"/>
              <a:t>음량을 조절하는 슬라이더</a:t>
            </a:r>
          </a:p>
          <a:p>
            <a:pPr lvl="1"/>
            <a:r>
              <a:rPr lang="en-US" altLang="ko-KR" sz="1300" dirty="0" err="1"/>
              <a:t>SyncSlide</a:t>
            </a:r>
            <a:r>
              <a:rPr lang="en-US" altLang="ko-KR" sz="1300" dirty="0"/>
              <a:t> : </a:t>
            </a:r>
            <a:r>
              <a:rPr lang="ko-KR" altLang="ko-KR" sz="1300" dirty="0"/>
              <a:t>노트가 내려올 타이밍을 조절하는 슬라이더</a:t>
            </a:r>
          </a:p>
          <a:p>
            <a:pPr lvl="1"/>
            <a:r>
              <a:rPr lang="en-US" altLang="ko-KR" sz="1300" dirty="0" err="1"/>
              <a:t>SpeedSlide</a:t>
            </a:r>
            <a:r>
              <a:rPr lang="en-US" altLang="ko-KR" sz="1300" dirty="0"/>
              <a:t> : </a:t>
            </a:r>
            <a:r>
              <a:rPr lang="ko-KR" altLang="ko-KR" sz="1300" dirty="0"/>
              <a:t>노트의 속도를 조절하는 슬라이더</a:t>
            </a:r>
          </a:p>
          <a:p>
            <a:pPr lvl="1"/>
            <a:r>
              <a:rPr lang="en-US" altLang="ko-KR" sz="1300" dirty="0" err="1"/>
              <a:t>VolumeValue</a:t>
            </a:r>
            <a:r>
              <a:rPr lang="en-US" altLang="ko-KR" sz="1300" dirty="0"/>
              <a:t> : </a:t>
            </a:r>
            <a:r>
              <a:rPr lang="ko-KR" altLang="ko-KR" sz="1300" dirty="0"/>
              <a:t>설정된 음량을 보여주는 변수</a:t>
            </a:r>
          </a:p>
          <a:p>
            <a:pPr lvl="1"/>
            <a:r>
              <a:rPr lang="en-US" altLang="ko-KR" sz="1300" dirty="0" err="1"/>
              <a:t>SyncValue</a:t>
            </a:r>
            <a:r>
              <a:rPr lang="en-US" altLang="ko-KR" sz="1300" dirty="0"/>
              <a:t> : </a:t>
            </a:r>
            <a:r>
              <a:rPr lang="ko-KR" altLang="ko-KR" sz="1300" dirty="0"/>
              <a:t>설정된 노트의 타이밍을 보여주는 변수</a:t>
            </a:r>
          </a:p>
          <a:p>
            <a:pPr lvl="1"/>
            <a:r>
              <a:rPr lang="en-US" altLang="ko-KR" sz="1300" dirty="0" err="1"/>
              <a:t>SpeedValue</a:t>
            </a:r>
            <a:r>
              <a:rPr lang="en-US" altLang="ko-KR" sz="1300" dirty="0"/>
              <a:t> : </a:t>
            </a:r>
            <a:r>
              <a:rPr lang="ko-KR" altLang="ko-KR" sz="1300" dirty="0"/>
              <a:t>설정된 노트의 속도를 보여주는 변수</a:t>
            </a:r>
          </a:p>
          <a:p>
            <a:pPr lvl="1"/>
            <a:r>
              <a:rPr lang="en-US" altLang="ko-KR" sz="1300" dirty="0" err="1"/>
              <a:t>BacktoMain</a:t>
            </a:r>
            <a:r>
              <a:rPr lang="en-US" altLang="ko-KR" sz="1300" dirty="0"/>
              <a:t> : </a:t>
            </a:r>
            <a:r>
              <a:rPr lang="ko-KR" altLang="ko-KR" sz="1300" dirty="0"/>
              <a:t>초기 화면으로 돌아가는 버튼</a:t>
            </a:r>
            <a:endParaRPr lang="en-US" altLang="ko-KR" sz="1300" dirty="0"/>
          </a:p>
          <a:p>
            <a:pPr lvl="1"/>
            <a:r>
              <a:rPr lang="en-US" altLang="ko-KR" sz="1300" dirty="0" err="1"/>
              <a:t>BackToMain</a:t>
            </a:r>
            <a:r>
              <a:rPr lang="en-US" altLang="ko-KR" sz="1300" dirty="0"/>
              <a:t>( ) : </a:t>
            </a:r>
            <a:r>
              <a:rPr lang="ko-KR" altLang="ko-KR" sz="1300" dirty="0"/>
              <a:t>초기 화면으로 돌아가는 메소드</a:t>
            </a:r>
          </a:p>
          <a:p>
            <a:pPr lvl="1"/>
            <a:r>
              <a:rPr lang="en-US" altLang="ko-KR" sz="1300" dirty="0"/>
              <a:t>changed( ) : </a:t>
            </a:r>
            <a:r>
              <a:rPr lang="ko-KR" altLang="ko-KR" sz="1300" dirty="0"/>
              <a:t>슬라이더를 이용해 변경된 설정 값을 변수에 저장하는 메소드</a:t>
            </a:r>
            <a:endParaRPr lang="en-US" altLang="ko-KR" sz="1600" dirty="0"/>
          </a:p>
          <a:p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8540299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D66C48-914E-4671-AFF2-919B110C4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8889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코드설명</a:t>
            </a:r>
            <a:r>
              <a:rPr lang="en-US" altLang="ko-KR" dirty="0"/>
              <a:t>-</a:t>
            </a:r>
            <a:r>
              <a:rPr lang="ko-KR" altLang="en-US" dirty="0"/>
              <a:t>클래스 명세표</a:t>
            </a: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55852AFC-3500-4D6B-8698-568CF9B4B071}"/>
              </a:ext>
            </a:extLst>
          </p:cNvPr>
          <p:cNvSpPr txBox="1">
            <a:spLocks/>
          </p:cNvSpPr>
          <p:nvPr/>
        </p:nvSpPr>
        <p:spPr>
          <a:xfrm>
            <a:off x="838200" y="1039246"/>
            <a:ext cx="10515600" cy="7288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/>
            <a:r>
              <a:rPr lang="en-US" altLang="ko-KR" dirty="0"/>
              <a:t>8) </a:t>
            </a:r>
            <a:r>
              <a:rPr lang="en-US" altLang="ko-KR" dirty="0" err="1"/>
              <a:t>Controller_sceneControllerPackage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9F5C882-E919-4AB7-B2E4-E7215EADA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sz="1600" dirty="0"/>
              <a:t>ResultController.java :</a:t>
            </a:r>
            <a:r>
              <a:rPr lang="ko-KR" altLang="ko-KR" sz="1600" dirty="0"/>
              <a:t> </a:t>
            </a:r>
            <a:r>
              <a:rPr lang="ko-KR" altLang="en-US" sz="1600" dirty="0"/>
              <a:t>결과</a:t>
            </a:r>
            <a:r>
              <a:rPr lang="ko-KR" altLang="ko-KR" sz="1600" dirty="0"/>
              <a:t> 화면에서 입력을 받아 동작</a:t>
            </a:r>
            <a:r>
              <a:rPr lang="ko-KR" altLang="en-US" sz="1600" dirty="0"/>
              <a:t>하는</a:t>
            </a:r>
            <a:r>
              <a:rPr lang="ko-KR" altLang="ko-KR" sz="1600" dirty="0"/>
              <a:t> 클래스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Initializable</a:t>
            </a:r>
            <a:r>
              <a:rPr lang="ko-KR" altLang="en-US" sz="1600" dirty="0"/>
              <a:t> 인터페이스를 상속받음</a:t>
            </a:r>
            <a:endParaRPr lang="en-US" altLang="ko-KR" sz="1600" dirty="0"/>
          </a:p>
          <a:p>
            <a:pPr lvl="1"/>
            <a:r>
              <a:rPr lang="en-US" altLang="ko-KR" sz="1200" dirty="0" err="1"/>
              <a:t>BackToMain</a:t>
            </a:r>
            <a:r>
              <a:rPr lang="en-US" altLang="ko-KR" sz="1200" dirty="0"/>
              <a:t>( ) : </a:t>
            </a:r>
            <a:r>
              <a:rPr lang="ko-KR" altLang="ko-KR" sz="1200" dirty="0"/>
              <a:t>초기 화면으로 돌아가는 메소</a:t>
            </a:r>
            <a:r>
              <a:rPr lang="ko-KR" altLang="en-US" sz="1200" dirty="0"/>
              <a:t>드</a:t>
            </a:r>
            <a:endParaRPr lang="en-US" altLang="ko-KR" sz="1200" dirty="0"/>
          </a:p>
          <a:p>
            <a:pPr lvl="1"/>
            <a:r>
              <a:rPr lang="en-US" altLang="ko-KR" sz="1200" dirty="0" err="1"/>
              <a:t>scoreValue</a:t>
            </a:r>
            <a:r>
              <a:rPr lang="en-US" altLang="ko-KR" sz="1200" dirty="0"/>
              <a:t> : </a:t>
            </a:r>
            <a:r>
              <a:rPr lang="ko-KR" altLang="en-US" sz="1200" dirty="0"/>
              <a:t>점수</a:t>
            </a:r>
            <a:endParaRPr lang="en-US" altLang="ko-KR" sz="1200" dirty="0"/>
          </a:p>
          <a:p>
            <a:pPr lvl="1"/>
            <a:r>
              <a:rPr lang="en-US" altLang="ko-KR" sz="1200" dirty="0" err="1"/>
              <a:t>maxComboValue</a:t>
            </a:r>
            <a:r>
              <a:rPr lang="en-US" altLang="ko-KR" sz="1200" dirty="0"/>
              <a:t> : </a:t>
            </a:r>
            <a:r>
              <a:rPr lang="ko-KR" altLang="en-US" sz="1200" dirty="0"/>
              <a:t>최대 콤보</a:t>
            </a:r>
            <a:endParaRPr lang="en-US" altLang="ko-KR" sz="1200" dirty="0"/>
          </a:p>
          <a:p>
            <a:pPr lvl="1"/>
            <a:r>
              <a:rPr lang="en-US" altLang="ko-KR" sz="1200" dirty="0" err="1"/>
              <a:t>perfectHitValue</a:t>
            </a:r>
            <a:r>
              <a:rPr lang="en-US" altLang="ko-KR" sz="1200" dirty="0"/>
              <a:t> : </a:t>
            </a:r>
            <a:r>
              <a:rPr lang="ko-KR" altLang="en-US" sz="1200" dirty="0"/>
              <a:t>퍼펙트 판정을 받은 횟수</a:t>
            </a:r>
            <a:r>
              <a:rPr lang="en-US" altLang="ko-KR" sz="1200" dirty="0"/>
              <a:t>;</a:t>
            </a:r>
          </a:p>
          <a:p>
            <a:r>
              <a:rPr lang="en-US" altLang="ko-KR" sz="1600" dirty="0"/>
              <a:t>SongListController.java :</a:t>
            </a:r>
            <a:r>
              <a:rPr lang="ko-KR" altLang="ko-KR" sz="1600" dirty="0"/>
              <a:t> </a:t>
            </a:r>
            <a:r>
              <a:rPr lang="ko-KR" altLang="en-US" sz="1600" dirty="0"/>
              <a:t>곡 선택</a:t>
            </a:r>
            <a:r>
              <a:rPr lang="ko-KR" altLang="ko-KR" sz="1600" dirty="0"/>
              <a:t> 화면에서 입력을 받아 동작</a:t>
            </a:r>
            <a:r>
              <a:rPr lang="ko-KR" altLang="en-US" sz="1600" dirty="0"/>
              <a:t>하는</a:t>
            </a:r>
            <a:r>
              <a:rPr lang="ko-KR" altLang="ko-KR" sz="1600" dirty="0"/>
              <a:t> 클래스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Initializable</a:t>
            </a:r>
            <a:r>
              <a:rPr lang="ko-KR" altLang="en-US" sz="1600" dirty="0"/>
              <a:t> 인터페이스를 상속받음</a:t>
            </a:r>
            <a:endParaRPr lang="en-US" altLang="ko-KR" sz="1600" dirty="0"/>
          </a:p>
          <a:p>
            <a:pPr lvl="1"/>
            <a:r>
              <a:rPr lang="en-US" altLang="ko-KR" sz="1200" dirty="0"/>
              <a:t>Song : </a:t>
            </a:r>
            <a:r>
              <a:rPr lang="ko-KR" altLang="ko-KR" sz="1200" dirty="0"/>
              <a:t>노래 실행 버튼</a:t>
            </a:r>
            <a:endParaRPr lang="en-US" altLang="ko-KR" sz="1200" dirty="0"/>
          </a:p>
          <a:p>
            <a:pPr lvl="1"/>
            <a:r>
              <a:rPr lang="en-US" altLang="ko-KR" sz="1200" dirty="0" err="1"/>
              <a:t>SelectSong</a:t>
            </a:r>
            <a:r>
              <a:rPr lang="en-US" altLang="ko-KR" sz="1200" dirty="0"/>
              <a:t>( ) : </a:t>
            </a:r>
            <a:r>
              <a:rPr lang="ko-KR" altLang="ko-KR" sz="1200" dirty="0"/>
              <a:t>게임을 플레이 하는 메소드</a:t>
            </a:r>
          </a:p>
          <a:p>
            <a:pPr lvl="1"/>
            <a:r>
              <a:rPr lang="en-US" altLang="ko-KR" sz="1200" dirty="0" err="1"/>
              <a:t>BackToMain</a:t>
            </a:r>
            <a:r>
              <a:rPr lang="en-US" altLang="ko-KR" sz="1200" dirty="0"/>
              <a:t>( ) : </a:t>
            </a:r>
            <a:r>
              <a:rPr lang="ko-KR" altLang="ko-KR" sz="1200" dirty="0"/>
              <a:t>초기 화면으로 돌아가는 메소드</a:t>
            </a:r>
          </a:p>
        </p:txBody>
      </p:sp>
    </p:spTree>
    <p:extLst>
      <p:ext uri="{BB962C8B-B14F-4D97-AF65-F5344CB8AC3E}">
        <p14:creationId xmlns:p14="http://schemas.microsoft.com/office/powerpoint/2010/main" val="4200970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D66C48-914E-4671-AFF2-919B110C4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8889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구현된 기능</a:t>
            </a: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4911737D-D08A-47E8-969E-50982B1837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794" y="1690688"/>
            <a:ext cx="8038410" cy="4823046"/>
          </a:xfrm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55852AFC-3500-4D6B-8698-568CF9B4B071}"/>
              </a:ext>
            </a:extLst>
          </p:cNvPr>
          <p:cNvSpPr txBox="1">
            <a:spLocks/>
          </p:cNvSpPr>
          <p:nvPr/>
        </p:nvSpPr>
        <p:spPr>
          <a:xfrm>
            <a:off x="838200" y="1039246"/>
            <a:ext cx="10515600" cy="7288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/>
            <a:r>
              <a:rPr lang="en-US" altLang="ko-KR" dirty="0"/>
              <a:t>1)</a:t>
            </a:r>
            <a:r>
              <a:rPr lang="ko-KR" altLang="en-US" dirty="0"/>
              <a:t>게임 내에서 중요하게 쓰이는 옵션값</a:t>
            </a:r>
            <a:r>
              <a:rPr lang="en-US" altLang="ko-KR" dirty="0"/>
              <a:t>(</a:t>
            </a:r>
            <a:r>
              <a:rPr lang="ko-KR" altLang="en-US" dirty="0"/>
              <a:t>볼륨</a:t>
            </a:r>
            <a:r>
              <a:rPr lang="en-US" altLang="ko-KR" dirty="0"/>
              <a:t>, </a:t>
            </a:r>
            <a:r>
              <a:rPr lang="ko-KR" altLang="en-US" dirty="0"/>
              <a:t>싱크</a:t>
            </a:r>
            <a:r>
              <a:rPr lang="en-US" altLang="ko-KR" dirty="0"/>
              <a:t>, </a:t>
            </a:r>
            <a:r>
              <a:rPr lang="ko-KR" altLang="en-US" dirty="0"/>
              <a:t>노트 스피드 등</a:t>
            </a:r>
            <a:r>
              <a:rPr lang="en-US" altLang="ko-KR" dirty="0"/>
              <a:t>)</a:t>
            </a:r>
            <a:r>
              <a:rPr lang="ko-KR" altLang="en-US" dirty="0"/>
              <a:t>을 자유로이 수정하고</a:t>
            </a:r>
            <a:r>
              <a:rPr lang="en-US" altLang="ko-KR" dirty="0"/>
              <a:t>, </a:t>
            </a:r>
            <a:r>
              <a:rPr lang="ko-KR" altLang="en-US" dirty="0"/>
              <a:t>저장하는 기능</a:t>
            </a:r>
          </a:p>
        </p:txBody>
      </p:sp>
    </p:spTree>
    <p:extLst>
      <p:ext uri="{BB962C8B-B14F-4D97-AF65-F5344CB8AC3E}">
        <p14:creationId xmlns:p14="http://schemas.microsoft.com/office/powerpoint/2010/main" val="2239463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D66C48-914E-4671-AFF2-919B110C4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8889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구현된 기능</a:t>
            </a: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4911737D-D08A-47E8-969E-50982B1837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794" y="1690688"/>
            <a:ext cx="8038410" cy="4823046"/>
          </a:xfrm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55852AFC-3500-4D6B-8698-568CF9B4B071}"/>
              </a:ext>
            </a:extLst>
          </p:cNvPr>
          <p:cNvSpPr txBox="1">
            <a:spLocks/>
          </p:cNvSpPr>
          <p:nvPr/>
        </p:nvSpPr>
        <p:spPr>
          <a:xfrm>
            <a:off x="838200" y="1039246"/>
            <a:ext cx="10515600" cy="7288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/>
            <a:r>
              <a:rPr lang="en-US" altLang="ko-KR" dirty="0"/>
              <a:t>2) </a:t>
            </a:r>
            <a:r>
              <a:rPr lang="ko-KR" altLang="en-US" dirty="0"/>
              <a:t>노트가 일직선으로 내려오는 것이 아닌</a:t>
            </a:r>
            <a:r>
              <a:rPr lang="en-US" altLang="ko-KR" dirty="0"/>
              <a:t>, </a:t>
            </a:r>
            <a:r>
              <a:rPr lang="ko-KR" altLang="en-US" dirty="0"/>
              <a:t>점점 커지며 입체적으로 다가오는 기능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0246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D66C48-914E-4671-AFF2-919B110C4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8889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구현된 기능</a:t>
            </a: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4911737D-D08A-47E8-969E-50982B1837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7765" y="2105195"/>
            <a:ext cx="6751030" cy="4050618"/>
          </a:xfrm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55852AFC-3500-4D6B-8698-568CF9B4B071}"/>
              </a:ext>
            </a:extLst>
          </p:cNvPr>
          <p:cNvSpPr txBox="1">
            <a:spLocks/>
          </p:cNvSpPr>
          <p:nvPr/>
        </p:nvSpPr>
        <p:spPr>
          <a:xfrm>
            <a:off x="838200" y="1039246"/>
            <a:ext cx="10515600" cy="7288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/>
            <a:r>
              <a:rPr lang="en-US" altLang="ko-KR" dirty="0"/>
              <a:t>3) </a:t>
            </a:r>
            <a:r>
              <a:rPr lang="ko-KR" altLang="en-US" dirty="0"/>
              <a:t>지정된 형식의 노트파일을 읽어 그대로 화면에 출력해주는 기능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D010065-43C7-4846-925A-D7728EB013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1232" y="1669827"/>
            <a:ext cx="1747065" cy="4823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320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D66C48-914E-4671-AFF2-919B110C4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8889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구현된 기능</a:t>
            </a: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55852AFC-3500-4D6B-8698-568CF9B4B071}"/>
              </a:ext>
            </a:extLst>
          </p:cNvPr>
          <p:cNvSpPr txBox="1">
            <a:spLocks/>
          </p:cNvSpPr>
          <p:nvPr/>
        </p:nvSpPr>
        <p:spPr>
          <a:xfrm>
            <a:off x="838200" y="1039246"/>
            <a:ext cx="10515600" cy="7288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/>
            <a:r>
              <a:rPr lang="en-US" altLang="ko-KR" dirty="0"/>
              <a:t>4) </a:t>
            </a:r>
            <a:r>
              <a:rPr lang="ko-KR" altLang="en-US" dirty="0"/>
              <a:t>판정에</a:t>
            </a:r>
            <a:r>
              <a:rPr lang="en-US" altLang="ko-KR" dirty="0"/>
              <a:t> </a:t>
            </a:r>
            <a:r>
              <a:rPr lang="ko-KR" altLang="en-US" dirty="0"/>
              <a:t>따라 다른 색의 이펙트가 나오는 기능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7988D85C-4585-4325-9B54-AF5F58B53A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1640" y="1825625"/>
            <a:ext cx="728871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714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D66C48-914E-4671-AFF2-919B110C4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8889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구현된 기능</a:t>
            </a: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4911737D-D08A-47E8-969E-50982B1837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794" y="1690688"/>
            <a:ext cx="8038410" cy="4823046"/>
          </a:xfrm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55852AFC-3500-4D6B-8698-568CF9B4B071}"/>
              </a:ext>
            </a:extLst>
          </p:cNvPr>
          <p:cNvSpPr txBox="1">
            <a:spLocks/>
          </p:cNvSpPr>
          <p:nvPr/>
        </p:nvSpPr>
        <p:spPr>
          <a:xfrm>
            <a:off x="838200" y="1039246"/>
            <a:ext cx="10515600" cy="7288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/>
            <a:r>
              <a:rPr lang="en-US" altLang="ko-KR" dirty="0"/>
              <a:t>5) </a:t>
            </a:r>
            <a:r>
              <a:rPr lang="ko-KR" altLang="en-US" dirty="0"/>
              <a:t>판정과 콤보에 따른 점수 측정 및 최고점수 저장 기능</a:t>
            </a:r>
          </a:p>
        </p:txBody>
      </p:sp>
    </p:spTree>
    <p:extLst>
      <p:ext uri="{BB962C8B-B14F-4D97-AF65-F5344CB8AC3E}">
        <p14:creationId xmlns:p14="http://schemas.microsoft.com/office/powerpoint/2010/main" val="2230203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D66C48-914E-4671-AFF2-919B110C4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8889"/>
          </a:xfrm>
        </p:spPr>
        <p:txBody>
          <a:bodyPr>
            <a:norm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코드</a:t>
            </a:r>
            <a:r>
              <a:rPr lang="en-US" altLang="ko-KR" dirty="0"/>
              <a:t> </a:t>
            </a:r>
            <a:r>
              <a:rPr lang="ko-KR" altLang="en-US" dirty="0"/>
              <a:t>설명</a:t>
            </a:r>
            <a:r>
              <a:rPr lang="en-US" altLang="ko-KR" dirty="0"/>
              <a:t>-</a:t>
            </a:r>
            <a:r>
              <a:rPr lang="ko-KR" altLang="en-US" dirty="0"/>
              <a:t>클래스 구조도</a:t>
            </a: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4911737D-D08A-47E8-969E-50982B1837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844" y="1690688"/>
            <a:ext cx="10104311" cy="4823046"/>
          </a:xfrm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55852AFC-3500-4D6B-8698-568CF9B4B071}"/>
              </a:ext>
            </a:extLst>
          </p:cNvPr>
          <p:cNvSpPr txBox="1">
            <a:spLocks/>
          </p:cNvSpPr>
          <p:nvPr/>
        </p:nvSpPr>
        <p:spPr>
          <a:xfrm>
            <a:off x="838200" y="1039246"/>
            <a:ext cx="10515600" cy="7288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/>
            <a:r>
              <a:rPr lang="en-US" altLang="ko-KR" dirty="0"/>
              <a:t>1) </a:t>
            </a:r>
            <a:r>
              <a:rPr lang="ko-KR" altLang="en-US" dirty="0"/>
              <a:t>전체 클래스 구조도</a:t>
            </a:r>
          </a:p>
        </p:txBody>
      </p:sp>
    </p:spTree>
    <p:extLst>
      <p:ext uri="{BB962C8B-B14F-4D97-AF65-F5344CB8AC3E}">
        <p14:creationId xmlns:p14="http://schemas.microsoft.com/office/powerpoint/2010/main" val="4288627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D66C48-914E-4671-AFF2-919B110C4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8889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코드설명</a:t>
            </a:r>
            <a:r>
              <a:rPr lang="en-US" altLang="ko-KR" dirty="0"/>
              <a:t>-</a:t>
            </a:r>
            <a:r>
              <a:rPr lang="ko-KR" altLang="en-US" dirty="0"/>
              <a:t>클래스 구조도</a:t>
            </a: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4911737D-D08A-47E8-969E-50982B1837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844" y="2606321"/>
            <a:ext cx="10104311" cy="2991779"/>
          </a:xfrm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55852AFC-3500-4D6B-8698-568CF9B4B071}"/>
              </a:ext>
            </a:extLst>
          </p:cNvPr>
          <p:cNvSpPr txBox="1">
            <a:spLocks/>
          </p:cNvSpPr>
          <p:nvPr/>
        </p:nvSpPr>
        <p:spPr>
          <a:xfrm>
            <a:off x="838200" y="1039246"/>
            <a:ext cx="10515600" cy="7288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/>
            <a:r>
              <a:rPr lang="en-US" altLang="ko-KR" dirty="0"/>
              <a:t>2) </a:t>
            </a:r>
            <a:r>
              <a:rPr lang="en-US" altLang="ko-KR" dirty="0" err="1"/>
              <a:t>Model_formatPackage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6743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1312</Words>
  <Application>Microsoft Office PowerPoint</Application>
  <PresentationFormat>와이드스크린</PresentationFormat>
  <Paragraphs>192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9" baseType="lpstr">
      <vt:lpstr>맑은 고딕</vt:lpstr>
      <vt:lpstr>Arial</vt:lpstr>
      <vt:lpstr>Office 테마</vt:lpstr>
      <vt:lpstr>프로그래밍 설계 방법론 프로젝트 리듬게임</vt:lpstr>
      <vt:lpstr>목차</vt:lpstr>
      <vt:lpstr>1. 구현된 기능</vt:lpstr>
      <vt:lpstr>1. 구현된 기능</vt:lpstr>
      <vt:lpstr>1. 구현된 기능</vt:lpstr>
      <vt:lpstr>1. 구현된 기능</vt:lpstr>
      <vt:lpstr>1. 구현된 기능</vt:lpstr>
      <vt:lpstr>2. 코드 설명-클래스 구조도</vt:lpstr>
      <vt:lpstr>2. 코드설명-클래스 구조도</vt:lpstr>
      <vt:lpstr>2. 코드설명-클래스 명세표</vt:lpstr>
      <vt:lpstr>2. 코드설명-클래스 구조도</vt:lpstr>
      <vt:lpstr>2. 코드설명-클래스 명세표</vt:lpstr>
      <vt:lpstr>2. 코드설명-클래스 구조도</vt:lpstr>
      <vt:lpstr>2. 코드설명-클래스 명세표</vt:lpstr>
      <vt:lpstr>2. 코드설명-클래스 명세표</vt:lpstr>
      <vt:lpstr>2. 코드설명-클래스 명세표</vt:lpstr>
      <vt:lpstr>2. 코드설명-클래스 구조도</vt:lpstr>
      <vt:lpstr>2. 코드설명-클래스 명세표</vt:lpstr>
      <vt:lpstr>2. 코드설명-클래스 구조도</vt:lpstr>
      <vt:lpstr>2. 코드설명-클래스 명세표</vt:lpstr>
      <vt:lpstr>2. 코드설명-클래스 구조도</vt:lpstr>
      <vt:lpstr>2. 코드설명-클래스 명세표</vt:lpstr>
      <vt:lpstr>2. 코드설명-클래스 명세표</vt:lpstr>
      <vt:lpstr>2. 코드설명-클래스 구조도</vt:lpstr>
      <vt:lpstr>2. 코드설명-클래스 명세표</vt:lpstr>
      <vt:lpstr>2. 코드설명-클래스 명세표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김재훈</dc:creator>
  <cp:lastModifiedBy>Choi SeongHwan</cp:lastModifiedBy>
  <cp:revision>142</cp:revision>
  <dcterms:created xsi:type="dcterms:W3CDTF">2018-12-16T07:54:56Z</dcterms:created>
  <dcterms:modified xsi:type="dcterms:W3CDTF">2018-12-16T12:50:44Z</dcterms:modified>
</cp:coreProperties>
</file>