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6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0812-31AA-41F1-9107-1C26FCF2F02C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38D0-E39D-4B35-BD39-9F24B3F9A21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Angsana New" pitchFamily="18" charset="-34"/>
              </a:rPr>
              <a:t>Nearest Neighbor Classification</a:t>
            </a:r>
            <a:endParaRPr lang="th-TH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-36512" y="1556792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/>
              <a:t>เสนอ </a:t>
            </a:r>
          </a:p>
          <a:p>
            <a:pPr algn="ctr"/>
            <a:r>
              <a:rPr lang="th-TH" sz="3600" dirty="0" smtClean="0"/>
              <a:t>อาจารย์ ธรรมกร   ครองไตรภพ</a:t>
            </a:r>
          </a:p>
          <a:p>
            <a:pPr algn="ctr"/>
            <a:endParaRPr lang="th-TH" sz="3600" dirty="0" smtClean="0"/>
          </a:p>
          <a:p>
            <a:pPr algn="ctr"/>
            <a:r>
              <a:rPr lang="th-TH" sz="3600" b="1" dirty="0" smtClean="0"/>
              <a:t>จัดทำโดย</a:t>
            </a:r>
          </a:p>
          <a:p>
            <a:r>
              <a:rPr lang="th-TH" sz="3600" dirty="0" smtClean="0"/>
              <a:t>                   นาย</a:t>
            </a:r>
            <a:r>
              <a:rPr lang="th-TH" sz="3600" dirty="0" err="1" smtClean="0"/>
              <a:t>แบงค์</a:t>
            </a:r>
            <a:r>
              <a:rPr lang="th-TH" sz="3600" dirty="0" smtClean="0"/>
              <a:t>ชาติ   อาลัย                </a:t>
            </a:r>
            <a:r>
              <a:rPr lang="en-US" sz="3600" dirty="0" smtClean="0">
                <a:latin typeface="Angsana New" pitchFamily="18" charset="-34"/>
              </a:rPr>
              <a:t>521733022019-0</a:t>
            </a:r>
          </a:p>
          <a:p>
            <a:r>
              <a:rPr lang="th-TH" sz="3600" dirty="0" smtClean="0">
                <a:latin typeface="Angsana New" pitchFamily="18" charset="-34"/>
              </a:rPr>
              <a:t>                   นาย</a:t>
            </a:r>
            <a:r>
              <a:rPr lang="th-TH" sz="3600" dirty="0" err="1" smtClean="0">
                <a:latin typeface="Angsana New" pitchFamily="18" charset="-34"/>
              </a:rPr>
              <a:t>อภิวัฒน์</a:t>
            </a:r>
            <a:r>
              <a:rPr lang="th-TH" sz="3600" dirty="0" smtClean="0">
                <a:latin typeface="Angsana New" pitchFamily="18" charset="-34"/>
              </a:rPr>
              <a:t>      สุวรรณประได</a:t>
            </a:r>
            <a:r>
              <a:rPr lang="en-US" sz="3600" dirty="0" smtClean="0">
                <a:latin typeface="Angsana New" pitchFamily="18" charset="-34"/>
              </a:rPr>
              <a:t>    521733022012-5</a:t>
            </a:r>
          </a:p>
          <a:p>
            <a:r>
              <a:rPr lang="th-TH" sz="3600" dirty="0" smtClean="0">
                <a:latin typeface="Angsana New" pitchFamily="18" charset="-34"/>
              </a:rPr>
              <a:t>                   นาย</a:t>
            </a:r>
            <a:r>
              <a:rPr lang="th-TH" sz="3600" dirty="0" err="1" smtClean="0">
                <a:latin typeface="Angsana New" pitchFamily="18" charset="-34"/>
              </a:rPr>
              <a:t>พลวัฒน์</a:t>
            </a:r>
            <a:r>
              <a:rPr lang="th-TH" sz="3600" dirty="0" smtClean="0">
                <a:latin typeface="Angsana New" pitchFamily="18" charset="-34"/>
              </a:rPr>
              <a:t>      เพชรนอก    </a:t>
            </a:r>
            <a:r>
              <a:rPr lang="th-TH" sz="3600" dirty="0" smtClean="0"/>
              <a:t>   </a:t>
            </a:r>
            <a:r>
              <a:rPr lang="en-US" sz="3600" dirty="0" smtClean="0"/>
              <a:t>  </a:t>
            </a:r>
            <a:r>
              <a:rPr lang="en-US" sz="3600" dirty="0" smtClean="0">
                <a:latin typeface="Angsana New" pitchFamily="18" charset="-34"/>
              </a:rPr>
              <a:t>521733022021-6</a:t>
            </a:r>
            <a:endParaRPr lang="th-TH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1462087"/>
          </a:xfrm>
        </p:spPr>
        <p:txBody>
          <a:bodyPr/>
          <a:lstStyle/>
          <a:p>
            <a:r>
              <a:rPr lang="en-US" sz="4800" b="1" dirty="0" smtClean="0">
                <a:latin typeface="Angsana New" pitchFamily="18" charset="-34"/>
              </a:rPr>
              <a:t>Nearest Neighbor Classification</a:t>
            </a:r>
            <a:endParaRPr lang="th-TH" sz="4800" b="1" dirty="0" smtClean="0">
              <a:latin typeface="Angsana New" pitchFamily="18" charset="-34"/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017713"/>
            <a:ext cx="4608513" cy="4840287"/>
          </a:xfrm>
        </p:spPr>
        <p:txBody>
          <a:bodyPr/>
          <a:lstStyle/>
          <a:p>
            <a:pPr algn="thaiDist">
              <a:lnSpc>
                <a:spcPct val="90000"/>
              </a:lnSpc>
            </a:pPr>
            <a:r>
              <a:rPr lang="en-US" smtClean="0">
                <a:latin typeface="Angsana New" pitchFamily="18" charset="-34"/>
              </a:rPr>
              <a:t>Nearest Neighbor Classification</a:t>
            </a:r>
            <a:r>
              <a:rPr lang="en-US" smtClean="0"/>
              <a:t> </a:t>
            </a:r>
            <a:r>
              <a:rPr lang="th-TH" smtClean="0"/>
              <a:t>เป็นเทคนิคการเรียนรู้</a:t>
            </a:r>
            <a:r>
              <a:rPr lang="th-TH" smtClean="0">
                <a:latin typeface="Angsana New" pitchFamily="18" charset="-34"/>
              </a:rPr>
              <a:t>แบบไม่มีผู้สอน ที่เป็นวิธีการจำแนกหรือจัดกลุ่มข้อมูลที่มีลักษณะไม่ซับซ้อนมาก</a:t>
            </a:r>
          </a:p>
          <a:p>
            <a:pPr algn="thaiDist">
              <a:lnSpc>
                <a:spcPct val="90000"/>
              </a:lnSpc>
            </a:pPr>
            <a:r>
              <a:rPr lang="th-TH" smtClean="0">
                <a:latin typeface="Angsana New" pitchFamily="18" charset="-34"/>
              </a:rPr>
              <a:t>โดยพิจารณาข้อมูลที่มีค่าใกล้เคียงกับค่าของข้อมูลที่พิจารณามากที่สุด ในที่นี้ค่าความใกล้เคียงจะหมายถึงระยะทาง </a:t>
            </a:r>
            <a:r>
              <a:rPr lang="en-US" smtClean="0">
                <a:latin typeface="Angsana New" pitchFamily="18" charset="-34"/>
              </a:rPr>
              <a:t>(Distance) </a:t>
            </a:r>
            <a:r>
              <a:rPr lang="th-TH" smtClean="0">
                <a:latin typeface="Angsana New" pitchFamily="18" charset="-34"/>
              </a:rPr>
              <a:t>ที่มีค่าน้อยที่สุดระหว่างชุดข้อมูลกับข้อมูลที่พิจารณาดังรูป</a:t>
            </a:r>
          </a:p>
        </p:txBody>
      </p:sp>
      <p:pic>
        <p:nvPicPr>
          <p:cNvPr id="6328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205038"/>
            <a:ext cx="3744912" cy="381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14313"/>
            <a:ext cx="8172450" cy="1462087"/>
          </a:xfrm>
        </p:spPr>
        <p:txBody>
          <a:bodyPr/>
          <a:lstStyle/>
          <a:p>
            <a:r>
              <a:rPr lang="en-US" sz="4800" b="1" dirty="0" smtClean="0">
                <a:latin typeface="Angsana New" pitchFamily="18" charset="-34"/>
              </a:rPr>
              <a:t>Nearest Neighbor Classification</a:t>
            </a:r>
            <a:endParaRPr lang="th-TH" sz="4800" b="1" dirty="0" smtClean="0">
              <a:latin typeface="Angsana New" pitchFamily="18" charset="-34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017713"/>
            <a:ext cx="5543550" cy="4840287"/>
          </a:xfrm>
        </p:spPr>
        <p:txBody>
          <a:bodyPr/>
          <a:lstStyle/>
          <a:p>
            <a:pPr algn="thaiDist"/>
            <a:r>
              <a:rPr lang="th-TH" dirty="0" smtClean="0">
                <a:latin typeface="Angsana New" pitchFamily="18" charset="-34"/>
              </a:rPr>
              <a:t>จากรูป ชุดข้อมูลที่มีระยะทางใกล้กับศูนย์กลางมากที่สุด คือ </a:t>
            </a:r>
            <a:r>
              <a:rPr lang="en-US" dirty="0" smtClean="0">
                <a:latin typeface="Angsana New" pitchFamily="18" charset="-34"/>
              </a:rPr>
              <a:t>A </a:t>
            </a:r>
            <a:r>
              <a:rPr lang="th-TH" dirty="0" smtClean="0">
                <a:latin typeface="Angsana New" pitchFamily="18" charset="-34"/>
              </a:rPr>
              <a:t>ซึ่งมีระยะเป็น </a:t>
            </a:r>
            <a:r>
              <a:rPr lang="en-US" dirty="0" smtClean="0">
                <a:latin typeface="Angsana New" pitchFamily="18" charset="-34"/>
              </a:rPr>
              <a:t>1</a:t>
            </a:r>
          </a:p>
          <a:p>
            <a:pPr algn="thaiDist"/>
            <a:r>
              <a:rPr lang="th-TH" dirty="0" smtClean="0">
                <a:latin typeface="Angsana New" pitchFamily="18" charset="-34"/>
              </a:rPr>
              <a:t>ในทฤษฎี </a:t>
            </a:r>
            <a:r>
              <a:rPr lang="en-US" dirty="0" smtClean="0">
                <a:latin typeface="Angsana New" pitchFamily="18" charset="-34"/>
              </a:rPr>
              <a:t>Nearest Neighbor </a:t>
            </a:r>
            <a:r>
              <a:rPr lang="th-TH" dirty="0" smtClean="0">
                <a:latin typeface="Angsana New" pitchFamily="18" charset="-34"/>
              </a:rPr>
              <a:t>การจำแนกชุดข้อมูลที่มีระยะห่าง </a:t>
            </a:r>
            <a:r>
              <a:rPr lang="en-US" dirty="0" smtClean="0">
                <a:latin typeface="Angsana New" pitchFamily="18" charset="-34"/>
              </a:rPr>
              <a:t>1 </a:t>
            </a:r>
            <a:r>
              <a:rPr lang="th-TH" dirty="0" smtClean="0">
                <a:latin typeface="Angsana New" pitchFamily="18" charset="-34"/>
              </a:rPr>
              <a:t>จะเรียกว่า </a:t>
            </a:r>
            <a:r>
              <a:rPr lang="en-US" dirty="0" smtClean="0">
                <a:latin typeface="Angsana New" pitchFamily="18" charset="-34"/>
              </a:rPr>
              <a:t>“1NN (One Nearest Neighbor)”</a:t>
            </a:r>
          </a:p>
          <a:p>
            <a:pPr algn="thaiDist"/>
            <a:r>
              <a:rPr lang="th-TH" dirty="0" smtClean="0">
                <a:latin typeface="Angsana New" pitchFamily="18" charset="-34"/>
              </a:rPr>
              <a:t>โดยระยะห่างของข้อมูลสามารถกำหนดได้ว่าต้องการมากน้อยเพียงใด</a:t>
            </a:r>
          </a:p>
          <a:p>
            <a:pPr algn="thaiDist"/>
            <a:r>
              <a:rPr lang="th-TH" dirty="0" smtClean="0">
                <a:latin typeface="Angsana New" pitchFamily="18" charset="-34"/>
              </a:rPr>
              <a:t>ด้วยเหตุนี้จึงเรียกการจำแนกนี้ว่า </a:t>
            </a:r>
            <a:r>
              <a:rPr lang="en-US" dirty="0" smtClean="0">
                <a:latin typeface="Angsana New" pitchFamily="18" charset="-34"/>
              </a:rPr>
              <a:t>“k-NN” </a:t>
            </a:r>
            <a:r>
              <a:rPr lang="th-TH" dirty="0" smtClean="0">
                <a:latin typeface="Angsana New" pitchFamily="18" charset="-34"/>
              </a:rPr>
              <a:t>ซึ่ง </a:t>
            </a:r>
            <a:r>
              <a:rPr lang="en-US" dirty="0" smtClean="0">
                <a:latin typeface="Angsana New" pitchFamily="18" charset="-34"/>
              </a:rPr>
              <a:t>k </a:t>
            </a:r>
            <a:r>
              <a:rPr lang="th-TH" dirty="0" smtClean="0">
                <a:latin typeface="Angsana New" pitchFamily="18" charset="-34"/>
              </a:rPr>
              <a:t>แทนค่าระยะทางระหว่างข้อมูลที่ต้องการ</a:t>
            </a:r>
          </a:p>
        </p:txBody>
      </p:sp>
      <p:pic>
        <p:nvPicPr>
          <p:cNvPr id="68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2133600"/>
            <a:ext cx="3311525" cy="381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14313"/>
            <a:ext cx="8172450" cy="1462087"/>
          </a:xfrm>
        </p:spPr>
        <p:txBody>
          <a:bodyPr/>
          <a:lstStyle/>
          <a:p>
            <a:r>
              <a:rPr lang="th-TH" sz="4800" b="1" smtClean="0">
                <a:latin typeface="Angsana New" pitchFamily="18" charset="-34"/>
              </a:rPr>
              <a:t>การคำนวณหาระยะทาง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017713"/>
            <a:ext cx="8567738" cy="4840287"/>
          </a:xfrm>
        </p:spPr>
        <p:txBody>
          <a:bodyPr/>
          <a:lstStyle/>
          <a:p>
            <a:pPr algn="thaiDist"/>
            <a:r>
              <a:rPr lang="th-TH" smtClean="0">
                <a:latin typeface="Angsana New" pitchFamily="18" charset="-34"/>
              </a:rPr>
              <a:t>การคำนวณหาค่าระยะทางจะใช้สมการจากทฤษฎีการวัดค่าของ </a:t>
            </a:r>
            <a:r>
              <a:rPr lang="en-US" smtClean="0">
                <a:latin typeface="Angsana New" pitchFamily="18" charset="-34"/>
              </a:rPr>
              <a:t>Euclidean </a:t>
            </a:r>
            <a:r>
              <a:rPr lang="th-TH" smtClean="0">
                <a:latin typeface="Angsana New" pitchFamily="18" charset="-34"/>
              </a:rPr>
              <a:t>ดังนี้</a:t>
            </a:r>
          </a:p>
          <a:p>
            <a:pPr algn="thaiDist"/>
            <a:endParaRPr lang="th-TH" smtClean="0">
              <a:latin typeface="Angsana New" pitchFamily="18" charset="-34"/>
            </a:endParaRPr>
          </a:p>
          <a:p>
            <a:pPr algn="thaiDist"/>
            <a:endParaRPr lang="th-TH" smtClean="0">
              <a:latin typeface="Angsana New" pitchFamily="18" charset="-34"/>
            </a:endParaRPr>
          </a:p>
          <a:p>
            <a:pPr algn="thaiDist"/>
            <a:endParaRPr lang="th-TH" smtClean="0">
              <a:latin typeface="Angsana New" pitchFamily="18" charset="-34"/>
            </a:endParaRPr>
          </a:p>
        </p:txBody>
      </p:sp>
      <p:pic>
        <p:nvPicPr>
          <p:cNvPr id="684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2924175"/>
            <a:ext cx="1944688" cy="865188"/>
          </a:xfrm>
          <a:prstGeom prst="rect">
            <a:avLst/>
          </a:prstGeom>
          <a:noFill/>
        </p:spPr>
      </p:pic>
      <p:pic>
        <p:nvPicPr>
          <p:cNvPr id="6840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860800"/>
            <a:ext cx="8135937" cy="1368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0729"/>
            <a:ext cx="9144000" cy="1462087"/>
          </a:xfrm>
        </p:spPr>
        <p:txBody>
          <a:bodyPr/>
          <a:lstStyle/>
          <a:p>
            <a:r>
              <a:rPr lang="th-TH" sz="4800" b="1" dirty="0" smtClean="0">
                <a:latin typeface="Angsana New" pitchFamily="18" charset="-34"/>
              </a:rPr>
              <a:t>โจทย์ปัญหา</a:t>
            </a:r>
          </a:p>
        </p:txBody>
      </p:sp>
      <p:pic>
        <p:nvPicPr>
          <p:cNvPr id="6819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10" y="1641499"/>
            <a:ext cx="8424862" cy="4595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โฟลว์ชาร์ต</a:t>
            </a:r>
            <a:endParaRPr lang="th-TH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741682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โปรแกรม</a:t>
            </a:r>
            <a:endParaRPr lang="th-TH" b="1" dirty="0"/>
          </a:p>
        </p:txBody>
      </p:sp>
      <p:pic>
        <p:nvPicPr>
          <p:cNvPr id="18434" name="Picture 2" descr="D:\เรียน\เรียน\AI\พรีเซ็น AI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96752"/>
            <a:ext cx="9144000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ผลการรัน</a:t>
            </a:r>
            <a:endParaRPr lang="th-TH" b="1" dirty="0"/>
          </a:p>
        </p:txBody>
      </p:sp>
      <p:pic>
        <p:nvPicPr>
          <p:cNvPr id="19458" name="Picture 2" descr="D:\เรียน\เรียน\AI\พรีเซ็น AI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24744"/>
            <a:ext cx="9144000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198</Words>
  <Application>Microsoft Office PowerPoint</Application>
  <PresentationFormat>นำเสนอทางหน้าจอ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ชุดรูปแบบของ Office</vt:lpstr>
      <vt:lpstr>Nearest Neighbor Classification</vt:lpstr>
      <vt:lpstr>Nearest Neighbor Classification</vt:lpstr>
      <vt:lpstr>Nearest Neighbor Classification</vt:lpstr>
      <vt:lpstr>การคำนวณหาระยะทาง</vt:lpstr>
      <vt:lpstr>โจทย์ปัญหา</vt:lpstr>
      <vt:lpstr>โฟลว์ชาร์ต</vt:lpstr>
      <vt:lpstr>โปรแกรม</vt:lpstr>
      <vt:lpstr>ผลการรัน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Bank</dc:creator>
  <cp:lastModifiedBy>Bank</cp:lastModifiedBy>
  <cp:revision>13</cp:revision>
  <dcterms:created xsi:type="dcterms:W3CDTF">2013-03-07T08:09:27Z</dcterms:created>
  <dcterms:modified xsi:type="dcterms:W3CDTF">2013-03-08T01:32:21Z</dcterms:modified>
</cp:coreProperties>
</file>