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6" r:id="rId6"/>
    <p:sldId id="262" r:id="rId7"/>
    <p:sldId id="259" r:id="rId8"/>
    <p:sldId id="267" r:id="rId9"/>
    <p:sldId id="260" r:id="rId10"/>
    <p:sldId id="261" r:id="rId1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E1083-9D34-4CE4-95CB-7FE0E79AB66A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B5D3B-F712-4E20-A509-BF57070CD6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52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5D3B-F712-4E20-A509-BF57070CD6CE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034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A169-E564-4523-84BD-C29132123F32}" type="datetime1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0A99-30AA-4C3B-A3AA-E7330CF29CA1}" type="datetime1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B9E-49F0-458B-9C62-7D344DF570E4}" type="datetime1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ชื่อเรื่อง ข้อความ 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C673-200E-48DA-A16F-1433B18BF170}" type="datetime1">
              <a:rPr lang="th-TH" smtClean="0"/>
              <a:t>08/03/56</a:t>
            </a:fld>
            <a:endParaRPr lang="th-T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7872-048A-4062-ACDE-D43375387C7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198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60EC-65F6-4D1A-B728-AE16E68A6386}" type="datetime1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C9A3-1291-426A-B31C-AF6495A02902}" type="datetime1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0C4-769E-4800-8B69-022DE1361994}" type="datetime1">
              <a:rPr lang="th-TH" smtClean="0"/>
              <a:t>08/03/56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E004-F4BD-400D-B603-F53772CDB42A}" type="datetime1">
              <a:rPr lang="th-TH" smtClean="0"/>
              <a:t>08/03/56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3DCD-9F28-4CD6-A263-FFC1AE7411AE}" type="datetime1">
              <a:rPr lang="th-TH" smtClean="0"/>
              <a:t>08/03/56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066A-15CD-4041-9062-449CCF6DE90E}" type="datetime1">
              <a:rPr lang="th-TH" smtClean="0"/>
              <a:t>08/03/56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F962-49C8-4A56-91F4-8F518A4B1875}" type="datetime1">
              <a:rPr lang="th-TH" smtClean="0"/>
              <a:t>08/03/56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8A5-17F8-4F23-8064-483C93555B3E}" type="datetime1">
              <a:rPr lang="th-TH" smtClean="0"/>
              <a:t>08/03/56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236EDC4-424B-4467-B11A-F0C9988008AD}" type="datetime1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001852B-0AAE-4BD9-9108-97406D50A0EE}" type="slidenum">
              <a:rPr lang="th-TH" smtClean="0"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169224" cy="1752600"/>
          </a:xfrm>
        </p:spPr>
        <p:txBody>
          <a:bodyPr>
            <a:normAutofit/>
          </a:bodyPr>
          <a:lstStyle/>
          <a:p>
            <a:pPr algn="thaiDist"/>
            <a:r>
              <a:rPr lang="th-TH" sz="2800" b="1" u="sng" dirty="0" smtClean="0">
                <a:latin typeface="Angsana New" pitchFamily="18" charset="-34"/>
              </a:rPr>
              <a:t>โจทย์</a:t>
            </a:r>
            <a:r>
              <a:rPr lang="th-TH" sz="2800" dirty="0">
                <a:latin typeface="Angsana New" pitchFamily="18" charset="-34"/>
              </a:rPr>
              <a:t> </a:t>
            </a:r>
            <a:r>
              <a:rPr lang="th-TH" sz="2800" dirty="0" smtClean="0">
                <a:latin typeface="Angsana New" pitchFamily="18" charset="-34"/>
              </a:rPr>
              <a:t>ให้</a:t>
            </a:r>
            <a:r>
              <a:rPr lang="th-TH" sz="2800" dirty="0">
                <a:latin typeface="Angsana New" pitchFamily="18" charset="-34"/>
              </a:rPr>
              <a:t>เขียนโปรแกรมแสดงขั้นตอนการค้นหา</a:t>
            </a:r>
            <a:r>
              <a:rPr lang="th-TH" sz="2800" dirty="0" err="1" smtClean="0">
                <a:latin typeface="Angsana New" pitchFamily="18" charset="-34"/>
              </a:rPr>
              <a:t>โหนด</a:t>
            </a:r>
            <a:r>
              <a:rPr lang="th-TH" sz="2800" dirty="0" smtClean="0">
                <a:latin typeface="Angsana New" pitchFamily="18" charset="-34"/>
              </a:rPr>
              <a:t>ใดๆ</a:t>
            </a:r>
            <a:r>
              <a:rPr lang="en-US" sz="2800" dirty="0" smtClean="0">
                <a:latin typeface="Angsana New" pitchFamily="18" charset="-34"/>
              </a:rPr>
              <a:t> </a:t>
            </a:r>
            <a:r>
              <a:rPr lang="th-TH" sz="2800" dirty="0">
                <a:latin typeface="Angsana New" pitchFamily="18" charset="-34"/>
              </a:rPr>
              <a:t>ด้วยวิธีการค้นหาแบบ </a:t>
            </a:r>
            <a:r>
              <a:rPr lang="en-US" sz="2800" dirty="0">
                <a:latin typeface="Angsana New" pitchFamily="18" charset="-34"/>
              </a:rPr>
              <a:t>Breadth-First </a:t>
            </a:r>
            <a:r>
              <a:rPr lang="en-US" sz="2800" dirty="0" smtClean="0">
                <a:latin typeface="Angsana New" pitchFamily="18" charset="-34"/>
              </a:rPr>
              <a:t>Search</a:t>
            </a:r>
            <a:endParaRPr lang="th-TH" sz="2800" dirty="0">
              <a:latin typeface="Angsana New" pitchFamily="18" charset="-34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8350696" cy="1611610"/>
          </a:xfrm>
        </p:spPr>
        <p:txBody>
          <a:bodyPr>
            <a:normAutofit/>
          </a:bodyPr>
          <a:lstStyle/>
          <a:p>
            <a:r>
              <a:rPr lang="en-US" b="1" dirty="0"/>
              <a:t>Breadth-First Search</a:t>
            </a:r>
            <a:endParaRPr lang="th-TH" b="1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z="2000" smtClean="0"/>
              <a:t>1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890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ผลการรัน  เมื่อค้นหา</a:t>
            </a:r>
            <a:r>
              <a:rPr lang="th-TH" dirty="0" err="1" smtClean="0"/>
              <a:t>โหนด</a:t>
            </a:r>
            <a:r>
              <a:rPr lang="th-TH" dirty="0" smtClean="0"/>
              <a:t>  </a:t>
            </a:r>
            <a:r>
              <a:rPr lang="en-US" dirty="0" smtClean="0"/>
              <a:t>N</a:t>
            </a:r>
            <a:endParaRPr lang="th-TH" dirty="0"/>
          </a:p>
        </p:txBody>
      </p:sp>
      <p:pic>
        <p:nvPicPr>
          <p:cNvPr id="3074" name="Picture 2" descr="C:\Users\Professional\Desktop\AI\Untitled-2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25835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z="2000" smtClean="0"/>
              <a:t>10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4153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/>
              <a:t>จัดทำโดย</a:t>
            </a:r>
            <a:endParaRPr lang="th-TH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539552" y="1988841"/>
            <a:ext cx="7560840" cy="2016224"/>
          </a:xfrm>
        </p:spPr>
        <p:txBody>
          <a:bodyPr>
            <a:noAutofit/>
          </a:bodyPr>
          <a:lstStyle/>
          <a:p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</a:rPr>
              <a:t>นาย  วัฒนา   </a:t>
            </a:r>
            <a:r>
              <a:rPr lang="th-TH" sz="3200" dirty="0" err="1" smtClean="0">
                <a:solidFill>
                  <a:schemeClr val="tx1"/>
                </a:solidFill>
                <a:latin typeface="Angsana New" pitchFamily="18" charset="-34"/>
              </a:rPr>
              <a:t>คัมภิ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</a:rPr>
              <a:t>รานนท์         	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</a:rPr>
              <a:t> 521733022014-1</a:t>
            </a:r>
            <a:endParaRPr lang="th-TH" sz="3200" dirty="0" smtClean="0">
              <a:solidFill>
                <a:schemeClr val="tx1"/>
              </a:solidFill>
              <a:latin typeface="Angsana New" pitchFamily="18" charset="-34"/>
            </a:endParaRPr>
          </a:p>
          <a:p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</a:rPr>
              <a:t>นาย  ธีรวงศ์   </a:t>
            </a:r>
            <a:r>
              <a:rPr lang="th-TH" sz="3200" dirty="0" err="1" smtClean="0">
                <a:solidFill>
                  <a:schemeClr val="tx1"/>
                </a:solidFill>
                <a:latin typeface="Angsana New" pitchFamily="18" charset="-34"/>
              </a:rPr>
              <a:t>เกษ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</a:rPr>
              <a:t>นอก        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</a:rPr>
              <a:t>	 521733022030-7</a:t>
            </a:r>
            <a:endParaRPr lang="th-TH" sz="3200" dirty="0" smtClean="0">
              <a:solidFill>
                <a:schemeClr val="tx1"/>
              </a:solidFill>
              <a:latin typeface="Angsana New" pitchFamily="18" charset="-34"/>
            </a:endParaRPr>
          </a:p>
          <a:p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</a:rPr>
              <a:t>นาย  วินัย      แก่นเสลา 	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</a:rPr>
              <a:t>	 521733022034-9</a:t>
            </a:r>
            <a:endParaRPr lang="th-TH" sz="3200" dirty="0" smtClean="0">
              <a:solidFill>
                <a:schemeClr val="tx1"/>
              </a:solidFill>
              <a:latin typeface="Angsana New" pitchFamily="18" charset="-34"/>
            </a:endParaRPr>
          </a:p>
          <a:p>
            <a:endParaRPr lang="th-TH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4566491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สาขาวิศวกรรมคอมพิวเตอร์</a:t>
            </a:r>
            <a:endParaRPr lang="th-TH" dirty="0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z="2000" smtClean="0"/>
              <a:t>2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6463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gsana New" pitchFamily="18" charset="-34"/>
              </a:rPr>
              <a:t>Breadth-First Search (BFS)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เป็นวิธีการค้นหาแบบแนวกว้างก่อน   โดยจะค้นหา</a:t>
            </a:r>
            <a:r>
              <a:rPr lang="th-TH" sz="2800" dirty="0" err="1"/>
              <a:t>โหนด</a:t>
            </a:r>
            <a:r>
              <a:rPr lang="th-TH" sz="2800" dirty="0"/>
              <a:t>ที่อยู่ในโครงสร้างต้นไม้ทีละระดับ จาก</a:t>
            </a:r>
            <a:r>
              <a:rPr lang="th-TH" sz="2800" dirty="0" err="1"/>
              <a:t>โหนด</a:t>
            </a:r>
            <a:r>
              <a:rPr lang="th-TH" sz="2800" dirty="0"/>
              <a:t>ที่อยู่ด้านซ้ายไปยัง</a:t>
            </a:r>
            <a:r>
              <a:rPr lang="th-TH" sz="2800" dirty="0" err="1"/>
              <a:t>โหนด</a:t>
            </a:r>
            <a:r>
              <a:rPr lang="th-TH" sz="2800" dirty="0"/>
              <a:t>ที่อยู่ด้านขวาทีละระดับ (</a:t>
            </a:r>
            <a:r>
              <a:rPr lang="en-US" sz="2800" dirty="0"/>
              <a:t>Level) </a:t>
            </a:r>
            <a:r>
              <a:rPr lang="th-TH" sz="2800" dirty="0"/>
              <a:t>หากยังไม่พบ</a:t>
            </a:r>
            <a:r>
              <a:rPr lang="th-TH" sz="2800" dirty="0" err="1"/>
              <a:t>โหนด</a:t>
            </a:r>
            <a:r>
              <a:rPr lang="th-TH" sz="2800" dirty="0"/>
              <a:t>เป้าหมายให้ลงไปค้นหา</a:t>
            </a:r>
            <a:r>
              <a:rPr lang="th-TH" sz="2800" dirty="0" err="1"/>
              <a:t>โหนด</a:t>
            </a:r>
            <a:r>
              <a:rPr lang="th-TH" sz="2800" dirty="0"/>
              <a:t>ที่อยู่ในระดับถัดไป ทำเช่นนี้ไปเรื่อยๆ จนกว่าจะพบ</a:t>
            </a:r>
            <a:r>
              <a:rPr lang="th-TH" sz="2800" dirty="0" err="1"/>
              <a:t>โหนด</a:t>
            </a:r>
            <a:r>
              <a:rPr lang="th-TH" sz="2800" dirty="0"/>
              <a:t>เป้าหมายที่ต้องการ</a:t>
            </a:r>
            <a:r>
              <a:rPr lang="en-US" sz="2800" dirty="0"/>
              <a:t>  </a:t>
            </a:r>
            <a:r>
              <a:rPr lang="th-TH" sz="2800" dirty="0"/>
              <a:t>การค้นหาแบบแนวกว้างก่อนจะใช้โครงสร้างข้อมูลแบบคิว (</a:t>
            </a:r>
            <a:r>
              <a:rPr lang="en-US" sz="2800" dirty="0"/>
              <a:t>Queue) </a:t>
            </a:r>
            <a:r>
              <a:rPr lang="th-TH" sz="2800" dirty="0"/>
              <a:t>เพราะทำงานแบบ </a:t>
            </a:r>
            <a:r>
              <a:rPr lang="en-US" sz="2800"/>
              <a:t>FIFO</a:t>
            </a:r>
          </a:p>
          <a:p>
            <a:endParaRPr lang="th-TH" sz="2800" dirty="0">
              <a:latin typeface="Angsana New" pitchFamily="18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z="2000" smtClean="0"/>
              <a:t>3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36357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gsana New" pitchFamily="18" charset="-34"/>
              </a:rPr>
              <a:t>Breadth-First </a:t>
            </a:r>
            <a:r>
              <a:rPr lang="en-US" b="1" dirty="0">
                <a:latin typeface="Angsana New" pitchFamily="18" charset="-34"/>
              </a:rPr>
              <a:t>Search (BFS)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6389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z="2000" smtClean="0"/>
              <a:t>4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5802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 New" pitchFamily="18" charset="-34"/>
              </a:rPr>
              <a:t>ตัวอย่างการค้นหาแบบ </a:t>
            </a:r>
            <a:r>
              <a:rPr lang="en-US" b="1" dirty="0" smtClean="0">
                <a:latin typeface="Angsana New" pitchFamily="18" charset="-34"/>
              </a:rPr>
              <a:t>Breadth-First Search </a:t>
            </a:r>
            <a:r>
              <a:rPr lang="th-TH" b="1" dirty="0" smtClean="0">
                <a:latin typeface="Angsana New" pitchFamily="18" charset="-34"/>
              </a:rPr>
              <a:t>(ต่อ)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017713"/>
            <a:ext cx="4524375" cy="4114800"/>
          </a:xfrm>
        </p:spPr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Angsana New" pitchFamily="18" charset="-34"/>
              </a:rPr>
              <a:t>เช่น กำหนดให้</a:t>
            </a:r>
            <a:r>
              <a:rPr lang="th-TH" sz="2800" dirty="0" err="1" smtClean="0">
                <a:latin typeface="Angsana New" pitchFamily="18" charset="-34"/>
              </a:rPr>
              <a:t>โหนด</a:t>
            </a:r>
            <a:r>
              <a:rPr lang="th-TH" sz="2800" dirty="0" smtClean="0">
                <a:latin typeface="Angsana New" pitchFamily="18" charset="-34"/>
              </a:rPr>
              <a:t> </a:t>
            </a:r>
            <a:r>
              <a:rPr lang="en-US" sz="2800" dirty="0" smtClean="0">
                <a:latin typeface="Angsana New" pitchFamily="18" charset="-34"/>
              </a:rPr>
              <a:t>E </a:t>
            </a:r>
            <a:r>
              <a:rPr lang="th-TH" sz="2800" dirty="0" smtClean="0">
                <a:latin typeface="Angsana New" pitchFamily="18" charset="-34"/>
              </a:rPr>
              <a:t>เป็น</a:t>
            </a:r>
            <a:r>
              <a:rPr lang="th-TH" sz="2800" dirty="0" err="1" smtClean="0">
                <a:latin typeface="Angsana New" pitchFamily="18" charset="-34"/>
              </a:rPr>
              <a:t>โหนด</a:t>
            </a:r>
            <a:r>
              <a:rPr lang="th-TH" sz="2800" dirty="0" smtClean="0">
                <a:latin typeface="Angsana New" pitchFamily="18" charset="-34"/>
              </a:rPr>
              <a:t>เป้าหมายของการค้นหาแบบ </a:t>
            </a:r>
            <a:r>
              <a:rPr lang="en-US" sz="2800" dirty="0" smtClean="0">
                <a:latin typeface="Angsana New" pitchFamily="18" charset="-34"/>
              </a:rPr>
              <a:t>BFS</a:t>
            </a:r>
            <a:endParaRPr lang="th-TH" sz="2800" b="1" dirty="0" smtClean="0">
              <a:solidFill>
                <a:schemeClr val="hlink"/>
              </a:solidFill>
              <a:latin typeface="Angsana New" pitchFamily="18" charset="-34"/>
            </a:endParaRPr>
          </a:p>
        </p:txBody>
      </p:sp>
      <p:graphicFrame>
        <p:nvGraphicFramePr>
          <p:cNvPr id="321541" name="Group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5879632"/>
              </p:ext>
            </p:extLst>
          </p:nvPr>
        </p:nvGraphicFramePr>
        <p:xfrm>
          <a:off x="5145088" y="2017713"/>
          <a:ext cx="3810000" cy="466344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356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cs typeface="Angsana New" pitchFamily="18" charset="-34"/>
                        </a:rPr>
                        <a:t>โหนด</a:t>
                      </a:r>
                      <a:r>
                        <a:rPr kumimoji="0" lang="th-TH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cs typeface="Angsana New" pitchFamily="18" charset="-34"/>
                        </a:rPr>
                        <a:t>ที่สำรวจ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cs typeface="Angsana New" pitchFamily="18" charset="-34"/>
                        </a:rPr>
                        <a:t>คิว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56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A</a:t>
                      </a: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 C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56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 D E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56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 E F G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56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 F G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56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F G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56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56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568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2157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4105275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E7872-048A-4062-ACDE-D43375387C7C}" type="slidenum">
              <a:rPr lang="th-TH" sz="2000" smtClean="0"/>
              <a:pPr>
                <a:defRPr/>
              </a:pPr>
              <a:t>5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620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 New" pitchFamily="18" charset="-34"/>
              </a:rPr>
              <a:t>ข้อดีข้อเสีย </a:t>
            </a:r>
            <a:r>
              <a:rPr lang="en-US" b="1" dirty="0" smtClean="0">
                <a:latin typeface="Angsana New" pitchFamily="18" charset="-34"/>
              </a:rPr>
              <a:t>Breadth-First Search (</a:t>
            </a:r>
            <a:r>
              <a:rPr lang="th-TH" b="1" dirty="0" smtClean="0">
                <a:latin typeface="Angsana New" pitchFamily="18" charset="-34"/>
              </a:rPr>
              <a:t>ต่อ</a:t>
            </a:r>
            <a:r>
              <a:rPr lang="en-US" b="1" dirty="0" smtClean="0">
                <a:latin typeface="Angsana New" pitchFamily="18" charset="-34"/>
              </a:rPr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400" b="1" dirty="0" smtClean="0">
                <a:solidFill>
                  <a:srgbClr val="FFFF00"/>
                </a:solidFill>
                <a:latin typeface="Angsana New" pitchFamily="18" charset="-34"/>
              </a:rPr>
              <a:t>ข้อดี</a:t>
            </a:r>
          </a:p>
          <a:p>
            <a:r>
              <a:rPr lang="th-TH" sz="2400" dirty="0" smtClean="0">
                <a:latin typeface="Angsana New" pitchFamily="18" charset="-34"/>
              </a:rPr>
              <a:t>ถ้ามีคำตอบ  ประกันได้ว่าจะพบคำตอบแน่นอน</a:t>
            </a:r>
          </a:p>
          <a:p>
            <a:r>
              <a:rPr lang="th-TH" sz="2400" dirty="0" smtClean="0">
                <a:latin typeface="Angsana New" pitchFamily="18" charset="-34"/>
              </a:rPr>
              <a:t>คำตอบที่พบจะเป็นเส้นทางที่สั้นที่สุด</a:t>
            </a:r>
          </a:p>
          <a:p>
            <a:r>
              <a:rPr lang="th-TH" sz="2400" dirty="0" smtClean="0">
                <a:latin typeface="Angsana New" pitchFamily="18" charset="-34"/>
              </a:rPr>
              <a:t>ไม่ติดในเส้นทางที่ลึกมาก ๆ  โดยไม่พบคำตอบ</a:t>
            </a:r>
          </a:p>
          <a:p>
            <a:r>
              <a:rPr lang="th-TH" sz="2400" b="1" dirty="0" smtClean="0">
                <a:solidFill>
                  <a:srgbClr val="FFFF00"/>
                </a:solidFill>
                <a:latin typeface="Angsana New" pitchFamily="18" charset="-34"/>
              </a:rPr>
              <a:t>ข้อเสีย</a:t>
            </a:r>
          </a:p>
          <a:p>
            <a:r>
              <a:rPr lang="th-TH" sz="2400" dirty="0" smtClean="0">
                <a:latin typeface="Angsana New" pitchFamily="18" charset="-34"/>
              </a:rPr>
              <a:t>ใช้หน่วยความจำมาก  เพราะจำนวน</a:t>
            </a:r>
            <a:r>
              <a:rPr lang="th-TH" sz="2400" dirty="0" err="1" smtClean="0">
                <a:latin typeface="Angsana New" pitchFamily="18" charset="-34"/>
              </a:rPr>
              <a:t>โหนด</a:t>
            </a:r>
            <a:r>
              <a:rPr lang="th-TH" sz="2400" dirty="0" smtClean="0">
                <a:latin typeface="Angsana New" pitchFamily="18" charset="-34"/>
              </a:rPr>
              <a:t>ในแต่ละระดับจะเพิ่มแบบ </a:t>
            </a:r>
            <a:r>
              <a:rPr lang="en-US" sz="2400" dirty="0" smtClean="0">
                <a:latin typeface="Angsana New" pitchFamily="18" charset="-34"/>
              </a:rPr>
              <a:t>Exponential</a:t>
            </a:r>
          </a:p>
          <a:p>
            <a:r>
              <a:rPr lang="th-TH" sz="2400" dirty="0" smtClean="0">
                <a:latin typeface="Angsana New" pitchFamily="18" charset="-34"/>
              </a:rPr>
              <a:t>เสียเวลามากในกรณีที่คำตอบอยู่ในระดับลึก</a:t>
            </a:r>
          </a:p>
          <a:p>
            <a:r>
              <a:rPr lang="th-TH" sz="2400" dirty="0" smtClean="0">
                <a:latin typeface="Angsana New" pitchFamily="18" charset="-34"/>
              </a:rPr>
              <a:t>ถ้าต้นไม้ไม่</a:t>
            </a:r>
            <a:r>
              <a:rPr lang="th-TH" sz="2400" dirty="0" err="1" smtClean="0">
                <a:latin typeface="Angsana New" pitchFamily="18" charset="-34"/>
              </a:rPr>
              <a:t>มีสถาณะ</a:t>
            </a:r>
            <a:r>
              <a:rPr lang="th-TH" sz="2400" dirty="0" smtClean="0">
                <a:latin typeface="Angsana New" pitchFamily="18" charset="-34"/>
              </a:rPr>
              <a:t>ซ้ำ ๆ กันมาก  จะทำให้ต้องสำรวจมากตามไปด้วย</a:t>
            </a:r>
            <a:endParaRPr lang="th-TH" sz="2400" dirty="0">
              <a:latin typeface="Angsana New" pitchFamily="18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z="2000" smtClean="0"/>
              <a:t>6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36773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19050"/>
            <a:ext cx="7924800" cy="1143000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z="2000" smtClean="0"/>
              <a:t>7</a:t>
            </a:fld>
            <a:endParaRPr lang="th-TH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62050"/>
            <a:ext cx="4899485" cy="557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z="2000" smtClean="0"/>
              <a:t>8</a:t>
            </a:fld>
            <a:endParaRPr lang="th-TH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6632"/>
            <a:ext cx="4248472" cy="657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270892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rgbClr val="FFFF00"/>
                </a:solidFill>
              </a:rPr>
              <a:t>โปรแกรมย่อยค้นหา</a:t>
            </a:r>
            <a:r>
              <a:rPr lang="th-TH" b="1" dirty="0" err="1" smtClean="0">
                <a:solidFill>
                  <a:srgbClr val="FFFF00"/>
                </a:solidFill>
              </a:rPr>
              <a:t>โหนด</a:t>
            </a:r>
            <a:endParaRPr lang="th-TH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BFS </a:t>
            </a:r>
            <a:endParaRPr lang="th-TH" b="1" dirty="0"/>
          </a:p>
        </p:txBody>
      </p:sp>
      <p:pic>
        <p:nvPicPr>
          <p:cNvPr id="2051" name="Picture 3" descr="C:\Users\Professional\Desktop\AI\Untitled-1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28092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852B-0AAE-4BD9-9108-97406D50A0EE}" type="slidenum">
              <a:rPr lang="th-TH" sz="2000" smtClean="0"/>
              <a:t>9</a:t>
            </a:fld>
            <a:endParaRPr lang="th-TH" sz="2000"/>
          </a:p>
        </p:txBody>
      </p:sp>
    </p:spTree>
    <p:extLst>
      <p:ext uri="{BB962C8B-B14F-4D97-AF65-F5344CB8AC3E}">
        <p14:creationId xmlns:p14="http://schemas.microsoft.com/office/powerpoint/2010/main" val="3759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ขอบฟ้า">
  <a:themeElements>
    <a:clrScheme name="ขอบฟ้า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ขอบฟ้า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ขอบฟ้า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193</TotalTime>
  <Words>272</Words>
  <Application>Microsoft Office PowerPoint</Application>
  <PresentationFormat>นำเสนอทางหน้าจอ (4:3)</PresentationFormat>
  <Paragraphs>48</Paragraphs>
  <Slides>10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10</vt:i4>
      </vt:variant>
    </vt:vector>
  </HeadingPairs>
  <TitlesOfParts>
    <vt:vector size="11" baseType="lpstr">
      <vt:lpstr>ขอบฟ้า</vt:lpstr>
      <vt:lpstr>Breadth-First Search</vt:lpstr>
      <vt:lpstr>จัดทำโดย</vt:lpstr>
      <vt:lpstr>Breadth-First Search (BFS)</vt:lpstr>
      <vt:lpstr>Breadth-First Search (BFS)</vt:lpstr>
      <vt:lpstr>ตัวอย่างการค้นหาแบบ Breadth-First Search (ต่อ)</vt:lpstr>
      <vt:lpstr>ข้อดีข้อเสีย Breadth-First Search (ต่อ)</vt:lpstr>
      <vt:lpstr>Flow chart</vt:lpstr>
      <vt:lpstr>งานนำเสนอ PowerPoint</vt:lpstr>
      <vt:lpstr>Program BFS </vt:lpstr>
      <vt:lpstr>ผลการรัน  เมื่อค้นหาโหนด  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Breadth-First Search use grapth unit 4.1 page 6 for node A-O can  use language C#</dc:title>
  <dc:creator>Professional</dc:creator>
  <cp:lastModifiedBy>Professional</cp:lastModifiedBy>
  <cp:revision>17</cp:revision>
  <dcterms:created xsi:type="dcterms:W3CDTF">2013-03-07T00:52:58Z</dcterms:created>
  <dcterms:modified xsi:type="dcterms:W3CDTF">2013-03-07T20:13:07Z</dcterms:modified>
</cp:coreProperties>
</file>