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0409" autoAdjust="0"/>
  </p:normalViewPr>
  <p:slideViewPr>
    <p:cSldViewPr>
      <p:cViewPr varScale="1">
        <p:scale>
          <a:sx n="67" d="100"/>
          <a:sy n="67" d="100"/>
        </p:scale>
        <p:origin x="-146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ภาพนิ่งชื่อเรื่อ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BACD36-7F18-44F0-A503-73730CE45104}" type="datetimeFigureOut">
              <a:rPr lang="th-TH" smtClean="0"/>
              <a:t>08/03/56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FCE92E-1115-431F-9DC0-EFB4D322840A}" type="slidenum">
              <a:rPr lang="th-TH" smtClean="0"/>
              <a:t>‹#›</a:t>
            </a:fld>
            <a:endParaRPr lang="th-TH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CD36-7F18-44F0-A503-73730CE45104}" type="datetimeFigureOut">
              <a:rPr lang="th-TH" smtClean="0"/>
              <a:t>08/03/56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E92E-1115-431F-9DC0-EFB4D322840A}" type="slidenum">
              <a:rPr lang="th-TH" smtClean="0"/>
              <a:t>‹#›</a:t>
            </a:fld>
            <a:endParaRPr lang="th-TH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CD36-7F18-44F0-A503-73730CE45104}" type="datetimeFigureOut">
              <a:rPr lang="th-TH" smtClean="0"/>
              <a:t>08/03/56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E92E-1115-431F-9DC0-EFB4D322840A}" type="slidenum">
              <a:rPr lang="th-TH" smtClean="0"/>
              <a:t>‹#›</a:t>
            </a:fld>
            <a:endParaRPr lang="th-TH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CD36-7F18-44F0-A503-73730CE45104}" type="datetimeFigureOut">
              <a:rPr lang="th-TH" smtClean="0"/>
              <a:t>08/03/56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E92E-1115-431F-9DC0-EFB4D322840A}" type="slidenum">
              <a:rPr lang="th-TH" smtClean="0"/>
              <a:t>‹#›</a:t>
            </a:fld>
            <a:endParaRPr lang="th-TH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CD36-7F18-44F0-A503-73730CE45104}" type="datetimeFigureOut">
              <a:rPr lang="th-TH" smtClean="0"/>
              <a:t>08/03/56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E92E-1115-431F-9DC0-EFB4D322840A}" type="slidenum">
              <a:rPr lang="th-TH" smtClean="0"/>
              <a:t>‹#›</a:t>
            </a:fld>
            <a:endParaRPr lang="th-T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CD36-7F18-44F0-A503-73730CE45104}" type="datetimeFigureOut">
              <a:rPr lang="th-TH" smtClean="0"/>
              <a:t>08/03/56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E92E-1115-431F-9DC0-EFB4D322840A}" type="slidenum">
              <a:rPr lang="th-TH" smtClean="0"/>
              <a:t>‹#›</a:t>
            </a:fld>
            <a:endParaRPr lang="th-TH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CD36-7F18-44F0-A503-73730CE45104}" type="datetimeFigureOut">
              <a:rPr lang="th-TH" smtClean="0"/>
              <a:t>08/03/56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E92E-1115-431F-9DC0-EFB4D322840A}" type="slidenum">
              <a:rPr lang="th-TH" smtClean="0"/>
              <a:t>‹#›</a:t>
            </a:fld>
            <a:endParaRPr lang="th-TH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CD36-7F18-44F0-A503-73730CE45104}" type="datetimeFigureOut">
              <a:rPr lang="th-TH" smtClean="0"/>
              <a:t>08/03/56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E92E-1115-431F-9DC0-EFB4D322840A}" type="slidenum">
              <a:rPr lang="th-TH" smtClean="0"/>
              <a:t>‹#›</a:t>
            </a:fld>
            <a:endParaRPr lang="th-TH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CD36-7F18-44F0-A503-73730CE45104}" type="datetimeFigureOut">
              <a:rPr lang="th-TH" smtClean="0"/>
              <a:t>08/03/56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E92E-1115-431F-9DC0-EFB4D322840A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CD36-7F18-44F0-A503-73730CE45104}" type="datetimeFigureOut">
              <a:rPr lang="th-TH" smtClean="0"/>
              <a:t>08/03/56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E92E-1115-431F-9DC0-EFB4D322840A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CD36-7F18-44F0-A503-73730CE45104}" type="datetimeFigureOut">
              <a:rPr lang="th-TH" smtClean="0"/>
              <a:t>08/03/56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E92E-1115-431F-9DC0-EFB4D322840A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5BACD36-7F18-44F0-A503-73730CE45104}" type="datetimeFigureOut">
              <a:rPr lang="th-TH" smtClean="0"/>
              <a:t>08/03/56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EBFCE92E-1115-431F-9DC0-EFB4D322840A}" type="slidenum">
              <a:rPr lang="th-TH" smtClean="0"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epth-limited search </a:t>
            </a:r>
            <a:endParaRPr lang="th-TH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19681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เนื้อหา 1"/>
          <p:cNvSpPr>
            <a:spLocks noGrp="1"/>
          </p:cNvSpPr>
          <p:nvPr>
            <p:ph idx="1"/>
          </p:nvPr>
        </p:nvSpPr>
        <p:spPr>
          <a:xfrm>
            <a:off x="621160" y="2924944"/>
            <a:ext cx="7745505" cy="4077072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th-TH" b="1" dirty="0"/>
              <a:t>รูปแสดงผลการค้นหา </a:t>
            </a:r>
            <a:r>
              <a:rPr lang="en-US" b="1" dirty="0"/>
              <a:t>E </a:t>
            </a:r>
            <a:r>
              <a:rPr lang="th-TH" b="1" dirty="0"/>
              <a:t>โดยกำหนด </a:t>
            </a:r>
            <a:r>
              <a:rPr lang="en-US" b="1" dirty="0"/>
              <a:t>Level </a:t>
            </a:r>
            <a:r>
              <a:rPr lang="th-TH" b="1" dirty="0"/>
              <a:t>ในการค้นหา เท่ากับ </a:t>
            </a:r>
            <a:r>
              <a:rPr lang="en-US" b="1" dirty="0"/>
              <a:t>3</a:t>
            </a:r>
            <a:endParaRPr lang="en-US" dirty="0"/>
          </a:p>
          <a:p>
            <a:r>
              <a:rPr lang="th-TH" b="1" dirty="0"/>
              <a:t>โปรแกรมจะทำการค้นหา โดยมีเส้นทางดังนี้</a:t>
            </a:r>
            <a:endParaRPr lang="en-US" dirty="0"/>
          </a:p>
          <a:p>
            <a:r>
              <a:rPr lang="en-US" b="1" dirty="0"/>
              <a:t>A &gt; B &gt; D &gt; E</a:t>
            </a:r>
            <a:endParaRPr lang="en-US" dirty="0"/>
          </a:p>
          <a:p>
            <a:endParaRPr lang="th-TH" dirty="0"/>
          </a:p>
        </p:txBody>
      </p:sp>
      <p:sp>
        <p:nvSpPr>
          <p:cNvPr id="3" name="ชื่อเรื่อง 2"/>
          <p:cNvSpPr>
            <a:spLocks noGrp="1"/>
          </p:cNvSpPr>
          <p:nvPr>
            <p:ph type="title"/>
          </p:nvPr>
        </p:nvSpPr>
        <p:spPr>
          <a:xfrm>
            <a:off x="615781" y="188640"/>
            <a:ext cx="7756263" cy="1054250"/>
          </a:xfrm>
        </p:spPr>
        <p:txBody>
          <a:bodyPr/>
          <a:lstStyle/>
          <a:p>
            <a:r>
              <a:rPr lang="th-TH" dirty="0"/>
              <a:t>ผลการรันโปรแกรม</a:t>
            </a:r>
          </a:p>
        </p:txBody>
      </p:sp>
      <p:pic>
        <p:nvPicPr>
          <p:cNvPr id="4" name="รูปภาพ 3"/>
          <p:cNvPicPr/>
          <p:nvPr/>
        </p:nvPicPr>
        <p:blipFill rotWithShape="1">
          <a:blip r:embed="rId2"/>
          <a:srcRect l="11809" t="9172" r="30642" b="13017"/>
          <a:stretch/>
        </p:blipFill>
        <p:spPr bwMode="auto">
          <a:xfrm>
            <a:off x="1541585" y="980728"/>
            <a:ext cx="5904656" cy="44879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0174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epth-limited search </a:t>
            </a:r>
            <a:endParaRPr lang="th-TH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th-TH" sz="11500" dirty="0" smtClean="0"/>
              <a:t>จบการนำเสนอ</a:t>
            </a:r>
            <a:endParaRPr lang="th-TH" sz="11500" dirty="0"/>
          </a:p>
        </p:txBody>
      </p:sp>
    </p:spTree>
    <p:extLst>
      <p:ext uri="{BB962C8B-B14F-4D97-AF65-F5344CB8AC3E}">
        <p14:creationId xmlns:p14="http://schemas.microsoft.com/office/powerpoint/2010/main" val="360841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เนื้อหา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1 </a:t>
            </a:r>
            <a:r>
              <a:rPr lang="th-TH" sz="3600" dirty="0" smtClean="0"/>
              <a:t>นาย </a:t>
            </a:r>
            <a:r>
              <a:rPr lang="th-TH" sz="3600" dirty="0"/>
              <a:t>ชาคริต ขอนกระ</a:t>
            </a:r>
            <a:r>
              <a:rPr lang="th-TH" sz="3600" dirty="0" err="1"/>
              <a:t>โทก</a:t>
            </a:r>
            <a:r>
              <a:rPr lang="th-TH" sz="3600" dirty="0"/>
              <a:t> </a:t>
            </a:r>
            <a:r>
              <a:rPr lang="en-US" sz="3600" dirty="0" smtClean="0"/>
              <a:t>  511733023409-4</a:t>
            </a:r>
          </a:p>
          <a:p>
            <a:pPr marL="0" indent="0">
              <a:buNone/>
            </a:pPr>
            <a:r>
              <a:rPr lang="en-US" sz="3600" dirty="0"/>
              <a:t>2</a:t>
            </a:r>
            <a:r>
              <a:rPr lang="th-TH" sz="3600" dirty="0" smtClean="0"/>
              <a:t> นาย </a:t>
            </a:r>
            <a:r>
              <a:rPr lang="th-TH" sz="3600" dirty="0"/>
              <a:t>กุลธวัช </a:t>
            </a:r>
            <a:r>
              <a:rPr lang="th-TH" sz="3600" dirty="0" err="1"/>
              <a:t>อนันต</a:t>
            </a:r>
            <a:r>
              <a:rPr lang="th-TH" sz="3600" dirty="0"/>
              <a:t>ภูมิ</a:t>
            </a:r>
            <a:r>
              <a:rPr lang="en-US" sz="3600" dirty="0"/>
              <a:t>   </a:t>
            </a:r>
            <a:r>
              <a:rPr lang="en-US" sz="3600" dirty="0" smtClean="0"/>
              <a:t>   511733023406-0</a:t>
            </a:r>
            <a:endParaRPr lang="th-TH" sz="3600" dirty="0"/>
          </a:p>
          <a:p>
            <a:pPr marL="0" indent="0">
              <a:buNone/>
            </a:pPr>
            <a:r>
              <a:rPr lang="en-US" sz="3600" dirty="0" smtClean="0"/>
              <a:t>3 </a:t>
            </a:r>
            <a:r>
              <a:rPr lang="th-TH" sz="3600" dirty="0" smtClean="0"/>
              <a:t>นาย </a:t>
            </a:r>
            <a:r>
              <a:rPr lang="th-TH" sz="3600" dirty="0"/>
              <a:t>จักรพงศ์  ศาลกลาง </a:t>
            </a:r>
            <a:r>
              <a:rPr lang="th-TH" sz="3600" dirty="0" smtClean="0"/>
              <a:t>   </a:t>
            </a:r>
            <a:r>
              <a:rPr lang="en-US" sz="3600" dirty="0" smtClean="0"/>
              <a:t>511333023404-5</a:t>
            </a:r>
            <a:endParaRPr lang="th-TH" sz="3600" dirty="0"/>
          </a:p>
          <a:p>
            <a:endParaRPr lang="th-TH" dirty="0"/>
          </a:p>
        </p:txBody>
      </p:sp>
      <p:sp>
        <p:nvSpPr>
          <p:cNvPr id="3" name="ชื่อเรื่อง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จัดทำโดย</a:t>
            </a:r>
            <a:endParaRPr lang="th-TH" b="1" dirty="0"/>
          </a:p>
        </p:txBody>
      </p:sp>
    </p:spTree>
    <p:extLst>
      <p:ext uri="{BB962C8B-B14F-4D97-AF65-F5344CB8AC3E}">
        <p14:creationId xmlns:p14="http://schemas.microsoft.com/office/powerpoint/2010/main" val="302508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เนื้อหา 1"/>
          <p:cNvSpPr>
            <a:spLocks noGrp="1"/>
          </p:cNvSpPr>
          <p:nvPr>
            <p:ph idx="1"/>
          </p:nvPr>
        </p:nvSpPr>
        <p:spPr>
          <a:xfrm>
            <a:off x="699247" y="2248347"/>
            <a:ext cx="7653183" cy="3877815"/>
          </a:xfrm>
        </p:spPr>
        <p:txBody>
          <a:bodyPr/>
          <a:lstStyle/>
          <a:p>
            <a:pPr marL="411480" lvl="1" indent="0">
              <a:buNone/>
            </a:pPr>
            <a:r>
              <a:rPr lang="th-TH" sz="3200" dirty="0" smtClean="0">
                <a:latin typeface="Angsana New" pitchFamily="18" charset="-34"/>
              </a:rPr>
              <a:t>  </a:t>
            </a:r>
            <a:r>
              <a:rPr lang="en-US" sz="3200" dirty="0" smtClean="0">
                <a:latin typeface="Angsana New" pitchFamily="18" charset="-34"/>
              </a:rPr>
              <a:t>-</a:t>
            </a:r>
            <a:r>
              <a:rPr lang="th-TH" sz="3200" dirty="0" smtClean="0">
                <a:latin typeface="Angsana New" pitchFamily="18" charset="-34"/>
              </a:rPr>
              <a:t> เป็น</a:t>
            </a:r>
            <a:r>
              <a:rPr lang="th-TH" sz="3200" dirty="0">
                <a:latin typeface="Angsana New" pitchFamily="18" charset="-34"/>
              </a:rPr>
              <a:t>วิธีการค้นหาแบบแนวลึกก่อนที่มีการกำหนดระดับให้แคบลง เพื่อแก้ปัญหาการ</a:t>
            </a:r>
            <a:r>
              <a:rPr lang="th-TH" sz="3200" dirty="0" smtClean="0">
                <a:latin typeface="Angsana New" pitchFamily="18" charset="-34"/>
              </a:rPr>
              <a:t>เกิดในขณะ</a:t>
            </a:r>
            <a:r>
              <a:rPr lang="th-TH" sz="3200" dirty="0">
                <a:latin typeface="Angsana New" pitchFamily="18" charset="-34"/>
              </a:rPr>
              <a:t>ค้นหา และช่วยลด</a:t>
            </a:r>
            <a:r>
              <a:rPr lang="th-TH" sz="3200" dirty="0" smtClean="0">
                <a:latin typeface="Angsana New" pitchFamily="18" charset="-34"/>
              </a:rPr>
              <a:t>เวลา   การ</a:t>
            </a:r>
            <a:r>
              <a:rPr lang="th-TH" sz="3200" dirty="0">
                <a:latin typeface="Angsana New" pitchFamily="18" charset="-34"/>
              </a:rPr>
              <a:t>ค้นหาของการค้นหาแบบ </a:t>
            </a:r>
            <a:r>
              <a:rPr lang="en-US" sz="3200" dirty="0">
                <a:latin typeface="Angsana New" pitchFamily="18" charset="-34"/>
              </a:rPr>
              <a:t>Depth-First Search</a:t>
            </a:r>
            <a:endParaRPr lang="th-TH" sz="3200" dirty="0">
              <a:latin typeface="Angsana New" pitchFamily="18" charset="-34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    - Depth-limited </a:t>
            </a:r>
            <a:r>
              <a:rPr lang="en-US" dirty="0">
                <a:solidFill>
                  <a:schemeClr val="tx1"/>
                </a:solidFill>
              </a:rPr>
              <a:t>search 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th-TH" dirty="0" smtClean="0">
                <a:solidFill>
                  <a:schemeClr val="tx1"/>
                </a:solidFill>
              </a:rPr>
              <a:t>เพิ่มการระบุจำนวนชั้นที่ลงลึกในการค้นหา</a:t>
            </a:r>
            <a:endParaRPr lang="th-TH" dirty="0"/>
          </a:p>
        </p:txBody>
      </p:sp>
      <p:sp>
        <p:nvSpPr>
          <p:cNvPr id="3" name="ชื่อเรื่อง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Depth-limited search </a:t>
            </a:r>
            <a:endParaRPr lang="th-T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76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เนื้อหา 1"/>
          <p:cNvSpPr>
            <a:spLocks noGrp="1"/>
          </p:cNvSpPr>
          <p:nvPr>
            <p:ph idx="1"/>
          </p:nvPr>
        </p:nvSpPr>
        <p:spPr>
          <a:xfrm>
            <a:off x="755576" y="2287489"/>
            <a:ext cx="7745505" cy="3877815"/>
          </a:xfrm>
        </p:spPr>
        <p:txBody>
          <a:bodyPr/>
          <a:lstStyle/>
          <a:p>
            <a:pPr marL="0" indent="0">
              <a:buNone/>
            </a:pPr>
            <a:r>
              <a:rPr lang="th-TH" sz="3600" dirty="0" smtClean="0">
                <a:latin typeface="Angsana New" pitchFamily="18" charset="-34"/>
              </a:rPr>
              <a:t>    </a:t>
            </a:r>
            <a:r>
              <a:rPr lang="th-TH" sz="2800" dirty="0">
                <a:latin typeface="Angsana New" pitchFamily="18" charset="-34"/>
              </a:rPr>
              <a:t>กำหนดให้</a:t>
            </a:r>
            <a:r>
              <a:rPr lang="th-TH" sz="2800" dirty="0" err="1">
                <a:latin typeface="Angsana New" pitchFamily="18" charset="-34"/>
              </a:rPr>
              <a:t>โหนด</a:t>
            </a:r>
            <a:r>
              <a:rPr lang="th-TH" sz="2800" dirty="0">
                <a:latin typeface="Angsana New" pitchFamily="18" charset="-34"/>
              </a:rPr>
              <a:t> </a:t>
            </a:r>
            <a:r>
              <a:rPr lang="en-US" sz="2800" dirty="0">
                <a:latin typeface="Angsana New" pitchFamily="18" charset="-34"/>
              </a:rPr>
              <a:t>E</a:t>
            </a:r>
            <a:r>
              <a:rPr lang="en-US" sz="2800" dirty="0" smtClean="0">
                <a:latin typeface="Angsana New" pitchFamily="18" charset="-34"/>
              </a:rPr>
              <a:t> </a:t>
            </a:r>
            <a:r>
              <a:rPr lang="th-TH" sz="2800" dirty="0">
                <a:latin typeface="Angsana New" pitchFamily="18" charset="-34"/>
              </a:rPr>
              <a:t>เป็น</a:t>
            </a:r>
            <a:r>
              <a:rPr lang="th-TH" sz="2800" dirty="0" err="1">
                <a:latin typeface="Angsana New" pitchFamily="18" charset="-34"/>
              </a:rPr>
              <a:t>โหนด</a:t>
            </a:r>
            <a:r>
              <a:rPr lang="th-TH" sz="2800" dirty="0">
                <a:latin typeface="Angsana New" pitchFamily="18" charset="-34"/>
              </a:rPr>
              <a:t>เป้าหมาย และจำกัดระดับค้นหาเท่ากับ </a:t>
            </a:r>
            <a:r>
              <a:rPr lang="en-US" sz="2800" dirty="0">
                <a:latin typeface="Angsana New" pitchFamily="18" charset="-34"/>
              </a:rPr>
              <a:t>2</a:t>
            </a:r>
            <a:endParaRPr lang="th-TH" sz="2800" dirty="0">
              <a:latin typeface="Angsana New" pitchFamily="18" charset="-34"/>
            </a:endParaRPr>
          </a:p>
          <a:p>
            <a:endParaRPr lang="th-TH" dirty="0"/>
          </a:p>
        </p:txBody>
      </p:sp>
      <p:sp>
        <p:nvSpPr>
          <p:cNvPr id="3" name="ชื่อเรื่อง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400" b="1" dirty="0" smtClean="0">
                <a:latin typeface="Angsana New" pitchFamily="18" charset="-34"/>
              </a:rPr>
              <a:t>การ</a:t>
            </a:r>
            <a:r>
              <a:rPr lang="th-TH" sz="4400" b="1" dirty="0">
                <a:latin typeface="Angsana New" pitchFamily="18" charset="-34"/>
              </a:rPr>
              <a:t>ค้นหาแบบ </a:t>
            </a:r>
            <a:r>
              <a:rPr lang="en-US" sz="4400" b="1" dirty="0">
                <a:latin typeface="Angsana New" pitchFamily="18" charset="-34"/>
              </a:rPr>
              <a:t>Depth-Limited Search</a:t>
            </a:r>
            <a:endParaRPr lang="th-TH" sz="44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77" t="29492" r="18082" b="23321"/>
          <a:stretch/>
        </p:blipFill>
        <p:spPr bwMode="auto">
          <a:xfrm>
            <a:off x="892054" y="2996952"/>
            <a:ext cx="7486650" cy="3451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859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เนื้อหา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204989"/>
          </a:xfrm>
        </p:spPr>
        <p:txBody>
          <a:bodyPr/>
          <a:lstStyle/>
          <a:p>
            <a:r>
              <a:rPr lang="th-TH" dirty="0" smtClean="0">
                <a:latin typeface="Angsana New" pitchFamily="18" charset="-34"/>
              </a:rPr>
              <a:t>กำหนดให้</a:t>
            </a:r>
            <a:r>
              <a:rPr lang="th-TH" dirty="0" err="1">
                <a:latin typeface="Angsana New" pitchFamily="18" charset="-34"/>
              </a:rPr>
              <a:t>โหนด</a:t>
            </a:r>
            <a:r>
              <a:rPr lang="th-TH" dirty="0">
                <a:latin typeface="Angsana New" pitchFamily="18" charset="-34"/>
              </a:rPr>
              <a:t> </a:t>
            </a:r>
            <a:r>
              <a:rPr lang="en-US" dirty="0" smtClean="0">
                <a:latin typeface="Angsana New" pitchFamily="18" charset="-34"/>
              </a:rPr>
              <a:t>E </a:t>
            </a:r>
            <a:r>
              <a:rPr lang="th-TH" dirty="0">
                <a:latin typeface="Angsana New" pitchFamily="18" charset="-34"/>
              </a:rPr>
              <a:t>เป็น</a:t>
            </a:r>
            <a:r>
              <a:rPr lang="th-TH" dirty="0" err="1">
                <a:latin typeface="Angsana New" pitchFamily="18" charset="-34"/>
              </a:rPr>
              <a:t>โหนด</a:t>
            </a:r>
            <a:r>
              <a:rPr lang="th-TH" dirty="0">
                <a:latin typeface="Angsana New" pitchFamily="18" charset="-34"/>
              </a:rPr>
              <a:t>เป้าหมาย และจำกัดระดับค้นหาเท่ากับ </a:t>
            </a:r>
            <a:r>
              <a:rPr lang="en-US" dirty="0">
                <a:latin typeface="Angsana New" pitchFamily="18" charset="-34"/>
              </a:rPr>
              <a:t>2</a:t>
            </a:r>
            <a:endParaRPr lang="th-TH" dirty="0"/>
          </a:p>
        </p:txBody>
      </p:sp>
      <p:sp>
        <p:nvSpPr>
          <p:cNvPr id="3" name="ชื่อเรื่อง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000" b="1" dirty="0" smtClean="0">
                <a:latin typeface="Angsana New" pitchFamily="18" charset="-34"/>
              </a:rPr>
              <a:t>ขั้นตอนการ</a:t>
            </a:r>
            <a:r>
              <a:rPr lang="th-TH" sz="4000" b="1" dirty="0">
                <a:latin typeface="Angsana New" pitchFamily="18" charset="-34"/>
              </a:rPr>
              <a:t>ค้นหาแบบ </a:t>
            </a:r>
            <a:r>
              <a:rPr lang="en-US" sz="4000" b="1" dirty="0">
                <a:latin typeface="Angsana New" pitchFamily="18" charset="-34"/>
              </a:rPr>
              <a:t>Depth-Limited Search</a:t>
            </a:r>
            <a:endParaRPr lang="th-TH" sz="40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2" t="29991" r="18322" b="19693"/>
          <a:stretch/>
        </p:blipFill>
        <p:spPr bwMode="auto">
          <a:xfrm>
            <a:off x="683568" y="2780928"/>
            <a:ext cx="7750195" cy="3680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712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เนื้อหา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Angsana New" pitchFamily="18" charset="-34"/>
              </a:rPr>
              <a:t>กำหนดให้</a:t>
            </a:r>
            <a:r>
              <a:rPr lang="th-TH" dirty="0" err="1">
                <a:latin typeface="Angsana New" pitchFamily="18" charset="-34"/>
              </a:rPr>
              <a:t>โหนด</a:t>
            </a:r>
            <a:r>
              <a:rPr lang="th-TH" dirty="0">
                <a:latin typeface="Angsana New" pitchFamily="18" charset="-34"/>
              </a:rPr>
              <a:t> </a:t>
            </a:r>
            <a:r>
              <a:rPr lang="en-US" dirty="0">
                <a:latin typeface="Angsana New" pitchFamily="18" charset="-34"/>
              </a:rPr>
              <a:t>E </a:t>
            </a:r>
            <a:r>
              <a:rPr lang="th-TH" dirty="0">
                <a:latin typeface="Angsana New" pitchFamily="18" charset="-34"/>
              </a:rPr>
              <a:t>เป็น</a:t>
            </a:r>
            <a:r>
              <a:rPr lang="th-TH" dirty="0" err="1">
                <a:latin typeface="Angsana New" pitchFamily="18" charset="-34"/>
              </a:rPr>
              <a:t>โหนด</a:t>
            </a:r>
            <a:r>
              <a:rPr lang="th-TH" dirty="0">
                <a:latin typeface="Angsana New" pitchFamily="18" charset="-34"/>
              </a:rPr>
              <a:t>เป้าหมาย และจำกัดระดับค้นหาเท่ากับ </a:t>
            </a:r>
            <a:r>
              <a:rPr lang="en-US" dirty="0">
                <a:latin typeface="Angsana New" pitchFamily="18" charset="-34"/>
              </a:rPr>
              <a:t>2</a:t>
            </a:r>
            <a:endParaRPr lang="th-TH" dirty="0"/>
          </a:p>
          <a:p>
            <a:endParaRPr lang="th-TH" dirty="0"/>
          </a:p>
        </p:txBody>
      </p:sp>
      <p:sp>
        <p:nvSpPr>
          <p:cNvPr id="3" name="ชื่อเรื่อง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000" b="1" dirty="0">
                <a:latin typeface="Angsana New" pitchFamily="18" charset="-34"/>
              </a:rPr>
              <a:t>ขั้นตอนการค้นหาแบบ </a:t>
            </a:r>
            <a:r>
              <a:rPr lang="en-US" sz="4000" b="1" dirty="0">
                <a:latin typeface="Angsana New" pitchFamily="18" charset="-34"/>
              </a:rPr>
              <a:t>Depth-Limited Search</a:t>
            </a:r>
            <a:endParaRPr lang="th-TH" sz="40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88" t="29101" r="18411" b="22388"/>
          <a:stretch/>
        </p:blipFill>
        <p:spPr bwMode="auto">
          <a:xfrm>
            <a:off x="946520" y="2636912"/>
            <a:ext cx="7429500" cy="3548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42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เนื้อหา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Angsana New" pitchFamily="18" charset="-34"/>
              </a:rPr>
              <a:t>กำหนดให้</a:t>
            </a:r>
            <a:r>
              <a:rPr lang="th-TH" dirty="0" err="1">
                <a:latin typeface="Angsana New" pitchFamily="18" charset="-34"/>
              </a:rPr>
              <a:t>โหนด</a:t>
            </a:r>
            <a:r>
              <a:rPr lang="th-TH" dirty="0">
                <a:latin typeface="Angsana New" pitchFamily="18" charset="-34"/>
              </a:rPr>
              <a:t> </a:t>
            </a:r>
            <a:r>
              <a:rPr lang="en-US" dirty="0">
                <a:latin typeface="Angsana New" pitchFamily="18" charset="-34"/>
              </a:rPr>
              <a:t>E </a:t>
            </a:r>
            <a:r>
              <a:rPr lang="th-TH" dirty="0">
                <a:latin typeface="Angsana New" pitchFamily="18" charset="-34"/>
              </a:rPr>
              <a:t>เป็น</a:t>
            </a:r>
            <a:r>
              <a:rPr lang="th-TH" dirty="0" err="1">
                <a:latin typeface="Angsana New" pitchFamily="18" charset="-34"/>
              </a:rPr>
              <a:t>โหนด</a:t>
            </a:r>
            <a:r>
              <a:rPr lang="th-TH" dirty="0">
                <a:latin typeface="Angsana New" pitchFamily="18" charset="-34"/>
              </a:rPr>
              <a:t>เป้าหมาย และจำกัดระดับค้นหาเท่ากับ </a:t>
            </a:r>
            <a:r>
              <a:rPr lang="en-US" dirty="0">
                <a:latin typeface="Angsana New" pitchFamily="18" charset="-34"/>
              </a:rPr>
              <a:t>2</a:t>
            </a:r>
            <a:endParaRPr lang="th-TH" dirty="0"/>
          </a:p>
          <a:p>
            <a:endParaRPr lang="th-TH" dirty="0"/>
          </a:p>
        </p:txBody>
      </p:sp>
      <p:sp>
        <p:nvSpPr>
          <p:cNvPr id="3" name="ชื่อเรื่อง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000" b="1" dirty="0">
                <a:latin typeface="Angsana New" pitchFamily="18" charset="-34"/>
              </a:rPr>
              <a:t>ขั้นตอนการค้นหาแบบ </a:t>
            </a:r>
            <a:r>
              <a:rPr lang="en-US" sz="4000" b="1" dirty="0">
                <a:latin typeface="Angsana New" pitchFamily="18" charset="-34"/>
              </a:rPr>
              <a:t>Depth-Limited Search</a:t>
            </a:r>
            <a:endParaRPr lang="th-TH" sz="4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37" t="29882" r="18411" b="22389"/>
          <a:stretch/>
        </p:blipFill>
        <p:spPr bwMode="auto">
          <a:xfrm>
            <a:off x="757965" y="2708920"/>
            <a:ext cx="7358063" cy="3491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72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เนื้อหา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Angsana New" pitchFamily="18" charset="-34"/>
              </a:rPr>
              <a:t>กำหนดให้</a:t>
            </a:r>
            <a:r>
              <a:rPr lang="th-TH" dirty="0" err="1">
                <a:latin typeface="Angsana New" pitchFamily="18" charset="-34"/>
              </a:rPr>
              <a:t>โหนด</a:t>
            </a:r>
            <a:r>
              <a:rPr lang="th-TH" dirty="0">
                <a:latin typeface="Angsana New" pitchFamily="18" charset="-34"/>
              </a:rPr>
              <a:t> </a:t>
            </a:r>
            <a:r>
              <a:rPr lang="en-US" dirty="0">
                <a:latin typeface="Angsana New" pitchFamily="18" charset="-34"/>
              </a:rPr>
              <a:t>E </a:t>
            </a:r>
            <a:r>
              <a:rPr lang="th-TH" dirty="0">
                <a:latin typeface="Angsana New" pitchFamily="18" charset="-34"/>
              </a:rPr>
              <a:t>เป็น</a:t>
            </a:r>
            <a:r>
              <a:rPr lang="th-TH" dirty="0" err="1">
                <a:latin typeface="Angsana New" pitchFamily="18" charset="-34"/>
              </a:rPr>
              <a:t>โหนด</a:t>
            </a:r>
            <a:r>
              <a:rPr lang="th-TH" dirty="0">
                <a:latin typeface="Angsana New" pitchFamily="18" charset="-34"/>
              </a:rPr>
              <a:t>เป้าหมาย และจำกัดระดับค้นหาเท่ากับ </a:t>
            </a:r>
            <a:r>
              <a:rPr lang="en-US" dirty="0">
                <a:latin typeface="Angsana New" pitchFamily="18" charset="-34"/>
              </a:rPr>
              <a:t>2</a:t>
            </a:r>
            <a:endParaRPr lang="th-TH" dirty="0"/>
          </a:p>
          <a:p>
            <a:endParaRPr lang="th-TH" dirty="0"/>
          </a:p>
        </p:txBody>
      </p:sp>
      <p:sp>
        <p:nvSpPr>
          <p:cNvPr id="3" name="ชื่อเรื่อง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000" b="1" dirty="0">
                <a:latin typeface="Angsana New" pitchFamily="18" charset="-34"/>
              </a:rPr>
              <a:t>ขั้นตอนการค้นหาแบบ </a:t>
            </a:r>
            <a:r>
              <a:rPr lang="en-US" sz="4000" b="1" dirty="0">
                <a:latin typeface="Angsana New" pitchFamily="18" charset="-34"/>
              </a:rPr>
              <a:t>Depth-Limited Search</a:t>
            </a:r>
            <a:endParaRPr lang="th-TH" sz="40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21" t="29245" r="18532" b="21315"/>
          <a:stretch/>
        </p:blipFill>
        <p:spPr bwMode="auto">
          <a:xfrm>
            <a:off x="820958" y="2708920"/>
            <a:ext cx="7383438" cy="3832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902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4" t="26539" r="46805" b="12127"/>
          <a:stretch/>
        </p:blipFill>
        <p:spPr bwMode="auto">
          <a:xfrm>
            <a:off x="611560" y="332656"/>
            <a:ext cx="7488832" cy="612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สี่เหลี่ยมผืนผ้า 4"/>
          <p:cNvSpPr/>
          <p:nvPr/>
        </p:nvSpPr>
        <p:spPr>
          <a:xfrm>
            <a:off x="5508105" y="5445224"/>
            <a:ext cx="22322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Flowchart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42368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ปกแข็ง">
  <a:themeElements>
    <a:clrScheme name="ปกแข็ง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ปกแข็ง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ปกแข็ง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236</TotalTime>
  <Words>205</Words>
  <Application>Microsoft Office PowerPoint</Application>
  <PresentationFormat>นำเสนอทางหน้าจอ (4:3)</PresentationFormat>
  <Paragraphs>33</Paragraphs>
  <Slides>11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11</vt:i4>
      </vt:variant>
    </vt:vector>
  </HeadingPairs>
  <TitlesOfParts>
    <vt:vector size="12" baseType="lpstr">
      <vt:lpstr>ปกแข็ง</vt:lpstr>
      <vt:lpstr>Depth-limited search </vt:lpstr>
      <vt:lpstr>จัดทำโดย</vt:lpstr>
      <vt:lpstr>Depth-limited search </vt:lpstr>
      <vt:lpstr>การค้นหาแบบ Depth-Limited Search</vt:lpstr>
      <vt:lpstr>ขั้นตอนการค้นหาแบบ Depth-Limited Search</vt:lpstr>
      <vt:lpstr>ขั้นตอนการค้นหาแบบ Depth-Limited Search</vt:lpstr>
      <vt:lpstr>ขั้นตอนการค้นหาแบบ Depth-Limited Search</vt:lpstr>
      <vt:lpstr>ขั้นตอนการค้นหาแบบ Depth-Limited Search</vt:lpstr>
      <vt:lpstr>งานนำเสนอ PowerPoint</vt:lpstr>
      <vt:lpstr>ผลการรันโปรแกรม</vt:lpstr>
      <vt:lpstr>Depth-limited search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Depth-limited search</dc:title>
  <dc:creator>naruto</dc:creator>
  <cp:lastModifiedBy>iTMaster</cp:lastModifiedBy>
  <cp:revision>17</cp:revision>
  <dcterms:created xsi:type="dcterms:W3CDTF">2013-03-07T13:39:38Z</dcterms:created>
  <dcterms:modified xsi:type="dcterms:W3CDTF">2013-03-08T06:37:44Z</dcterms:modified>
</cp:coreProperties>
</file>